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60" r:id="rId5"/>
    <p:sldId id="263" r:id="rId6"/>
    <p:sldId id="264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91" d="100"/>
          <a:sy n="91" d="100"/>
        </p:scale>
        <p:origin x="576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9932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Normostrana = 1 800 znaků (symbolů a mezer)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7129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Virální marketing prostřednictvím sociálních sítí</a:t>
            </a:r>
          </a:p>
          <a:p>
            <a:r>
              <a:rPr lang="cs-CZ" dirty="0" smtClean="0"/>
              <a:t>Reklama na internetu, na sociálních sítí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3485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managementu a marketingu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1430" y="1394822"/>
            <a:ext cx="10753200" cy="4139998"/>
          </a:xfrm>
        </p:spPr>
        <p:txBody>
          <a:bodyPr/>
          <a:lstStyle/>
          <a:p>
            <a:r>
              <a:rPr lang="cs-CZ" dirty="0" smtClean="0"/>
              <a:t>Podmínky udělení kolokvia: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Jakého současného manažera obdivujete? Co na něm obdivujete? Jaká byla jeho cesta k úspěchu?</a:t>
            </a:r>
          </a:p>
          <a:p>
            <a:pPr lvl="1"/>
            <a:r>
              <a:rPr lang="cs-CZ" dirty="0" smtClean="0"/>
              <a:t>Referát, min. 2 normostrany, </a:t>
            </a:r>
            <a:r>
              <a:rPr lang="cs-CZ" dirty="0" err="1" smtClean="0"/>
              <a:t>odevzdávárna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SWOT analýza vaší školy </a:t>
            </a:r>
          </a:p>
          <a:p>
            <a:pPr marL="838350" lvl="1" indent="-514350"/>
            <a:r>
              <a:rPr lang="cs-CZ" dirty="0" smtClean="0"/>
              <a:t>Do které jste chodili/ve které pracujete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Komunikační/propagační mix pro vaši školu</a:t>
            </a:r>
          </a:p>
          <a:p>
            <a:pPr marL="838350" lvl="1" indent="-514350"/>
            <a:r>
              <a:rPr lang="cs-CZ" dirty="0" smtClean="0"/>
              <a:t>Do které jste chodili/ve které </a:t>
            </a:r>
            <a:r>
              <a:rPr lang="cs-CZ" dirty="0" smtClean="0"/>
              <a:t>pracujete</a:t>
            </a:r>
          </a:p>
          <a:p>
            <a:pPr marL="586350" indent="-514350"/>
            <a:r>
              <a:rPr lang="cs-CZ" b="1" dirty="0" smtClean="0">
                <a:solidFill>
                  <a:srgbClr val="FF0000"/>
                </a:solidFill>
              </a:rPr>
              <a:t>Vše odevzdat do </a:t>
            </a:r>
            <a:r>
              <a:rPr lang="cs-CZ" b="1" dirty="0" err="1" smtClean="0">
                <a:solidFill>
                  <a:srgbClr val="FF0000"/>
                </a:solidFill>
              </a:rPr>
              <a:t>odevzdávárny</a:t>
            </a:r>
            <a:r>
              <a:rPr lang="cs-CZ" b="1" dirty="0" smtClean="0">
                <a:solidFill>
                  <a:srgbClr val="FF0000"/>
                </a:solidFill>
              </a:rPr>
              <a:t> do 30. 11. 2019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586350" indent="-514350">
              <a:buFont typeface="+mj-lt"/>
              <a:buAutoNum type="arabicPeriod"/>
            </a:pP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Vypracujte </a:t>
            </a:r>
            <a:r>
              <a:rPr lang="cs-CZ" dirty="0" smtClean="0"/>
              <a:t>SWOT analýzu vaší školy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2624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Uveďte, v čem je vaše škola dobrá, jaké jsou její silné stránky, v čem je lepší v porovnání s jinými školami?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Které věci se vám ve škole nezdají být dobré, které jsou její slabé stránky? (uvádějte pouze věci, které může škola reálně změnit)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Vyjmenujte možnosti/příležitosti, které by škola mohla využít?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Vyjmenujte rizika/hrozby, které by ji mohly ohrozit?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Zodpovězte následující 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Jak lze využít silné stránky školy a příležitosti na zvýšení kvality školy?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Jak lze eliminovat slabé stránky školy a rizika/hrozby?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Vypracujte komunikační/propagační mix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Konkrétní výběr komunikační/propagačních </a:t>
            </a:r>
            <a:r>
              <a:rPr lang="cs-CZ" dirty="0" smtClean="0"/>
              <a:t>nástrojů pro vaši školu</a:t>
            </a:r>
          </a:p>
          <a:p>
            <a:pPr lvl="1"/>
            <a:r>
              <a:rPr lang="cs-CZ" dirty="0" smtClean="0"/>
              <a:t>Pro školu, ve které pracujete, příp. do které jste chodili</a:t>
            </a:r>
          </a:p>
          <a:p>
            <a:r>
              <a:rPr lang="cs-CZ" dirty="0"/>
              <a:t>Cílem je co nejlépe představit </a:t>
            </a:r>
            <a:r>
              <a:rPr lang="cs-CZ" dirty="0" smtClean="0"/>
              <a:t>školu a vše co nabízí cílovému segmentu/ cílovým zákazníkům (tzn. rodičům, žákům, místní komunitě, firmám v okolí, …)</a:t>
            </a:r>
          </a:p>
          <a:p>
            <a:pPr lvl="1"/>
            <a:r>
              <a:rPr lang="cs-CZ" dirty="0" smtClean="0"/>
              <a:t>Pro každého zákazníka můžete navrhnou jiný nástroj komunikačního mixu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685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684" y="267658"/>
            <a:ext cx="7872248" cy="5904185"/>
          </a:xfrm>
        </p:spPr>
      </p:pic>
    </p:spTree>
    <p:extLst>
      <p:ext uri="{BB962C8B-B14F-4D97-AF65-F5344CB8AC3E}">
        <p14:creationId xmlns:p14="http://schemas.microsoft.com/office/powerpoint/2010/main" val="4218351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předmětu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Základy management</a:t>
            </a:r>
          </a:p>
          <a:p>
            <a:pPr lvl="1"/>
            <a:r>
              <a:rPr lang="cs-CZ" dirty="0" smtClean="0"/>
              <a:t>Pojem management</a:t>
            </a:r>
          </a:p>
          <a:p>
            <a:pPr lvl="1"/>
            <a:r>
              <a:rPr lang="cs-CZ" dirty="0" smtClean="0"/>
              <a:t>Osobnost manažera</a:t>
            </a:r>
          </a:p>
          <a:p>
            <a:pPr lvl="1"/>
            <a:r>
              <a:rPr lang="cs-CZ" dirty="0" smtClean="0"/>
              <a:t>Prostředí managementu</a:t>
            </a:r>
          </a:p>
          <a:p>
            <a:pPr lvl="1"/>
            <a:r>
              <a:rPr lang="cs-CZ" dirty="0" smtClean="0"/>
              <a:t>Sekvenční manažerské funkce (plánování, organizování, vedení, kontrola)</a:t>
            </a:r>
          </a:p>
          <a:p>
            <a:r>
              <a:rPr lang="cs-CZ" dirty="0" smtClean="0"/>
              <a:t>Základy marketingu</a:t>
            </a:r>
          </a:p>
          <a:p>
            <a:pPr lvl="1"/>
            <a:r>
              <a:rPr lang="cs-CZ" dirty="0" smtClean="0"/>
              <a:t>Pojem marketing</a:t>
            </a:r>
          </a:p>
          <a:p>
            <a:pPr lvl="1"/>
            <a:r>
              <a:rPr lang="cs-CZ" dirty="0" smtClean="0"/>
              <a:t>Marketingové koncepce</a:t>
            </a:r>
          </a:p>
          <a:p>
            <a:pPr lvl="1"/>
            <a:r>
              <a:rPr lang="cs-CZ" dirty="0" smtClean="0"/>
              <a:t>Marketingový mix (4P – výrobek, cena, distribuce, propagace/komunikační mix)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7140" y="1314812"/>
            <a:ext cx="10753200" cy="4139998"/>
          </a:xfrm>
        </p:spPr>
        <p:txBody>
          <a:bodyPr/>
          <a:lstStyle/>
          <a:p>
            <a:pPr>
              <a:buNone/>
            </a:pPr>
            <a:r>
              <a:rPr lang="cs-CZ" sz="1800" dirty="0" smtClean="0"/>
              <a:t>KOTLER, </a:t>
            </a:r>
            <a:r>
              <a:rPr lang="cs-CZ" sz="1800" dirty="0" err="1" smtClean="0"/>
              <a:t>Philip</a:t>
            </a:r>
            <a:r>
              <a:rPr lang="cs-CZ" sz="1800" dirty="0" smtClean="0"/>
              <a:t>. </a:t>
            </a:r>
            <a:r>
              <a:rPr lang="cs-CZ" sz="1800" i="1" dirty="0" smtClean="0"/>
              <a:t>Marketing management: Analýza, plánování, využití, kontrola</a:t>
            </a:r>
            <a:r>
              <a:rPr lang="cs-CZ" sz="1800" dirty="0" smtClean="0"/>
              <a:t>. 2. Praha: Victoria </a:t>
            </a:r>
            <a:r>
              <a:rPr lang="cs-CZ" sz="1800" dirty="0" err="1" smtClean="0"/>
              <a:t>publishing</a:t>
            </a:r>
            <a:r>
              <a:rPr lang="cs-CZ" sz="1800" dirty="0" smtClean="0"/>
              <a:t>, 1995. ISBN 80-85605-08-2.</a:t>
            </a:r>
          </a:p>
          <a:p>
            <a:pPr>
              <a:buNone/>
            </a:pPr>
            <a:r>
              <a:rPr lang="cs-CZ" sz="1800" dirty="0" smtClean="0"/>
              <a:t>KOTRBA, Tomáš. </a:t>
            </a:r>
            <a:r>
              <a:rPr lang="cs-CZ" sz="1800" i="1" dirty="0" smtClean="0"/>
              <a:t>Učebnice manažerské komunikace a dovedností</a:t>
            </a:r>
            <a:r>
              <a:rPr lang="cs-CZ" sz="1800" dirty="0" smtClean="0"/>
              <a:t>. Znojmo: Soukromá vysoká škola ekonomická Znojmo, 2009. ISBN 978-80-87314-02-9.</a:t>
            </a:r>
          </a:p>
          <a:p>
            <a:pPr>
              <a:buNone/>
            </a:pPr>
            <a:r>
              <a:rPr lang="cs-CZ" sz="1800" dirty="0" smtClean="0"/>
              <a:t>POŠVÁŘ, Zdeněk a Helena CHLÁDKOVÁ. </a:t>
            </a:r>
            <a:r>
              <a:rPr lang="cs-CZ" sz="1800" i="1" dirty="0" smtClean="0"/>
              <a:t>Management</a:t>
            </a:r>
            <a:r>
              <a:rPr lang="cs-CZ" sz="1800" dirty="0" smtClean="0"/>
              <a:t>. Brno: </a:t>
            </a:r>
            <a:r>
              <a:rPr lang="cs-CZ" sz="1800" dirty="0" err="1" smtClean="0"/>
              <a:t>Mendelova</a:t>
            </a:r>
            <a:r>
              <a:rPr lang="cs-CZ" sz="1800" dirty="0" smtClean="0"/>
              <a:t> zemědělská a lesnická univerzita v Brně, 2009. ISBN 978-80-7375-347-4.</a:t>
            </a:r>
          </a:p>
          <a:p>
            <a:pPr>
              <a:buNone/>
            </a:pPr>
            <a:r>
              <a:rPr lang="cs-CZ" sz="1800" dirty="0" smtClean="0"/>
              <a:t>RYGLOVÁ, Kateřina, Michal BURIAN a Ida VAJČNEROVÁ. </a:t>
            </a:r>
            <a:r>
              <a:rPr lang="cs-CZ" sz="1800" i="1" dirty="0" smtClean="0"/>
              <a:t>Cestovní ruch: podnikatelské principy a příležitosti v praxi</a:t>
            </a:r>
            <a:r>
              <a:rPr lang="cs-CZ" sz="1800" dirty="0" smtClean="0"/>
              <a:t>. Praha: </a:t>
            </a:r>
            <a:r>
              <a:rPr lang="cs-CZ" sz="1800" dirty="0" err="1" smtClean="0"/>
              <a:t>Grada</a:t>
            </a:r>
            <a:r>
              <a:rPr lang="cs-CZ" sz="1800" dirty="0" smtClean="0"/>
              <a:t> </a:t>
            </a:r>
            <a:r>
              <a:rPr lang="cs-CZ" sz="1800" dirty="0" err="1" smtClean="0"/>
              <a:t>Publishing</a:t>
            </a:r>
            <a:r>
              <a:rPr lang="cs-CZ" sz="1800" dirty="0" smtClean="0"/>
              <a:t>, 2011. ISBN 978-80-247-4039-3.</a:t>
            </a:r>
          </a:p>
          <a:p>
            <a:pPr>
              <a:buNone/>
            </a:pPr>
            <a:r>
              <a:rPr lang="cs-CZ" sz="1800" dirty="0" smtClean="0"/>
              <a:t>VODÁČEK, Leo a Olga VODÁČKOVÁ. </a:t>
            </a:r>
            <a:r>
              <a:rPr lang="cs-CZ" sz="1800" i="1" dirty="0" smtClean="0"/>
              <a:t>Management: Teorie a praxe</a:t>
            </a:r>
            <a:r>
              <a:rPr lang="cs-CZ" sz="1800" dirty="0" smtClean="0"/>
              <a:t>. Praha: Management </a:t>
            </a:r>
            <a:r>
              <a:rPr lang="cs-CZ" sz="1800" dirty="0" err="1" smtClean="0"/>
              <a:t>Press</a:t>
            </a:r>
            <a:r>
              <a:rPr lang="cs-CZ" sz="1800" dirty="0" smtClean="0"/>
              <a:t>, 1996. ISBN 80-85943-19-0.</a:t>
            </a:r>
          </a:p>
          <a:p>
            <a:pPr>
              <a:buNone/>
            </a:pPr>
            <a:r>
              <a:rPr lang="cs-CZ" sz="1800" dirty="0" smtClean="0"/>
              <a:t>TUREK, Ivan. </a:t>
            </a:r>
            <a:r>
              <a:rPr lang="cs-CZ" sz="1800" i="1" dirty="0" smtClean="0"/>
              <a:t>Didaktika</a:t>
            </a:r>
            <a:r>
              <a:rPr lang="cs-CZ" sz="1800" dirty="0" smtClean="0"/>
              <a:t>. Bratislava: </a:t>
            </a:r>
            <a:r>
              <a:rPr lang="cs-CZ" sz="1800" dirty="0" err="1" smtClean="0"/>
              <a:t>Wolters</a:t>
            </a:r>
            <a:r>
              <a:rPr lang="cs-CZ" sz="1800" dirty="0" smtClean="0"/>
              <a:t> </a:t>
            </a:r>
            <a:r>
              <a:rPr lang="cs-CZ" sz="1800" dirty="0" err="1" smtClean="0"/>
              <a:t>Kluwer</a:t>
            </a:r>
            <a:r>
              <a:rPr lang="cs-CZ" sz="1800" dirty="0" smtClean="0"/>
              <a:t> (</a:t>
            </a:r>
            <a:r>
              <a:rPr lang="cs-CZ" sz="1800" dirty="0" err="1" smtClean="0"/>
              <a:t>Iura</a:t>
            </a:r>
            <a:r>
              <a:rPr lang="cs-CZ" sz="1800" dirty="0" smtClean="0"/>
              <a:t> </a:t>
            </a:r>
            <a:r>
              <a:rPr lang="cs-CZ" sz="1800" dirty="0" err="1" smtClean="0"/>
              <a:t>Edition</a:t>
            </a:r>
            <a:r>
              <a:rPr lang="cs-CZ" sz="1800" dirty="0" smtClean="0"/>
              <a:t>), 2008. ISBN 978-80-8078-198-9.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124</TotalTime>
  <Words>372</Words>
  <Application>Microsoft Office PowerPoint</Application>
  <PresentationFormat>Širokoúhlá obrazovka</PresentationFormat>
  <Paragraphs>66</Paragraphs>
  <Slides>8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prezentace-edu-cz</vt:lpstr>
      <vt:lpstr>Základy managementu a marketingu</vt:lpstr>
      <vt:lpstr>Ukončení předmětu</vt:lpstr>
      <vt:lpstr>Vypracujte SWOT analýzu vaší školy</vt:lpstr>
      <vt:lpstr>Zodpovězte následující otázky</vt:lpstr>
      <vt:lpstr>Vypracujte komunikační/propagační mix</vt:lpstr>
      <vt:lpstr>Prezentace aplikace PowerPoint</vt:lpstr>
      <vt:lpstr>Obsah předmětu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Student</cp:lastModifiedBy>
  <cp:revision>20</cp:revision>
  <cp:lastPrinted>1601-01-01T00:00:00Z</cp:lastPrinted>
  <dcterms:created xsi:type="dcterms:W3CDTF">2019-06-11T20:19:30Z</dcterms:created>
  <dcterms:modified xsi:type="dcterms:W3CDTF">2019-09-16T08:44:54Z</dcterms:modified>
</cp:coreProperties>
</file>