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91" d="100"/>
          <a:sy n="91" d="100"/>
        </p:scale>
        <p:origin x="57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Hospitace v odborném výcviku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Smysl hospitace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Prostředek výměny informací</a:t>
            </a:r>
          </a:p>
          <a:p>
            <a:r>
              <a:rPr lang="cs-CZ" dirty="0" smtClean="0"/>
              <a:t>Kontrolní činnost ze strany řídích a nadřízených orgánů</a:t>
            </a:r>
          </a:p>
          <a:p>
            <a:r>
              <a:rPr lang="cs-CZ" dirty="0" smtClean="0"/>
              <a:t>Zjistit:</a:t>
            </a:r>
          </a:p>
          <a:p>
            <a:pPr lvl="1"/>
            <a:r>
              <a:rPr lang="cs-CZ" dirty="0" smtClean="0"/>
              <a:t>Úroveň výchovně-vzdělávací práce</a:t>
            </a:r>
          </a:p>
          <a:p>
            <a:pPr lvl="1"/>
            <a:r>
              <a:rPr lang="cs-CZ" dirty="0" smtClean="0"/>
              <a:t>Výsledky práce učitelů</a:t>
            </a:r>
          </a:p>
          <a:p>
            <a:pPr lvl="1"/>
            <a:r>
              <a:rPr lang="cs-CZ" dirty="0" smtClean="0"/>
              <a:t>Výsledky práce žáků</a:t>
            </a:r>
          </a:p>
        </p:txBody>
      </p:sp>
    </p:spTree>
    <p:extLst>
      <p:ext uri="{BB962C8B-B14F-4D97-AF65-F5344CB8AC3E}">
        <p14:creationId xmlns:p14="http://schemas.microsoft.com/office/powerpoint/2010/main" val="2069373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hospitace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Poznávací</a:t>
            </a:r>
          </a:p>
          <a:p>
            <a:r>
              <a:rPr lang="cs-CZ" dirty="0" smtClean="0"/>
              <a:t>Ovlivňující</a:t>
            </a:r>
          </a:p>
          <a:p>
            <a:r>
              <a:rPr lang="cs-CZ" dirty="0" smtClean="0"/>
              <a:t>Výchovná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52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hospitací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obsahového zaměření</a:t>
            </a:r>
          </a:p>
          <a:p>
            <a:pPr lvl="1"/>
            <a:r>
              <a:rPr lang="cs-CZ" dirty="0" smtClean="0"/>
              <a:t>Celkové/všeobecné</a:t>
            </a:r>
          </a:p>
          <a:p>
            <a:pPr lvl="1"/>
            <a:r>
              <a:rPr lang="cs-CZ" dirty="0" smtClean="0"/>
              <a:t>Monotematické/tematické</a:t>
            </a:r>
          </a:p>
          <a:p>
            <a:pPr lvl="1"/>
            <a:r>
              <a:rPr lang="cs-CZ" dirty="0" smtClean="0"/>
              <a:t>Následné</a:t>
            </a:r>
          </a:p>
          <a:p>
            <a:pPr lvl="1"/>
            <a:r>
              <a:rPr lang="cs-CZ" dirty="0" smtClean="0"/>
              <a:t>Speciální</a:t>
            </a:r>
          </a:p>
          <a:p>
            <a:r>
              <a:rPr lang="cs-CZ" dirty="0" smtClean="0"/>
              <a:t>Podle časové orientace</a:t>
            </a:r>
          </a:p>
          <a:p>
            <a:pPr lvl="1"/>
            <a:r>
              <a:rPr lang="cs-CZ" dirty="0" smtClean="0"/>
              <a:t>Jednotlivé</a:t>
            </a:r>
          </a:p>
          <a:p>
            <a:pPr lvl="1"/>
            <a:r>
              <a:rPr lang="cs-CZ" dirty="0" smtClean="0"/>
              <a:t>Systematické</a:t>
            </a:r>
          </a:p>
          <a:p>
            <a:r>
              <a:rPr lang="cs-CZ" dirty="0" smtClean="0"/>
              <a:t>Podle počtu hospitujících</a:t>
            </a:r>
          </a:p>
          <a:p>
            <a:pPr lvl="1"/>
            <a:r>
              <a:rPr lang="cs-CZ" dirty="0" smtClean="0"/>
              <a:t>Individuální</a:t>
            </a:r>
          </a:p>
          <a:p>
            <a:pPr lvl="1"/>
            <a:r>
              <a:rPr lang="cs-CZ" dirty="0" smtClean="0"/>
              <a:t>Skupinové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406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hospitací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Podklad pro zkvalitňování práce  učitelů i podmínek vyučování</a:t>
            </a:r>
          </a:p>
          <a:p>
            <a:pPr lvl="1"/>
            <a:endParaRPr lang="cs-CZ" dirty="0"/>
          </a:p>
          <a:p>
            <a:r>
              <a:rPr lang="cs-CZ" dirty="0" smtClean="0"/>
              <a:t>Racionalizace obsahu a výukových forem</a:t>
            </a:r>
          </a:p>
          <a:p>
            <a:r>
              <a:rPr lang="cs-CZ" dirty="0" smtClean="0"/>
              <a:t>Vybavení školy UP, DT, zařízením pro praktické vyuč.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9600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hospitace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Příprava</a:t>
            </a:r>
          </a:p>
          <a:p>
            <a:pPr lvl="1"/>
            <a:r>
              <a:rPr lang="cs-CZ" dirty="0" smtClean="0"/>
              <a:t>Seznámit se s učebními osnovami</a:t>
            </a:r>
          </a:p>
          <a:p>
            <a:pPr lvl="1"/>
            <a:r>
              <a:rPr lang="cs-CZ" dirty="0" smtClean="0"/>
              <a:t>Porovnat osnovy s rozpisem učiva, koordinačními plány</a:t>
            </a:r>
          </a:p>
          <a:p>
            <a:pPr lvl="1"/>
            <a:r>
              <a:rPr lang="cs-CZ" dirty="0" smtClean="0"/>
              <a:t>Zjistit:</a:t>
            </a:r>
          </a:p>
          <a:p>
            <a:pPr lvl="2"/>
            <a:r>
              <a:rPr lang="cs-CZ" dirty="0" smtClean="0"/>
              <a:t>Co bude učitel v daný den učit?</a:t>
            </a:r>
          </a:p>
          <a:p>
            <a:pPr lvl="2"/>
            <a:r>
              <a:rPr lang="cs-CZ" dirty="0" smtClean="0"/>
              <a:t>Na co bude navazovat?</a:t>
            </a:r>
          </a:p>
          <a:p>
            <a:pPr lvl="1"/>
            <a:r>
              <a:rPr lang="cs-CZ" dirty="0" smtClean="0"/>
              <a:t>Rozhovor s učitelem</a:t>
            </a:r>
          </a:p>
          <a:p>
            <a:pPr lvl="2"/>
            <a:r>
              <a:rPr lang="cs-CZ" dirty="0" smtClean="0"/>
              <a:t>Jakou má přípravu? – organizace, výukové metody, prostředky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818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Realizace</a:t>
            </a:r>
          </a:p>
          <a:p>
            <a:pPr lvl="1"/>
            <a:r>
              <a:rPr lang="cs-CZ" dirty="0" smtClean="0"/>
              <a:t>Poznat a objektivně posoudit výsledky výchovy a vzdělávání žáků</a:t>
            </a:r>
          </a:p>
          <a:p>
            <a:r>
              <a:rPr lang="cs-CZ" dirty="0" smtClean="0"/>
              <a:t>Rozbor, hodnocení</a:t>
            </a:r>
          </a:p>
          <a:p>
            <a:pPr lvl="1"/>
            <a:r>
              <a:rPr lang="cs-CZ" dirty="0" smtClean="0"/>
              <a:t>Po hospitaci</a:t>
            </a:r>
          </a:p>
          <a:p>
            <a:pPr lvl="1"/>
            <a:r>
              <a:rPr lang="cs-CZ" dirty="0" smtClean="0"/>
              <a:t>Základní prostředek pro řízení a kontrolu práce učitele</a:t>
            </a:r>
          </a:p>
          <a:p>
            <a:pPr lvl="1"/>
            <a:r>
              <a:rPr lang="cs-CZ" dirty="0" smtClean="0"/>
              <a:t>Důsledné</a:t>
            </a:r>
          </a:p>
          <a:p>
            <a:pPr lvl="1"/>
            <a:r>
              <a:rPr lang="cs-CZ" dirty="0" smtClean="0"/>
              <a:t>Snaha pomoci</a:t>
            </a:r>
          </a:p>
          <a:p>
            <a:pPr lvl="1"/>
            <a:r>
              <a:rPr lang="cs-CZ" dirty="0" smtClean="0"/>
              <a:t>Jinak konflikt, demotivace učitele</a:t>
            </a:r>
          </a:p>
          <a:p>
            <a:pPr lvl="1"/>
            <a:r>
              <a:rPr lang="cs-CZ" dirty="0" smtClean="0"/>
              <a:t>Rozbor vždy za přítomnosti učitele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40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hospitací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Pozorování</a:t>
            </a:r>
          </a:p>
          <a:p>
            <a:r>
              <a:rPr lang="cs-CZ" dirty="0" smtClean="0"/>
              <a:t>Ústní/písemné prověřování</a:t>
            </a:r>
          </a:p>
          <a:p>
            <a:r>
              <a:rPr lang="cs-CZ" smtClean="0"/>
              <a:t>Prověrkové práce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70611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96</TotalTime>
  <Words>234</Words>
  <Application>Microsoft Office PowerPoint</Application>
  <PresentationFormat>Širokoúhlá obrazovka</PresentationFormat>
  <Paragraphs>68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prezentace-edu-cz</vt:lpstr>
      <vt:lpstr>Hospitace v odborném výcviku</vt:lpstr>
      <vt:lpstr>Smysl hospitace</vt:lpstr>
      <vt:lpstr>Funkce hospitace</vt:lpstr>
      <vt:lpstr>Druhy hospitací</vt:lpstr>
      <vt:lpstr>Výsledky hospitací</vt:lpstr>
      <vt:lpstr>Fáze hospitace</vt:lpstr>
      <vt:lpstr>Prezentace aplikace PowerPoint</vt:lpstr>
      <vt:lpstr>Metody hospitací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Student</cp:lastModifiedBy>
  <cp:revision>15</cp:revision>
  <cp:lastPrinted>1601-01-01T00:00:00Z</cp:lastPrinted>
  <dcterms:created xsi:type="dcterms:W3CDTF">2019-06-11T20:19:30Z</dcterms:created>
  <dcterms:modified xsi:type="dcterms:W3CDTF">2019-10-16T15:58:21Z</dcterms:modified>
</cp:coreProperties>
</file>