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328" r:id="rId2"/>
    <p:sldId id="376" r:id="rId3"/>
    <p:sldId id="37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ta" initials="B" lastIdx="1" clrIdx="0">
    <p:extLst>
      <p:ext uri="{19B8F6BF-5375-455C-9EA6-DF929625EA0E}">
        <p15:presenceInfo xmlns:p15="http://schemas.microsoft.com/office/powerpoint/2012/main" userId="Br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02.05.2019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ctrTitle"/>
              </p:nvPr>
            </p:nvSpPr>
            <p:spPr>
              <a:xfrm>
                <a:off x="485775" y="1449147"/>
                <a:ext cx="11430000" cy="2971051"/>
              </a:xfrm>
            </p:spPr>
            <p:txBody>
              <a:bodyPr/>
              <a:lstStyle/>
              <a:p>
                <a:br>
                  <a:rPr lang="en-US" dirty="0"/>
                </a:br>
                <a:br>
                  <a:rPr lang="cs-CZ" dirty="0"/>
                </a:br>
                <a:r>
                  <a:rPr lang="cs-CZ" sz="3600" dirty="0"/>
                  <a:t>přednáška 10: </a:t>
                </a:r>
                <a:br>
                  <a:rPr lang="en-US" sz="3600" dirty="0"/>
                </a:br>
                <a:r>
                  <a:rPr lang="cs-CZ" sz="3600" dirty="0"/>
                  <a:t>test střední hodnoty průměru při známém rozptylu</a:t>
                </a:r>
                <a:br>
                  <a:rPr lang="cs-CZ" sz="3600" dirty="0"/>
                </a:br>
                <a:r>
                  <a:rPr lang="cs-CZ" sz="3600" dirty="0"/>
                  <a:t>a)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cs-C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cs-CZ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600" b="1" i="1" smtClean="0">
                        <a:latin typeface="Cambria Math" panose="02040503050406030204" pitchFamily="18" charset="0"/>
                      </a:rPr>
                      <m:t>𝒄𝒐𝒏𝒔𝒕</m:t>
                    </m:r>
                  </m:oMath>
                </a14:m>
                <a:br>
                  <a:rPr lang="cs-CZ" sz="3600" dirty="0"/>
                </a:br>
                <a:r>
                  <a:rPr lang="cs-CZ" sz="3600" dirty="0"/>
                  <a:t>b)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cs-CZ" sz="3600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cs-CZ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cs-C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85775" y="1449147"/>
                <a:ext cx="11430000" cy="297105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080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Literatura v 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1614488"/>
            <a:ext cx="10554574" cy="501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Fajmon, Růžičková:  Matematika 3, kapitola 14, str. 234-237</a:t>
            </a:r>
            <a:endParaRPr lang="cs-CZ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en-US" sz="3000" i="1" dirty="0">
                <a:solidFill>
                  <a:srgbClr val="FFFF00"/>
                </a:solidFill>
              </a:rPr>
              <a:t>Na </a:t>
            </a:r>
            <a:r>
              <a:rPr lang="en-US" sz="3000" i="1" dirty="0" err="1">
                <a:solidFill>
                  <a:srgbClr val="FFFF00"/>
                </a:solidFill>
              </a:rPr>
              <a:t>procvi</a:t>
            </a:r>
            <a:r>
              <a:rPr lang="cs-CZ" sz="3000" i="1" dirty="0" err="1">
                <a:solidFill>
                  <a:srgbClr val="FFFF00"/>
                </a:solidFill>
              </a:rPr>
              <a:t>čení</a:t>
            </a:r>
            <a:r>
              <a:rPr lang="cs-CZ" sz="3000" i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1614488"/>
            <a:ext cx="10554574" cy="501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BMA3-sbirka.pdf v IS: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Str. 127, př. 9.5 až 9.9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Str. 132, př. 9.15 – 9-17</a:t>
            </a:r>
          </a:p>
          <a:p>
            <a:pPr marL="0" indent="0">
              <a:buNone/>
            </a:pPr>
            <a:endParaRPr lang="cs-CZ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Na tzv. sílu testu najdete řešený příklad na str. 125-127 … př. 9.2 a 9.3</a:t>
            </a:r>
          </a:p>
        </p:txBody>
      </p:sp>
    </p:spTree>
    <p:extLst>
      <p:ext uri="{BB962C8B-B14F-4D97-AF65-F5344CB8AC3E}">
        <p14:creationId xmlns:p14="http://schemas.microsoft.com/office/powerpoint/2010/main" val="4241261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5332</TotalTime>
  <Words>63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Calibri</vt:lpstr>
      <vt:lpstr>Cambria Math</vt:lpstr>
      <vt:lpstr>Century Gothic</vt:lpstr>
      <vt:lpstr>Wingdings 2</vt:lpstr>
      <vt:lpstr>Citáty</vt:lpstr>
      <vt:lpstr>  přednáška 10:  test střední hodnoty průměru při známém rozptylu a) test μ_1=const b) test μ_1= μ_2</vt:lpstr>
      <vt:lpstr>Literatura v IS:</vt:lpstr>
      <vt:lpstr>Na procvičení: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303</cp:revision>
  <cp:lastPrinted>2017-03-18T19:09:39Z</cp:lastPrinted>
  <dcterms:created xsi:type="dcterms:W3CDTF">2017-03-12T08:40:04Z</dcterms:created>
  <dcterms:modified xsi:type="dcterms:W3CDTF">2019-05-02T08:35:05Z</dcterms:modified>
</cp:coreProperties>
</file>