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6FD1B3BC-F295-4D0D-AD53-1F6BA462547B}" type="datetimeFigureOut">
              <a:rPr lang="cs-CZ" smtClean="0"/>
              <a:t>18.9.2019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nice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nice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á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á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á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1A1EADB7-2DE9-4F11-B5D7-7562BED1133B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1B3BC-F295-4D0D-AD53-1F6BA462547B}" type="datetimeFigureOut">
              <a:rPr lang="cs-CZ" smtClean="0"/>
              <a:t>18.9.2019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EADB7-2DE9-4F11-B5D7-7562BED1133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1B3BC-F295-4D0D-AD53-1F6BA462547B}" type="datetimeFigureOut">
              <a:rPr lang="cs-CZ" smtClean="0"/>
              <a:t>18.9.2019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EADB7-2DE9-4F11-B5D7-7562BED1133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6FD1B3BC-F295-4D0D-AD53-1F6BA462547B}" type="datetimeFigureOut">
              <a:rPr lang="cs-CZ" smtClean="0"/>
              <a:t>18.9.2019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1A1EADB7-2DE9-4F11-B5D7-7562BED1133B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6FD1B3BC-F295-4D0D-AD53-1F6BA462547B}" type="datetimeFigureOut">
              <a:rPr lang="cs-CZ" smtClean="0"/>
              <a:t>18.9.2019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nice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nice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á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á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á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nice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1A1EADB7-2DE9-4F11-B5D7-7562BED1133B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1B3BC-F295-4D0D-AD53-1F6BA462547B}" type="datetimeFigureOut">
              <a:rPr lang="cs-CZ" smtClean="0"/>
              <a:t>18.9.2019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EADB7-2DE9-4F11-B5D7-7562BED1133B}" type="slidenum">
              <a:rPr lang="cs-CZ" smtClean="0"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1B3BC-F295-4D0D-AD53-1F6BA462547B}" type="datetimeFigureOut">
              <a:rPr lang="cs-CZ" smtClean="0"/>
              <a:t>18.9.2019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EADB7-2DE9-4F11-B5D7-7562BED1133B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6FD1B3BC-F295-4D0D-AD53-1F6BA462547B}" type="datetimeFigureOut">
              <a:rPr lang="cs-CZ" smtClean="0"/>
              <a:t>18.9.2019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1A1EADB7-2DE9-4F11-B5D7-7562BED1133B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1B3BC-F295-4D0D-AD53-1F6BA462547B}" type="datetimeFigureOut">
              <a:rPr lang="cs-CZ" smtClean="0"/>
              <a:t>18.9.2019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EADB7-2DE9-4F11-B5D7-7562BED1133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6FD1B3BC-F295-4D0D-AD53-1F6BA462547B}" type="datetimeFigureOut">
              <a:rPr lang="cs-CZ" smtClean="0"/>
              <a:t>18.9.2019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1A1EADB7-2DE9-4F11-B5D7-7562BED1133B}" type="slidenum">
              <a:rPr lang="cs-CZ" smtClean="0"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nice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nice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6FD1B3BC-F295-4D0D-AD53-1F6BA462547B}" type="datetimeFigureOut">
              <a:rPr lang="cs-CZ" smtClean="0"/>
              <a:t>18.9.2019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1A1EADB7-2DE9-4F11-B5D7-7562BED1133B}" type="slidenum">
              <a:rPr lang="cs-CZ" smtClean="0"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6FD1B3BC-F295-4D0D-AD53-1F6BA462547B}" type="datetimeFigureOut">
              <a:rPr lang="cs-CZ" smtClean="0"/>
              <a:t>18.9.2019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1A1EADB7-2DE9-4F11-B5D7-7562BED1133B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763688" y="908720"/>
            <a:ext cx="6676256" cy="1894362"/>
          </a:xfrm>
        </p:spPr>
        <p:txBody>
          <a:bodyPr/>
          <a:lstStyle/>
          <a:p>
            <a:pPr algn="ctr"/>
            <a:r>
              <a:rPr lang="cs-CZ" dirty="0" smtClean="0">
                <a:solidFill>
                  <a:srgbClr val="C00000"/>
                </a:solidFill>
              </a:rPr>
              <a:t>MEZINÁRODNÍ VZTAHY – SEMINÁŘ</a:t>
            </a:r>
            <a:br>
              <a:rPr lang="cs-CZ" dirty="0" smtClean="0">
                <a:solidFill>
                  <a:srgbClr val="C00000"/>
                </a:solidFill>
              </a:rPr>
            </a:br>
            <a:r>
              <a:rPr lang="cs-CZ" dirty="0" smtClean="0">
                <a:solidFill>
                  <a:srgbClr val="C00000"/>
                </a:solidFill>
              </a:rPr>
              <a:t>podzim 2019</a:t>
            </a:r>
            <a:endParaRPr lang="cs-CZ" dirty="0">
              <a:solidFill>
                <a:srgbClr val="C00000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Mgr. et Mgr. Michal Škerle</a:t>
            </a:r>
          </a:p>
          <a:p>
            <a:r>
              <a:rPr lang="cs-CZ" dirty="0" smtClean="0"/>
              <a:t>čtvrtek 9:00 – 9:50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359135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570186"/>
          </a:xfrm>
        </p:spPr>
        <p:txBody>
          <a:bodyPr>
            <a:normAutofit/>
          </a:bodyPr>
          <a:lstStyle/>
          <a:p>
            <a:r>
              <a:rPr lang="cs-CZ" sz="4000" b="1" dirty="0" smtClean="0">
                <a:solidFill>
                  <a:srgbClr val="C00000"/>
                </a:solidFill>
              </a:rPr>
              <a:t>Podmínky ukončení</a:t>
            </a:r>
            <a:endParaRPr lang="cs-CZ" sz="4000" b="1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988840"/>
            <a:ext cx="7467600" cy="4485112"/>
          </a:xfrm>
        </p:spPr>
        <p:txBody>
          <a:bodyPr>
            <a:normAutofit/>
          </a:bodyPr>
          <a:lstStyle/>
          <a:p>
            <a:r>
              <a:rPr lang="cs-CZ" sz="3200" dirty="0" smtClean="0">
                <a:solidFill>
                  <a:srgbClr val="0070C0"/>
                </a:solidFill>
              </a:rPr>
              <a:t>aktivní účast na seminářích</a:t>
            </a:r>
          </a:p>
          <a:p>
            <a:pPr lvl="1"/>
            <a:r>
              <a:rPr lang="cs-CZ" sz="2900" dirty="0" smtClean="0">
                <a:solidFill>
                  <a:srgbClr val="0070C0"/>
                </a:solidFill>
              </a:rPr>
              <a:t>povolena 1 absence</a:t>
            </a:r>
          </a:p>
          <a:p>
            <a:r>
              <a:rPr lang="cs-CZ" sz="3200" dirty="0" smtClean="0">
                <a:solidFill>
                  <a:srgbClr val="0070C0"/>
                </a:solidFill>
              </a:rPr>
              <a:t>zpracování prezentace a seminární práce na vybrané téma</a:t>
            </a:r>
          </a:p>
          <a:p>
            <a:pPr lvl="1"/>
            <a:r>
              <a:rPr lang="cs-CZ" sz="2900" dirty="0" smtClean="0">
                <a:solidFill>
                  <a:srgbClr val="0070C0"/>
                </a:solidFill>
              </a:rPr>
              <a:t>délka prezentace 15min</a:t>
            </a:r>
          </a:p>
          <a:p>
            <a:pPr lvl="1"/>
            <a:r>
              <a:rPr lang="cs-CZ" sz="2900" dirty="0" smtClean="0">
                <a:solidFill>
                  <a:srgbClr val="0070C0"/>
                </a:solidFill>
              </a:rPr>
              <a:t>rozsah seminární práce 3-5 normostran</a:t>
            </a:r>
            <a:endParaRPr lang="cs-CZ" sz="29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156029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933</TotalTime>
  <Words>40</Words>
  <Application>Microsoft Office PowerPoint</Application>
  <PresentationFormat>Předvádění na obrazovce (4:3)</PresentationFormat>
  <Paragraphs>9</Paragraphs>
  <Slides>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</vt:i4>
      </vt:variant>
    </vt:vector>
  </HeadingPairs>
  <TitlesOfParts>
    <vt:vector size="3" baseType="lpstr">
      <vt:lpstr>Arkýř</vt:lpstr>
      <vt:lpstr>MEZINÁRODNÍ VZTAHY – SEMINÁŘ podzim 2019</vt:lpstr>
      <vt:lpstr>Podmínky ukončení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MEZINÁRODNÍ VZTAHY – SEMINÁŘ podzim 2019</dc:title>
  <dc:creator>Michal Škerle</dc:creator>
  <cp:lastModifiedBy>Michal Škerle</cp:lastModifiedBy>
  <cp:revision>2</cp:revision>
  <dcterms:created xsi:type="dcterms:W3CDTF">2019-09-18T14:08:25Z</dcterms:created>
  <dcterms:modified xsi:type="dcterms:W3CDTF">2019-09-19T05:42:23Z</dcterms:modified>
</cp:coreProperties>
</file>