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D1B3BC-F295-4D0D-AD53-1F6BA462547B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676256" cy="189436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MEZINÁRODNÍ VZTAHY – SEMINÁŘ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>podzim 2019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et Mgr. Michal Škerle</a:t>
            </a:r>
          </a:p>
          <a:p>
            <a:r>
              <a:rPr lang="cs-CZ" dirty="0" smtClean="0"/>
              <a:t>čtvrtek 9:00 – 9:50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91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</a:rPr>
              <a:t>Podmínky ukončení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aktivní účast na seminářích</a:t>
            </a:r>
          </a:p>
          <a:p>
            <a:pPr lvl="1"/>
            <a:r>
              <a:rPr lang="cs-CZ" sz="2900" dirty="0" smtClean="0">
                <a:solidFill>
                  <a:srgbClr val="0070C0"/>
                </a:solidFill>
              </a:rPr>
              <a:t>povolena 1 absence</a:t>
            </a:r>
          </a:p>
          <a:p>
            <a:r>
              <a:rPr lang="cs-CZ" sz="3200" dirty="0" smtClean="0">
                <a:solidFill>
                  <a:srgbClr val="0070C0"/>
                </a:solidFill>
              </a:rPr>
              <a:t>zpracování prezentace a seminární práce na vybrané téma</a:t>
            </a:r>
          </a:p>
          <a:p>
            <a:pPr lvl="1"/>
            <a:r>
              <a:rPr lang="cs-CZ" sz="2900" dirty="0" smtClean="0">
                <a:solidFill>
                  <a:srgbClr val="0070C0"/>
                </a:solidFill>
              </a:rPr>
              <a:t>délka prezentace 15min</a:t>
            </a:r>
          </a:p>
          <a:p>
            <a:pPr lvl="1"/>
            <a:r>
              <a:rPr lang="cs-CZ" sz="2900" dirty="0" smtClean="0">
                <a:solidFill>
                  <a:srgbClr val="0070C0"/>
                </a:solidFill>
              </a:rPr>
              <a:t>rozsah seminární práce 3-5 normostran</a:t>
            </a:r>
            <a:endParaRPr lang="cs-CZ" sz="2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60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933</TotalTime>
  <Words>40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Arkýř</vt:lpstr>
      <vt:lpstr>MEZINÁRODNÍ VZTAHY – SEMINÁŘ podzim 2019</vt:lpstr>
      <vt:lpstr>Podmínky ukončení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VZTAHY – SEMINÁŘ podzim 2019</dc:title>
  <dc:creator>Michal Škerle</dc:creator>
  <cp:lastModifiedBy>Michal Škerle</cp:lastModifiedBy>
  <cp:revision>2</cp:revision>
  <dcterms:created xsi:type="dcterms:W3CDTF">2019-09-18T14:08:25Z</dcterms:created>
  <dcterms:modified xsi:type="dcterms:W3CDTF">2019-09-19T05:42:23Z</dcterms:modified>
</cp:coreProperties>
</file>