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5" r:id="rId10"/>
    <p:sldId id="266" r:id="rId11"/>
    <p:sldId id="267" r:id="rId12"/>
    <p:sldId id="263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SdYyM1o_a8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SdYyM1o_a8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Религии в </a:t>
            </a:r>
            <a:r>
              <a:rPr lang="ru-RU" dirty="0" err="1" smtClean="0"/>
              <a:t>россии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678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24" y="201168"/>
            <a:ext cx="8497824" cy="63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0025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392" y="254508"/>
            <a:ext cx="8564880" cy="6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865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19" y="426212"/>
            <a:ext cx="8063653" cy="60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3963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ssija - pravoslavnaja stran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0" y="655320"/>
            <a:ext cx="9861296" cy="5546570"/>
          </a:xfrm>
        </p:spPr>
      </p:pic>
    </p:spTree>
    <p:extLst>
      <p:ext uri="{BB962C8B-B14F-4D97-AF65-F5344CB8AC3E}">
        <p14:creationId xmlns:p14="http://schemas.microsoft.com/office/powerpoint/2010/main" xmlns="" val="170363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97408" y="766732"/>
            <a:ext cx="73030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Россия является светским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государством.</a:t>
            </a:r>
          </a:p>
          <a:p>
            <a:endParaRPr lang="cs-CZ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икакая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религия не может быть установлена в качестве государственной или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обязательной.</a:t>
            </a:r>
          </a:p>
          <a:p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Свобода совести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и вероисповедания гарантируется Конституцией. 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Всем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гражданам дано право на исповедание любой религии и право быть атеистом. </a:t>
            </a:r>
            <a:endParaRPr lang="ru-RU" sz="28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176" y="1097732"/>
            <a:ext cx="3236023" cy="46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79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26720" y="357723"/>
            <a:ext cx="75346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 России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действуют более 70 религиозных конфессий.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Каждая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конфессия свободно исповедует свою религию, верующие без ограничений могут посещать православные церкви, католические костелы, мечети, синагоги, буддистские храмы и дацаны.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Большинство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верующих в России исповедуют христианство в форме православия.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Ислам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– вторая по распространенности религия в России.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Из традиционных религий на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территории России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также представлены буддизм и иудаизм.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434" y="1170432"/>
            <a:ext cx="1662130" cy="16621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886" y="1170432"/>
            <a:ext cx="2098669" cy="16621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886" y="4133088"/>
            <a:ext cx="2051477" cy="20514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415" y="4075929"/>
            <a:ext cx="1925149" cy="21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27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5192" y="158496"/>
            <a:ext cx="9875520" cy="1356360"/>
          </a:xfrm>
        </p:spPr>
        <p:txBody>
          <a:bodyPr/>
          <a:lstStyle/>
          <a:p>
            <a:pPr algn="ctr"/>
            <a:r>
              <a:rPr lang="ru-RU" dirty="0" smtClean="0">
                <a:hlinkClick r:id="rId3"/>
              </a:rPr>
              <a:t>Традиционные мировые религии</a:t>
            </a:r>
            <a:endParaRPr lang="cs-CZ" dirty="0"/>
          </a:p>
        </p:txBody>
      </p:sp>
      <p:pic>
        <p:nvPicPr>
          <p:cNvPr id="4" name="tSdYyM1o_a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77073" y="1242608"/>
            <a:ext cx="9231757" cy="519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72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4648" y="365760"/>
            <a:ext cx="9875520" cy="1356360"/>
          </a:xfrm>
        </p:spPr>
        <p:txBody>
          <a:bodyPr/>
          <a:lstStyle/>
          <a:p>
            <a:pPr algn="ctr"/>
            <a:r>
              <a:rPr lang="ru-RU" dirty="0" smtClean="0"/>
              <a:t>ХРИСТИАНСТВО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9124" y="2679192"/>
            <a:ext cx="5306568" cy="40386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Православие</a:t>
            </a:r>
          </a:p>
          <a:p>
            <a:r>
              <a:rPr lang="ru-RU" sz="5400" dirty="0" smtClean="0"/>
              <a:t>Католицизм</a:t>
            </a:r>
          </a:p>
          <a:p>
            <a:r>
              <a:rPr lang="ru-RU" sz="5400" dirty="0" err="1" smtClean="0"/>
              <a:t>Протестанство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xmlns="" val="165456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Верховная сущность  - Бог в трех лицах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260" y="2389632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6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384" y="243840"/>
            <a:ext cx="9875520" cy="1356360"/>
          </a:xfrm>
        </p:spPr>
        <p:txBody>
          <a:bodyPr/>
          <a:lstStyle/>
          <a:p>
            <a:pPr algn="ctr"/>
            <a:r>
              <a:rPr lang="ru-RU" dirty="0" smtClean="0"/>
              <a:t>Символ веры: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3568" y="1426464"/>
            <a:ext cx="8522209" cy="4669536"/>
          </a:xfrm>
        </p:spPr>
        <p:txBody>
          <a:bodyPr>
            <a:normAutofit/>
          </a:bodyPr>
          <a:lstStyle/>
          <a:p>
            <a:r>
              <a:rPr lang="ru-RU" dirty="0"/>
              <a:t>1. Верую в единого Бога Отца, Вседержителя, Творца неба и земли, всего видимого и невидимого</a:t>
            </a:r>
            <a:r>
              <a:rPr lang="ru-RU" dirty="0" smtClean="0"/>
              <a:t>.</a:t>
            </a:r>
          </a:p>
          <a:p>
            <a:r>
              <a:rPr lang="ru-RU" dirty="0"/>
              <a:t>2. И в единого Господа Иисуса Христа, Сына Божия, Единородного, рожденного от Отца прежде всех веков: Света от Света, Бога истинного от Бога истинного, рожденного, не сотворенного, одного существа с Отцом, Им же все сотворено</a:t>
            </a:r>
            <a:r>
              <a:rPr lang="ru-RU" dirty="0" smtClean="0"/>
              <a:t>.</a:t>
            </a:r>
          </a:p>
          <a:p>
            <a:r>
              <a:rPr lang="ru-RU" dirty="0"/>
              <a:t>3. Ради нас людей и ради нашего спасения сошедшего с небес и принявшего плоть от Духа Святого и Марии Девы, и ставшего человеком</a:t>
            </a:r>
            <a:r>
              <a:rPr lang="ru-RU" dirty="0" smtClean="0"/>
              <a:t>.</a:t>
            </a:r>
          </a:p>
          <a:p>
            <a:r>
              <a:rPr lang="ru-RU" dirty="0"/>
              <a:t>4. Распятого же за нас при Понтийском Пилате, и страдавшего, и погребенного</a:t>
            </a:r>
            <a:r>
              <a:rPr lang="ru-RU" dirty="0" smtClean="0"/>
              <a:t>.</a:t>
            </a:r>
          </a:p>
          <a:p>
            <a:r>
              <a:rPr lang="ru-RU" dirty="0"/>
              <a:t>5. И воскресшего в третий день, согласно Писанию.</a:t>
            </a:r>
            <a:endParaRPr lang="ru-RU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777" y="1219200"/>
            <a:ext cx="2731240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233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Символ веры: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400"/>
            <a:ext cx="10744200" cy="4038600"/>
          </a:xfrm>
        </p:spPr>
        <p:txBody>
          <a:bodyPr/>
          <a:lstStyle/>
          <a:p>
            <a:r>
              <a:rPr lang="ru-RU" dirty="0"/>
              <a:t>6. И </a:t>
            </a:r>
            <a:r>
              <a:rPr lang="ru-RU" dirty="0" err="1"/>
              <a:t>восшедшего</a:t>
            </a:r>
            <a:r>
              <a:rPr lang="ru-RU" dirty="0"/>
              <a:t> на небеса, и сидящего по правую сторону Отца</a:t>
            </a:r>
            <a:r>
              <a:rPr lang="ru-RU" dirty="0" smtClean="0"/>
              <a:t>.</a:t>
            </a:r>
          </a:p>
          <a:p>
            <a:r>
              <a:rPr lang="ru-RU" dirty="0"/>
              <a:t>7. И снова грядущего со славою, чтобы судить живых и мертвых, Его же Царству не будет конца</a:t>
            </a:r>
            <a:r>
              <a:rPr lang="ru-RU" dirty="0" smtClean="0"/>
              <a:t>.</a:t>
            </a:r>
          </a:p>
          <a:p>
            <a:r>
              <a:rPr lang="ru-RU" dirty="0"/>
              <a:t>8. И в Духа Святого, Господа, дающего жизнь, от Отца исходящего, с Отцом и Сыном </a:t>
            </a:r>
            <a:r>
              <a:rPr lang="ru-RU" dirty="0" err="1"/>
              <a:t>сопоклоняемого</a:t>
            </a:r>
            <a:r>
              <a:rPr lang="ru-RU" dirty="0"/>
              <a:t> и прославляемого, говорившего через пророков</a:t>
            </a:r>
            <a:r>
              <a:rPr lang="ru-RU" dirty="0" smtClean="0"/>
              <a:t>.</a:t>
            </a:r>
          </a:p>
          <a:p>
            <a:r>
              <a:rPr lang="ru-RU" dirty="0"/>
              <a:t>9. В единую, Святую, Соборную и Апостольскую Церковь</a:t>
            </a:r>
            <a:r>
              <a:rPr lang="ru-RU" dirty="0" smtClean="0"/>
              <a:t>.</a:t>
            </a:r>
          </a:p>
          <a:p>
            <a:r>
              <a:rPr lang="ru-RU" dirty="0"/>
              <a:t>10. Признаю одно крещение для прощения грехов</a:t>
            </a:r>
            <a:r>
              <a:rPr lang="ru-RU" dirty="0" smtClean="0"/>
              <a:t>.</a:t>
            </a:r>
          </a:p>
          <a:p>
            <a:r>
              <a:rPr lang="ru-RU" dirty="0"/>
              <a:t>11. Ожидаю воскресения мертвых</a:t>
            </a:r>
            <a:r>
              <a:rPr lang="ru-RU" dirty="0" smtClean="0"/>
              <a:t>.</a:t>
            </a:r>
          </a:p>
          <a:p>
            <a:r>
              <a:rPr lang="ru-RU" dirty="0"/>
              <a:t>12. И жизни будущего века. Аминь (истинно так).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1471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608" y="219456"/>
            <a:ext cx="8692896" cy="65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0359347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TM03457444[[fn=Základna]]</Template>
  <TotalTime>76</TotalTime>
  <Words>347</Words>
  <Application>Microsoft Office PowerPoint</Application>
  <PresentationFormat>Vlastní</PresentationFormat>
  <Paragraphs>37</Paragraphs>
  <Slides>13</Slides>
  <Notes>0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Základ</vt:lpstr>
      <vt:lpstr>Религии в россии</vt:lpstr>
      <vt:lpstr>Snímek 2</vt:lpstr>
      <vt:lpstr>Snímek 3</vt:lpstr>
      <vt:lpstr>Традиционные мировые религии</vt:lpstr>
      <vt:lpstr>ХРИСТИАНСТВО</vt:lpstr>
      <vt:lpstr>Верховная сущность  - Бог в трех лицах</vt:lpstr>
      <vt:lpstr>Символ веры:</vt:lpstr>
      <vt:lpstr>Символ веры:</vt:lpstr>
      <vt:lpstr>Snímek 9</vt:lpstr>
      <vt:lpstr>Snímek 10</vt:lpstr>
      <vt:lpstr>Snímek 11</vt:lpstr>
      <vt:lpstr>Snímek 12</vt:lpstr>
      <vt:lpstr>Snímek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Религии в россии</dc:title>
  <dc:creator>JANA</dc:creator>
  <cp:lastModifiedBy>lektor</cp:lastModifiedBy>
  <cp:revision>11</cp:revision>
  <dcterms:created xsi:type="dcterms:W3CDTF">2017-10-30T17:57:35Z</dcterms:created>
  <dcterms:modified xsi:type="dcterms:W3CDTF">2019-11-05T13:53:51Z</dcterms:modified>
</cp:coreProperties>
</file>