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77" r:id="rId4"/>
    <p:sldId id="257" r:id="rId5"/>
    <p:sldId id="275" r:id="rId6"/>
    <p:sldId id="259" r:id="rId7"/>
    <p:sldId id="258" r:id="rId8"/>
    <p:sldId id="261" r:id="rId9"/>
    <p:sldId id="262" r:id="rId10"/>
    <p:sldId id="265" r:id="rId11"/>
    <p:sldId id="264" r:id="rId12"/>
    <p:sldId id="263" r:id="rId13"/>
    <p:sldId id="260" r:id="rId14"/>
    <p:sldId id="276" r:id="rId15"/>
    <p:sldId id="266" r:id="rId16"/>
    <p:sldId id="267" r:id="rId17"/>
    <p:sldId id="278" r:id="rId18"/>
    <p:sldId id="273" r:id="rId19"/>
    <p:sldId id="269" r:id="rId20"/>
    <p:sldId id="270" r:id="rId21"/>
    <p:sldId id="271" r:id="rId22"/>
    <p:sldId id="272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živatel systému Windows" initials="UsW" lastIdx="1" clrIdx="0">
    <p:extLst>
      <p:ext uri="{19B8F6BF-5375-455C-9EA6-DF929625EA0E}">
        <p15:presenceInfo xmlns:p15="http://schemas.microsoft.com/office/powerpoint/2012/main" userId="Uživatel systému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0" d="100"/>
          <a:sy n="70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4317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4298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006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472" y="1600200"/>
            <a:ext cx="39243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9243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D9CB-F572-429E-B77F-F419F46052AB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0010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72" y="1600200"/>
            <a:ext cx="80010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ED9CB-F572-429E-B77F-F419F46052AB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39080-2C9C-423F-9910-0DFB7B427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2a-y3xgE7oc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ZK-hZUDLGo" TargetMode="Externa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results?search_query=%D0%B4%D0%B5%D0%BD%D0%B8%D1%81+%D0%BA%D0%BE%D1%80%D0%B0%D0%B1%D0%BB%D1%91%D0%B2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ntf7P7M82A" TargetMode="Externa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07REwZfiecg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aJzF416lYY" TargetMode="Externa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yl9ZwNXrD40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_fNOyg9TQKI" TargetMode="Externa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fGs3Gp75ak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uvzbEqwnCA" TargetMode="Externa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OtWGKZatqTU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nOGDEznpdY" TargetMode="External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8YrMSl5_gfY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9vGqLUtHFg" TargetMode="External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y6HdPIJ5UUg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rbji-ZUZEI" TargetMode="Externa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LARzZ30Chk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6r0S4Oyc9o" TargetMode="Externa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3BFbDAs_EU0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Xwd8A_e6xQ" TargetMode="External"/><Relationship Id="rId4" Type="http://schemas.openxmlformats.org/officeDocument/2006/relationships/image" Target="../media/image1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6QhPyJ1gWc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2zuAzSdgxN4" TargetMode="External"/><Relationship Id="rId4" Type="http://schemas.openxmlformats.org/officeDocument/2006/relationships/image" Target="../media/image16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kinokrad.co/319798-posledniy-bogatyr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_Y3zuwWpPk" TargetMode="External"/><Relationship Id="rId4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results?search_query=%D1%80%D1%83%D1%81%D1%81%D0%BA%D0%B8%D0%B5+%D0%BD%D0%B0%D1%80%D0%BE%D0%B4%D0%BD%D1%8B%D0%B5+%D1%81%D0%BA%D0%B0%D0%B7%D0%BA%D0%B8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8Iw3s5fR8s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K31G6up6q50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unl_i0hJy0" TargetMode="Externa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CqXBTBzilY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e37qnQTw7I" TargetMode="Externa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mVqeCmhtKY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ndqBTbMzRE" TargetMode="Externa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S1FRbne3oU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gNo6zWff-A" TargetMode="Externa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NHUbnASEzPM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tdzRzNOR54" TargetMode="Externa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/>
              <a:t>ДЕТСКИЕ ФИЛЬМЫ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СОВЕТСКИЕ И РОССИЙСКИЕ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784976" cy="1584176"/>
          </a:xfrm>
        </p:spPr>
        <p:txBody>
          <a:bodyPr>
            <a:normAutofit/>
          </a:bodyPr>
          <a:lstStyle/>
          <a:p>
            <a:r>
              <a:rPr lang="ru-RU" dirty="0" smtClean="0">
                <a:hlinkClick r:id="rId3"/>
              </a:rPr>
              <a:t>Приключения Тома </a:t>
            </a:r>
            <a:r>
              <a:rPr lang="ru-RU" dirty="0" err="1" smtClean="0">
                <a:hlinkClick r:id="rId3"/>
              </a:rPr>
              <a:t>Сойера</a:t>
            </a:r>
            <a:r>
              <a:rPr lang="ru-RU" dirty="0" smtClean="0">
                <a:hlinkClick r:id="rId3"/>
              </a:rPr>
              <a:t> и </a:t>
            </a:r>
            <a:r>
              <a:rPr lang="ru-RU" dirty="0" err="1" smtClean="0">
                <a:hlinkClick r:id="rId3"/>
              </a:rPr>
              <a:t>Гекльберри</a:t>
            </a:r>
            <a:r>
              <a:rPr lang="ru-RU" dirty="0" smtClean="0">
                <a:hlinkClick r:id="rId3"/>
              </a:rPr>
              <a:t> Финна </a:t>
            </a:r>
            <a:r>
              <a:rPr lang="en-GB" dirty="0" smtClean="0">
                <a:hlinkClick r:id="rId3"/>
              </a:rPr>
              <a:t>(1982)</a:t>
            </a:r>
            <a:endParaRPr lang="cs-CZ" dirty="0"/>
          </a:p>
        </p:txBody>
      </p:sp>
      <p:pic>
        <p:nvPicPr>
          <p:cNvPr id="4" name="yZK-hZUDLG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11560" y="2095015"/>
            <a:ext cx="7848872" cy="4414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5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04664"/>
            <a:ext cx="8001056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hlinkClick r:id="rId3"/>
              </a:rPr>
              <a:t>Денискины рассказы</a:t>
            </a:r>
            <a:endParaRPr lang="cs-CZ" dirty="0"/>
          </a:p>
        </p:txBody>
      </p:sp>
      <p:pic>
        <p:nvPicPr>
          <p:cNvPr id="4" name="Bntf7P7M82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95536" y="1916832"/>
            <a:ext cx="8424936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83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1496" y="457200"/>
            <a:ext cx="8321008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hlinkClick r:id="rId3"/>
              </a:rPr>
              <a:t>Приключения Электроника </a:t>
            </a:r>
            <a:r>
              <a:rPr lang="en-GB" dirty="0" smtClean="0">
                <a:hlinkClick r:id="rId3"/>
              </a:rPr>
              <a:t>(1979)</a:t>
            </a:r>
            <a:endParaRPr lang="cs-CZ" dirty="0"/>
          </a:p>
        </p:txBody>
      </p:sp>
      <p:pic>
        <p:nvPicPr>
          <p:cNvPr id="4" name="caJzF416lY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11496" y="1772816"/>
            <a:ext cx="8294540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24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3"/>
              </a:rPr>
              <a:t>Чучело (</a:t>
            </a:r>
            <a:r>
              <a:rPr lang="en-GB" dirty="0" smtClean="0">
                <a:hlinkClick r:id="rId3"/>
              </a:rPr>
              <a:t>1983)</a:t>
            </a:r>
            <a:endParaRPr lang="cs-CZ" dirty="0"/>
          </a:p>
        </p:txBody>
      </p:sp>
      <p:pic>
        <p:nvPicPr>
          <p:cNvPr id="5" name="_fNOyg9TQK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4688" y="1556792"/>
            <a:ext cx="9054624" cy="509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92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63782" cy="14261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hlinkClick r:id="rId3"/>
              </a:rPr>
              <a:t>Каникулы Петрова и Васечкина,</a:t>
            </a:r>
            <a:br>
              <a:rPr lang="ru-RU" dirty="0" smtClean="0">
                <a:hlinkClick r:id="rId3"/>
              </a:rPr>
            </a:br>
            <a:r>
              <a:rPr lang="ru-RU" dirty="0" smtClean="0">
                <a:hlinkClick r:id="rId3"/>
              </a:rPr>
              <a:t>обыкновенные и невероятные (</a:t>
            </a:r>
            <a:r>
              <a:rPr lang="en-GB" dirty="0" smtClean="0">
                <a:hlinkClick r:id="rId3"/>
              </a:rPr>
              <a:t>1984)</a:t>
            </a:r>
            <a:endParaRPr lang="cs-CZ" dirty="0"/>
          </a:p>
        </p:txBody>
      </p:sp>
      <p:pic>
        <p:nvPicPr>
          <p:cNvPr id="4" name="VuvzbEqwnC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72713" y="1888763"/>
            <a:ext cx="8598573" cy="4985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22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hlinkClick r:id="rId3"/>
              </a:rPr>
              <a:t>Гостья из будущего </a:t>
            </a:r>
            <a:r>
              <a:rPr lang="en-GB" dirty="0" smtClean="0">
                <a:hlinkClick r:id="rId3"/>
              </a:rPr>
              <a:t>(1985)</a:t>
            </a:r>
            <a:endParaRPr lang="cs-CZ" dirty="0"/>
          </a:p>
        </p:txBody>
      </p:sp>
      <p:pic>
        <p:nvPicPr>
          <p:cNvPr id="4" name="NnOGDEznpd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8671" y="1628800"/>
            <a:ext cx="8606658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33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РОССИЙСКИЕ ДЕТСКИЕ ФИЛЬМЫ</a:t>
            </a:r>
            <a:endParaRPr lang="cs-CZ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488832" cy="1752600"/>
          </a:xfrm>
        </p:spPr>
        <p:txBody>
          <a:bodyPr/>
          <a:lstStyle/>
          <a:p>
            <a:r>
              <a:rPr lang="ru-RU" dirty="0" smtClean="0"/>
              <a:t>ФИЛЬМЫ, СНЯТЫЕ ПОСЛЕ </a:t>
            </a:r>
            <a:r>
              <a:rPr lang="en-GB" dirty="0" smtClean="0"/>
              <a:t>1991 </a:t>
            </a:r>
            <a:r>
              <a:rPr lang="ru-RU" dirty="0" smtClean="0"/>
              <a:t>ГОДА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4947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3"/>
              </a:rPr>
              <a:t>Простые истины </a:t>
            </a:r>
            <a:r>
              <a:rPr lang="en-GB" dirty="0" smtClean="0">
                <a:hlinkClick r:id="rId3"/>
              </a:rPr>
              <a:t>(1999)</a:t>
            </a:r>
            <a:endParaRPr lang="cs-CZ" dirty="0"/>
          </a:p>
        </p:txBody>
      </p:sp>
      <p:pic>
        <p:nvPicPr>
          <p:cNvPr id="4" name="g9vGqLUtHF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32678" y="1988840"/>
            <a:ext cx="8478644" cy="476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46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60990"/>
            <a:ext cx="8001056" cy="1143000"/>
          </a:xfrm>
        </p:spPr>
        <p:txBody>
          <a:bodyPr/>
          <a:lstStyle/>
          <a:p>
            <a:r>
              <a:rPr lang="ru-RU" dirty="0" smtClean="0">
                <a:hlinkClick r:id="rId3"/>
              </a:rPr>
              <a:t>Закрытая школа </a:t>
            </a:r>
            <a:r>
              <a:rPr lang="en-GB" dirty="0" smtClean="0">
                <a:hlinkClick r:id="rId3"/>
              </a:rPr>
              <a:t>(2011)</a:t>
            </a:r>
            <a:endParaRPr lang="cs-CZ" dirty="0"/>
          </a:p>
        </p:txBody>
      </p:sp>
      <p:pic>
        <p:nvPicPr>
          <p:cNvPr id="6" name="frbji-ZUZE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1636" y="1628800"/>
            <a:ext cx="8780728" cy="501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94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3"/>
              </a:rPr>
              <a:t>Опасные каникулы </a:t>
            </a:r>
            <a:r>
              <a:rPr lang="en-GB" dirty="0" smtClean="0">
                <a:hlinkClick r:id="rId3"/>
              </a:rPr>
              <a:t>(2016)</a:t>
            </a:r>
            <a:endParaRPr lang="cs-CZ" dirty="0"/>
          </a:p>
        </p:txBody>
      </p:sp>
      <p:pic>
        <p:nvPicPr>
          <p:cNvPr id="4" name="s6r0S4Oyc9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90030" y="1844824"/>
            <a:ext cx="8430442" cy="488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5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СОВЕТСКИЕ ДЕТСКИЕ ФИЛЬМЫ</a:t>
            </a:r>
            <a:endParaRPr lang="cs-CZ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ФИЛЬМЫ, СНЯТЫЕ </a:t>
            </a:r>
            <a:r>
              <a:rPr lang="ru-RU" dirty="0" smtClean="0"/>
              <a:t>ДО </a:t>
            </a:r>
            <a:r>
              <a:rPr lang="en-GB" dirty="0" smtClean="0"/>
              <a:t>1991 </a:t>
            </a:r>
            <a:r>
              <a:rPr lang="ru-RU" dirty="0"/>
              <a:t>ГОДА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935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992" y="274638"/>
            <a:ext cx="8834008" cy="1354162"/>
          </a:xfrm>
        </p:spPr>
        <p:txBody>
          <a:bodyPr/>
          <a:lstStyle/>
          <a:p>
            <a:r>
              <a:rPr lang="ru-RU" dirty="0" smtClean="0">
                <a:hlinkClick r:id="rId3"/>
              </a:rPr>
              <a:t>Тимур и команда (</a:t>
            </a:r>
            <a:r>
              <a:rPr lang="en-GB" dirty="0" smtClean="0">
                <a:hlinkClick r:id="rId3"/>
              </a:rPr>
              <a:t>2014</a:t>
            </a:r>
            <a:r>
              <a:rPr lang="ru-RU" dirty="0" smtClean="0">
                <a:hlinkClick r:id="rId3"/>
              </a:rPr>
              <a:t>)</a:t>
            </a:r>
            <a:endParaRPr lang="cs-CZ" dirty="0"/>
          </a:p>
        </p:txBody>
      </p:sp>
      <p:pic>
        <p:nvPicPr>
          <p:cNvPr id="4" name="nXwd8A_e6xQ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09992" y="1628800"/>
            <a:ext cx="8576952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82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/>
          <a:lstStyle/>
          <a:p>
            <a:r>
              <a:rPr lang="ru-RU" dirty="0" smtClean="0">
                <a:hlinkClick r:id="rId3"/>
              </a:rPr>
              <a:t>Озеро героев (</a:t>
            </a:r>
            <a:r>
              <a:rPr lang="en-GB" dirty="0" smtClean="0">
                <a:hlinkClick r:id="rId3"/>
              </a:rPr>
              <a:t>2017)</a:t>
            </a:r>
            <a:endParaRPr lang="cs-CZ" dirty="0"/>
          </a:p>
        </p:txBody>
      </p:sp>
      <p:pic>
        <p:nvPicPr>
          <p:cNvPr id="4" name="2zuAzSdgxN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23528" y="1844824"/>
            <a:ext cx="8670581" cy="487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32656"/>
            <a:ext cx="8001056" cy="1143000"/>
          </a:xfrm>
        </p:spPr>
        <p:txBody>
          <a:bodyPr/>
          <a:lstStyle/>
          <a:p>
            <a:r>
              <a:rPr lang="ru-RU" dirty="0" smtClean="0">
                <a:hlinkClick r:id="rId3"/>
              </a:rPr>
              <a:t>Последний богатырь </a:t>
            </a:r>
            <a:r>
              <a:rPr lang="en-GB" dirty="0" smtClean="0">
                <a:hlinkClick r:id="rId3"/>
              </a:rPr>
              <a:t>(2017)</a:t>
            </a:r>
            <a:endParaRPr lang="cs-CZ" dirty="0"/>
          </a:p>
        </p:txBody>
      </p:sp>
      <p:pic>
        <p:nvPicPr>
          <p:cNvPr id="4" name="z_Y3zuwWpPk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3752" y="1774971"/>
            <a:ext cx="9036496" cy="508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19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Советские киностудии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Центральная киностудия детских и юношеских фильмов им</a:t>
            </a:r>
            <a:r>
              <a:rPr lang="ru-RU" dirty="0"/>
              <a:t>. Горького</a:t>
            </a:r>
          </a:p>
          <a:p>
            <a:r>
              <a:rPr lang="ru-RU" dirty="0" smtClean="0"/>
              <a:t>Мосфильм</a:t>
            </a:r>
          </a:p>
          <a:p>
            <a:r>
              <a:rPr lang="ru-RU" dirty="0" smtClean="0"/>
              <a:t>Ленфильм</a:t>
            </a:r>
          </a:p>
          <a:p>
            <a:r>
              <a:rPr lang="ru-RU" dirty="0" smtClean="0"/>
              <a:t>Одесская киностудия</a:t>
            </a:r>
          </a:p>
          <a:p>
            <a:r>
              <a:rPr lang="ru-RU" dirty="0" err="1" smtClean="0"/>
              <a:t>Беларусьфильм</a:t>
            </a:r>
            <a:endParaRPr lang="ru-RU" dirty="0" smtClean="0"/>
          </a:p>
          <a:p>
            <a:r>
              <a:rPr lang="ru-RU" dirty="0" smtClean="0"/>
              <a:t>Студии союзных республик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3"/>
              </a:rPr>
              <a:t>В гостях у сказки</a:t>
            </a:r>
            <a:endParaRPr lang="cs-CZ" dirty="0"/>
          </a:p>
        </p:txBody>
      </p:sp>
      <p:pic>
        <p:nvPicPr>
          <p:cNvPr id="4" name="c8Iw3s5fR8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24719" y="1772816"/>
            <a:ext cx="8494562" cy="477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2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678" y="332656"/>
            <a:ext cx="8478644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hlinkClick r:id="rId3"/>
              </a:rPr>
              <a:t>Огонь, вода и... медные </a:t>
            </a:r>
            <a:r>
              <a:rPr lang="ru-RU" dirty="0" smtClean="0">
                <a:hlinkClick r:id="rId3"/>
              </a:rPr>
              <a:t>трубы (</a:t>
            </a:r>
            <a:r>
              <a:rPr lang="en-GB" dirty="0" smtClean="0">
                <a:hlinkClick r:id="rId3"/>
              </a:rPr>
              <a:t>196</a:t>
            </a:r>
            <a:r>
              <a:rPr lang="ru-RU" dirty="0" smtClean="0">
                <a:hlinkClick r:id="rId3"/>
              </a:rPr>
              <a:t>7</a:t>
            </a:r>
            <a:r>
              <a:rPr lang="en-GB" dirty="0" smtClean="0">
                <a:hlinkClick r:id="rId3"/>
              </a:rPr>
              <a:t>)</a:t>
            </a:r>
            <a:endParaRPr lang="ru-RU" dirty="0"/>
          </a:p>
        </p:txBody>
      </p:sp>
      <p:pic>
        <p:nvPicPr>
          <p:cNvPr id="4" name="Dunl_i0hJy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32678" y="1772816"/>
            <a:ext cx="8478644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97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3"/>
              </a:rPr>
              <a:t>Старик Хоттабыч (</a:t>
            </a:r>
            <a:r>
              <a:rPr lang="en-GB" dirty="0" smtClean="0">
                <a:hlinkClick r:id="rId3"/>
              </a:rPr>
              <a:t>1956)</a:t>
            </a:r>
            <a:endParaRPr lang="cs-CZ" dirty="0"/>
          </a:p>
        </p:txBody>
      </p:sp>
      <p:pic>
        <p:nvPicPr>
          <p:cNvPr id="4" name="pe37qnQTw7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8671" y="1628800"/>
            <a:ext cx="8606658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8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3"/>
              </a:rPr>
              <a:t>Приключения Буратино (</a:t>
            </a:r>
            <a:r>
              <a:rPr lang="en-GB" dirty="0" smtClean="0">
                <a:hlinkClick r:id="rId3"/>
              </a:rPr>
              <a:t>1975)</a:t>
            </a:r>
            <a:endParaRPr lang="cs-CZ" dirty="0"/>
          </a:p>
        </p:txBody>
      </p:sp>
      <p:pic>
        <p:nvPicPr>
          <p:cNvPr id="4" name="YndqBTbMzR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9376" y="1628800"/>
            <a:ext cx="8947120" cy="509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90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/>
          <a:lstStyle/>
          <a:p>
            <a:r>
              <a:rPr lang="ru-RU" dirty="0" smtClean="0">
                <a:hlinkClick r:id="rId3"/>
              </a:rPr>
              <a:t>Про Красную Шапочку (</a:t>
            </a:r>
            <a:r>
              <a:rPr lang="en-GB" dirty="0" smtClean="0">
                <a:hlinkClick r:id="rId3"/>
              </a:rPr>
              <a:t>1977</a:t>
            </a:r>
            <a:r>
              <a:rPr lang="ru-RU" dirty="0" smtClean="0">
                <a:hlinkClick r:id="rId3"/>
              </a:rPr>
              <a:t>)</a:t>
            </a:r>
            <a:endParaRPr lang="cs-CZ" dirty="0"/>
          </a:p>
        </p:txBody>
      </p:sp>
      <p:pic>
        <p:nvPicPr>
          <p:cNvPr id="4" name="sgNo6zWff-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9512" y="1417638"/>
            <a:ext cx="8568308" cy="510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40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hlinkClick r:id="rId3"/>
              </a:rPr>
              <a:t>Мэри </a:t>
            </a:r>
            <a:r>
              <a:rPr lang="ru-RU" dirty="0" err="1" smtClean="0">
                <a:hlinkClick r:id="rId3"/>
              </a:rPr>
              <a:t>Поппинс</a:t>
            </a:r>
            <a:r>
              <a:rPr lang="ru-RU" dirty="0" smtClean="0">
                <a:hlinkClick r:id="rId3"/>
              </a:rPr>
              <a:t>, до свидания! (</a:t>
            </a:r>
            <a:r>
              <a:rPr lang="en-GB" dirty="0" smtClean="0">
                <a:hlinkClick r:id="rId3"/>
              </a:rPr>
              <a:t>1983)</a:t>
            </a:r>
            <a:endParaRPr lang="cs-CZ" dirty="0"/>
          </a:p>
        </p:txBody>
      </p:sp>
      <p:pic>
        <p:nvPicPr>
          <p:cNvPr id="4" name="HtdzRzNOR5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53304" y="1700808"/>
            <a:ext cx="8486560" cy="491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16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_elementarysc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29E10E7-7454-4191-A4C6-F63508B332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с книгами, цифрами и буквами</Template>
  <TotalTime>3356</TotalTime>
  <Words>145</Words>
  <Application>Microsoft Office PowerPoint</Application>
  <PresentationFormat>Экран (4:3)</PresentationFormat>
  <Paragraphs>31</Paragraphs>
  <Slides>22</Slides>
  <Notes>0</Notes>
  <HiddenSlides>0</HiddenSlides>
  <MMClips>18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Arial</vt:lpstr>
      <vt:lpstr>Calibri</vt:lpstr>
      <vt:lpstr>9_elementarysch</vt:lpstr>
      <vt:lpstr>ДЕТСКИЕ ФИЛЬМЫ</vt:lpstr>
      <vt:lpstr>СОВЕТСКИЕ ДЕТСКИЕ ФИЛЬМЫ</vt:lpstr>
      <vt:lpstr>Советские киностудии</vt:lpstr>
      <vt:lpstr>В гостях у сказки</vt:lpstr>
      <vt:lpstr>Огонь, вода и... медные трубы (1967)</vt:lpstr>
      <vt:lpstr>Старик Хоттабыч (1956)</vt:lpstr>
      <vt:lpstr>Приключения Буратино (1975)</vt:lpstr>
      <vt:lpstr>Про Красную Шапочку (1977)</vt:lpstr>
      <vt:lpstr>Мэри Поппинс, до свидания! (1983)</vt:lpstr>
      <vt:lpstr>Приключения Тома Сойера и Гекльберри Финна (1982)</vt:lpstr>
      <vt:lpstr>Денискины рассказы</vt:lpstr>
      <vt:lpstr>Приключения Электроника (1979)</vt:lpstr>
      <vt:lpstr>Чучело (1983)</vt:lpstr>
      <vt:lpstr>Каникулы Петрова и Васечкина, обыкновенные и невероятные (1984)</vt:lpstr>
      <vt:lpstr> Гостья из будущего (1985)</vt:lpstr>
      <vt:lpstr>РОССИЙСКИЕ ДЕТСКИЕ ФИЛЬМЫ</vt:lpstr>
      <vt:lpstr>Простые истины (1999)</vt:lpstr>
      <vt:lpstr>Закрытая школа (2011)</vt:lpstr>
      <vt:lpstr>Опасные каникулы (2016)</vt:lpstr>
      <vt:lpstr>Тимур и команда (2014)</vt:lpstr>
      <vt:lpstr>Озеро героев (2017)</vt:lpstr>
      <vt:lpstr>Последний богатырь (2017)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ДЕТСКИЕ ФИЛЬМЫ</dc:title>
  <dc:creator>Uživatel systému Windows</dc:creator>
  <cp:keywords/>
  <dc:description>Шаблон оформления
Корпорация Майкрософт</dc:description>
  <cp:lastModifiedBy>Uživatel systému Windows</cp:lastModifiedBy>
  <cp:revision>30</cp:revision>
  <dcterms:created xsi:type="dcterms:W3CDTF">2018-09-04T07:54:32Z</dcterms:created>
  <dcterms:modified xsi:type="dcterms:W3CDTF">2018-09-16T07:48:59Z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TC019087049991</vt:lpwstr>
  </property>
</Properties>
</file>