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69" r:id="rId6"/>
    <p:sldId id="268" r:id="rId7"/>
    <p:sldId id="270" r:id="rId8"/>
    <p:sldId id="271" r:id="rId9"/>
    <p:sldId id="272" r:id="rId10"/>
    <p:sldId id="273" r:id="rId11"/>
    <p:sldId id="274" r:id="rId12"/>
    <p:sldId id="275" r:id="rId13"/>
    <p:sldId id="277" r:id="rId14"/>
    <p:sldId id="276" r:id="rId15"/>
    <p:sldId id="280" r:id="rId16"/>
    <p:sldId id="281" r:id="rId17"/>
    <p:sldId id="278" r:id="rId18"/>
    <p:sldId id="279" r:id="rId19"/>
    <p:sldId id="282" r:id="rId2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01" autoAdjust="0"/>
  </p:normalViewPr>
  <p:slideViewPr>
    <p:cSldViewPr snapToGrid="0" showGuides="1">
      <p:cViewPr varScale="1">
        <p:scale>
          <a:sx n="70" d="100"/>
          <a:sy n="70" d="100"/>
        </p:scale>
        <p:origin x="6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10.11.2018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10.11.2018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522B8D-815E-429C-9EC2-505CEC215084}" type="datetime1">
              <a:rPr lang="ru-RU" smtClean="0"/>
              <a:pPr/>
              <a:t>10.11.2018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0E4BC3-C763-48AA-8280-ACE59646066A}" type="datetime1">
              <a:rPr lang="ru-RU" smtClean="0"/>
              <a:pPr/>
              <a:t>10.11.2018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D72474-459C-42C4-A0ED-A9AD89867D22}" type="datetime1">
              <a:rPr lang="ru-RU" smtClean="0"/>
              <a:pPr/>
              <a:t>10.11.2018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 smtClean="0"/>
              <a:t>09.10.2016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8D2BC5-0E5D-4645-A815-DFCA1A04B5A6}" type="datetime1">
              <a:rPr lang="ru-RU" smtClean="0"/>
              <a:pPr/>
              <a:t>10.11.2018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Пояснительный текст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ru-RU" sz="1100" b="1" i="1" dirty="0" smtClean="0">
                <a:latin typeface="Arial" pitchFamily="34" charset="0"/>
                <a:cs typeface="Arial" pitchFamily="34" charset="0"/>
              </a:rPr>
              <a:t>ПРИМЕЧАНИЕ</a:t>
            </a:r>
            <a:endParaRPr lang="ru-RU" sz="1200" b="1" i="1" dirty="0" smtClean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"Рисунки" в заполнителе, чтобы вставить изображение.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1" name="Группа 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3049B1-F681-4AF5-B948-A3B940E9215A}" type="datetime1">
              <a:rPr lang="ru-RU" smtClean="0"/>
              <a:pPr/>
              <a:t>10.11.2018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071334-89C1-48F8-8089-E3D6AA3BB79C}" type="datetime1">
              <a:rPr lang="ru-RU" smtClean="0"/>
              <a:pPr/>
              <a:t>10.11.2018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DCDF3F-3D72-4F56-93A1-9DDD55AB6452}" type="datetime1">
              <a:rPr lang="ru-RU" smtClean="0"/>
              <a:pPr/>
              <a:t>10.11.2018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C11A32-C44A-4E32-8FFB-D057369B4F61}" type="datetime1">
              <a:rPr lang="ru-RU" smtClean="0"/>
              <a:pPr/>
              <a:t>10.11.2018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5ECC2E-6DAB-4717-9C53-38589639C202}" type="datetime1">
              <a:rPr lang="ru-RU" smtClean="0"/>
              <a:pPr/>
              <a:t>10.11.2018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0002A-E6EF-4378-B5A3-22E20EA855B1}" type="datetime1">
              <a:rPr lang="ru-RU" smtClean="0"/>
              <a:pPr/>
              <a:t>10.11.2018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5" rtl="0"/>
            <a:r>
              <a:rPr lang="ru-RU" dirty="0" smtClean="0"/>
              <a:t>Шестой уровень</a:t>
            </a:r>
          </a:p>
          <a:p>
            <a:pPr lvl="6" rtl="0"/>
            <a:r>
              <a:rPr lang="ru-RU" dirty="0" smtClean="0"/>
              <a:t>Седьмой уровень</a:t>
            </a:r>
          </a:p>
          <a:p>
            <a:pPr lvl="7" rtl="0"/>
            <a:r>
              <a:rPr lang="ru-RU" dirty="0" smtClean="0"/>
              <a:t>Восьмой уровень</a:t>
            </a:r>
          </a:p>
          <a:p>
            <a:pPr lvl="8" rtl="0"/>
            <a:r>
              <a:rPr lang="ru-RU" dirty="0" smtClean="0"/>
              <a:t>Девятый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42E0B6C-3F58-4527-A133-F91FB65EBC2F}" type="datetime1">
              <a:rPr lang="ru-RU" smtClean="0"/>
              <a:pPr/>
              <a:t>10.11.2018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fSiwILaJ2o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ujnIOOpEcSk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FCdcZxY0dU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15KjT4AIvMY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GlC8dUcxvk" TargetMode="External"/><Relationship Id="rId2" Type="http://schemas.openxmlformats.org/officeDocument/2006/relationships/hyperlink" Target="https://youtu.be/G3DqPyUZROc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Ymi--Kot-k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HvvXk-GJ9uk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DpERQZlvGc" TargetMode="External"/><Relationship Id="rId2" Type="http://schemas.openxmlformats.org/officeDocument/2006/relationships/hyperlink" Target="https://youtu.be/a50qT9bW2Qo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bW2SJ0Kf8I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hQgSZXP6qAs" TargetMode="Externa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4O72uD0yPc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YXqoH0UQiOc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yYf0QA31jY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X5Y2PJzGPFg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Bh_9gkC3Q4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9A_VDGZKFSE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hdrezka.ag/films/detective/27707-gogol-viy-2018.html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_Fhe4f0d3v8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bd1RKI5szc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GkeTyAfI7qY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9KEc0gm-7g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tl7Vq6U08Ng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naOrjRiTnc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HnDMqN-iASQ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kNZ6Abgah4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YUJSFcd15Qc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OE_3_Ws4y0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cYOo77ZM8Oo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45593" y="2537753"/>
            <a:ext cx="5427705" cy="2219691"/>
          </a:xfrm>
        </p:spPr>
        <p:txBody>
          <a:bodyPr rtlCol="0" anchor="ctr"/>
          <a:lstStyle/>
          <a:p>
            <a:pPr algn="ctr" rtl="0"/>
            <a:r>
              <a:rPr lang="ru-RU" dirty="0" smtClean="0"/>
              <a:t>ЭКРАНИЗАЦИИ ЛИТЕРАТУРНЫХ ПРОИЗВЕДЕНИЙ</a:t>
            </a:r>
            <a:endParaRPr lang="ru-RU" dirty="0"/>
          </a:p>
        </p:txBody>
      </p:sp>
      <p:pic>
        <p:nvPicPr>
          <p:cNvPr id="4" name="Рисунок 3" descr="Открытая книга на столе, размытые полки с книгами на заднем плане" title="Образец рисунка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0496" y="27296"/>
            <a:ext cx="9158217" cy="1106199"/>
          </a:xfrm>
          <a:solidFill>
            <a:schemeClr val="bg1"/>
          </a:solidFill>
        </p:spPr>
        <p:txBody>
          <a:bodyPr rtlCol="0"/>
          <a:lstStyle/>
          <a:p>
            <a:pPr algn="ctr" rtl="0"/>
            <a:r>
              <a:rPr lang="ru-RU" dirty="0" smtClean="0">
                <a:solidFill>
                  <a:schemeClr val="bg1"/>
                </a:solidFill>
                <a:hlinkClick r:id="rId3"/>
              </a:rPr>
              <a:t>Тихий дон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ujnIOOpEcSk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50877" y="1106199"/>
            <a:ext cx="10017457" cy="563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2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4617" y="0"/>
            <a:ext cx="9158217" cy="1106199"/>
          </a:xfrm>
          <a:solidFill>
            <a:schemeClr val="bg1"/>
          </a:solidFill>
        </p:spPr>
        <p:txBody>
          <a:bodyPr rtlCol="0"/>
          <a:lstStyle/>
          <a:p>
            <a:pPr algn="ctr" rtl="0"/>
            <a:r>
              <a:rPr lang="ru-RU" dirty="0" smtClean="0">
                <a:solidFill>
                  <a:schemeClr val="bg1"/>
                </a:solidFill>
                <a:hlinkClick r:id="rId3"/>
              </a:rPr>
              <a:t>Доктор </a:t>
            </a:r>
            <a:r>
              <a:rPr lang="ru-RU" dirty="0" err="1" smtClean="0">
                <a:solidFill>
                  <a:schemeClr val="bg1"/>
                </a:solidFill>
                <a:hlinkClick r:id="rId3"/>
              </a:rPr>
              <a:t>живаго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15KjT4AIvMY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64526" y="1106199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2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4457" y="0"/>
            <a:ext cx="9158217" cy="1106199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algn="ctr" rtl="0"/>
            <a:r>
              <a:rPr lang="ru-RU" dirty="0" smtClean="0">
                <a:solidFill>
                  <a:schemeClr val="bg1"/>
                </a:solidFill>
                <a:hlinkClick r:id="rId2"/>
              </a:rPr>
              <a:t>Два капитана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1184" y="961971"/>
            <a:ext cx="4884761" cy="592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0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5088" y="27296"/>
            <a:ext cx="9158217" cy="1106199"/>
          </a:xfrm>
          <a:solidFill>
            <a:schemeClr val="bg1"/>
          </a:solidFill>
        </p:spPr>
        <p:txBody>
          <a:bodyPr rtlCol="0"/>
          <a:lstStyle/>
          <a:p>
            <a:pPr algn="ctr" rtl="0"/>
            <a:r>
              <a:rPr lang="ru-RU" dirty="0" smtClean="0">
                <a:solidFill>
                  <a:schemeClr val="bg1"/>
                </a:solidFill>
                <a:hlinkClick r:id="rId3"/>
              </a:rPr>
              <a:t>Калина красная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HvvXk-GJ9uk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78173" y="1106199"/>
            <a:ext cx="10072048" cy="566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8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2389" y="0"/>
            <a:ext cx="10809026" cy="1106199"/>
          </a:xfrm>
          <a:solidFill>
            <a:schemeClr val="bg1"/>
          </a:solidFill>
        </p:spPr>
        <p:txBody>
          <a:bodyPr rtlCol="0">
            <a:normAutofit fontScale="90000"/>
          </a:bodyPr>
          <a:lstStyle/>
          <a:p>
            <a:pPr rtl="0"/>
            <a:r>
              <a:rPr lang="ru-RU" dirty="0" smtClean="0">
                <a:solidFill>
                  <a:schemeClr val="bg1"/>
                </a:solidFill>
                <a:hlinkClick r:id="rId2"/>
              </a:rPr>
              <a:t>Иван </a:t>
            </a:r>
            <a:r>
              <a:rPr lang="ru-RU" dirty="0" err="1" smtClean="0">
                <a:solidFill>
                  <a:schemeClr val="bg1"/>
                </a:solidFill>
                <a:hlinkClick r:id="rId2"/>
              </a:rPr>
              <a:t>васильевич</a:t>
            </a:r>
            <a:r>
              <a:rPr lang="ru-RU" dirty="0" smtClean="0">
                <a:solidFill>
                  <a:schemeClr val="bg1"/>
                </a:solidFill>
                <a:hlinkClick r:id="rId2"/>
              </a:rPr>
              <a:t> меняет профессию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402" y="969722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8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790" y="95534"/>
            <a:ext cx="9158217" cy="1106199"/>
          </a:xfrm>
          <a:solidFill>
            <a:schemeClr val="bg1"/>
          </a:solidFill>
        </p:spPr>
        <p:txBody>
          <a:bodyPr rtlCol="0">
            <a:normAutofit fontScale="90000"/>
          </a:bodyPr>
          <a:lstStyle/>
          <a:p>
            <a:pPr algn="ctr" rtl="0"/>
            <a:r>
              <a:rPr lang="ru-RU" dirty="0" smtClean="0">
                <a:solidFill>
                  <a:schemeClr val="bg1"/>
                </a:solidFill>
                <a:hlinkClick r:id="rId3"/>
              </a:rPr>
              <a:t>Приключения </a:t>
            </a:r>
            <a:r>
              <a:rPr lang="ru-RU" dirty="0" err="1" smtClean="0">
                <a:solidFill>
                  <a:schemeClr val="bg1"/>
                </a:solidFill>
                <a:hlinkClick r:id="rId3"/>
              </a:rPr>
              <a:t>шерлока</a:t>
            </a:r>
            <a:r>
              <a:rPr lang="ru-RU" dirty="0" smtClean="0">
                <a:solidFill>
                  <a:schemeClr val="bg1"/>
                </a:solidFill>
                <a:hlinkClick r:id="rId3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hlinkClick r:id="rId3"/>
              </a:rPr>
              <a:t>холмса</a:t>
            </a:r>
            <a:r>
              <a:rPr lang="ru-RU" dirty="0" smtClean="0">
                <a:solidFill>
                  <a:schemeClr val="bg1"/>
                </a:solidFill>
                <a:hlinkClick r:id="rId3"/>
              </a:rPr>
              <a:t> и доктора </a:t>
            </a:r>
            <a:r>
              <a:rPr lang="ru-RU" dirty="0" err="1" smtClean="0">
                <a:solidFill>
                  <a:schemeClr val="bg1"/>
                </a:solidFill>
                <a:hlinkClick r:id="rId3"/>
              </a:rPr>
              <a:t>ватсона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hQgSZXP6qAs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46410" y="1201733"/>
            <a:ext cx="9880979" cy="555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7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968" y="27296"/>
            <a:ext cx="9158217" cy="1106199"/>
          </a:xfrm>
          <a:solidFill>
            <a:schemeClr val="bg1"/>
          </a:solidFill>
        </p:spPr>
        <p:txBody>
          <a:bodyPr rtlCol="0"/>
          <a:lstStyle/>
          <a:p>
            <a:pPr algn="ctr" rtl="0"/>
            <a:r>
              <a:rPr lang="ru-RU" dirty="0" smtClean="0">
                <a:solidFill>
                  <a:schemeClr val="bg1"/>
                </a:solidFill>
                <a:hlinkClick r:id="rId3"/>
              </a:rPr>
              <a:t>дух</a:t>
            </a:r>
            <a:r>
              <a:rPr lang="en-GB" dirty="0" smtClean="0">
                <a:solidFill>
                  <a:schemeClr val="bg1"/>
                </a:solidFill>
                <a:hlinkClick r:id="rId3"/>
              </a:rPr>
              <a:t>less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YXqoH0UQiOc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60059" y="1221474"/>
            <a:ext cx="9840036" cy="553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1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2952" y="13648"/>
            <a:ext cx="9158217" cy="1106199"/>
          </a:xfrm>
          <a:solidFill>
            <a:schemeClr val="bg1"/>
          </a:solidFill>
        </p:spPr>
        <p:txBody>
          <a:bodyPr rtlCol="0"/>
          <a:lstStyle/>
          <a:p>
            <a:pPr algn="ctr" rtl="0"/>
            <a:r>
              <a:rPr lang="ru-RU" dirty="0" smtClean="0">
                <a:solidFill>
                  <a:schemeClr val="bg1"/>
                </a:solidFill>
                <a:hlinkClick r:id="rId3"/>
              </a:rPr>
              <a:t>ДУБРОВСКИЙ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X5Y2PJzGPFg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25077" y="1269242"/>
            <a:ext cx="11593968" cy="532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4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3673" y="27296"/>
            <a:ext cx="9158217" cy="1106199"/>
          </a:xfrm>
          <a:solidFill>
            <a:schemeClr val="bg1"/>
          </a:solidFill>
        </p:spPr>
        <p:txBody>
          <a:bodyPr rtlCol="0">
            <a:normAutofit fontScale="90000"/>
          </a:bodyPr>
          <a:lstStyle/>
          <a:p>
            <a:pPr algn="ctr" rtl="0"/>
            <a:r>
              <a:rPr lang="ru-RU" dirty="0" smtClean="0">
                <a:solidFill>
                  <a:schemeClr val="bg2"/>
                </a:solidFill>
                <a:hlinkClick r:id="rId3"/>
              </a:rPr>
              <a:t>Печорин.</a:t>
            </a:r>
            <a:br>
              <a:rPr lang="ru-RU" dirty="0" smtClean="0">
                <a:solidFill>
                  <a:schemeClr val="bg2"/>
                </a:solidFill>
                <a:hlinkClick r:id="rId3"/>
              </a:rPr>
            </a:br>
            <a:r>
              <a:rPr lang="ru-RU" dirty="0" smtClean="0">
                <a:solidFill>
                  <a:schemeClr val="bg2"/>
                </a:solidFill>
                <a:hlinkClick r:id="rId3"/>
              </a:rPr>
              <a:t>Герой нашего времени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4" name="9A_VDGZKFSE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78172" y="1261566"/>
            <a:ext cx="9949217" cy="559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3200" y="0"/>
            <a:ext cx="9158217" cy="1106199"/>
          </a:xfrm>
          <a:solidFill>
            <a:schemeClr val="bg1"/>
          </a:solidFill>
        </p:spPr>
        <p:txBody>
          <a:bodyPr rtlCol="0"/>
          <a:lstStyle/>
          <a:p>
            <a:pPr algn="ctr" rtl="0"/>
            <a:r>
              <a:rPr lang="ru-RU" dirty="0" smtClean="0">
                <a:solidFill>
                  <a:schemeClr val="bg1"/>
                </a:solidFill>
                <a:hlinkClick r:id="rId3"/>
              </a:rPr>
              <a:t>Гоголь. </a:t>
            </a:r>
            <a:r>
              <a:rPr lang="ru-RU" dirty="0" err="1" smtClean="0">
                <a:solidFill>
                  <a:schemeClr val="bg1"/>
                </a:solidFill>
                <a:hlinkClick r:id="rId3"/>
              </a:rPr>
              <a:t>вий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_Fhe4f0d3v8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50877" y="1106199"/>
            <a:ext cx="9962865" cy="560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4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3207" y="0"/>
            <a:ext cx="11095630" cy="1106199"/>
          </a:xfrm>
          <a:solidFill>
            <a:schemeClr val="bg1"/>
          </a:solidFill>
        </p:spPr>
        <p:txBody>
          <a:bodyPr rtlCol="0">
            <a:normAutofit fontScale="90000"/>
          </a:bodyPr>
          <a:lstStyle/>
          <a:p>
            <a:pPr algn="ctr" rtl="0"/>
            <a:r>
              <a:rPr lang="ru-RU" dirty="0" smtClean="0">
                <a:solidFill>
                  <a:schemeClr val="tx1">
                    <a:lumMod val="75000"/>
                  </a:schemeClr>
                </a:solidFill>
                <a:hlinkClick r:id="rId3"/>
              </a:rPr>
              <a:t>анна </a:t>
            </a:r>
            <a:r>
              <a:rPr lang="ru-RU" dirty="0" err="1" smtClean="0">
                <a:solidFill>
                  <a:schemeClr val="tx1">
                    <a:lumMod val="75000"/>
                  </a:schemeClr>
                </a:solidFill>
                <a:hlinkClick r:id="rId3"/>
              </a:rPr>
              <a:t>каренина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  <a:hlinkClick r:id="rId3"/>
              </a:rPr>
              <a:t>: история </a:t>
            </a:r>
            <a:r>
              <a:rPr lang="ru-RU" dirty="0" err="1" smtClean="0">
                <a:solidFill>
                  <a:schemeClr val="tx1">
                    <a:lumMod val="75000"/>
                  </a:schemeClr>
                </a:solidFill>
                <a:hlinkClick r:id="rId3"/>
              </a:rPr>
              <a:t>вронского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4" name="GkeTyAfI7qY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47820" y="1106199"/>
            <a:ext cx="9946403" cy="559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1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4457" y="0"/>
            <a:ext cx="9158217" cy="1106199"/>
          </a:xfrm>
          <a:solidFill>
            <a:schemeClr val="bg1"/>
          </a:solidFill>
        </p:spPr>
        <p:txBody>
          <a:bodyPr rtlCol="0"/>
          <a:lstStyle/>
          <a:p>
            <a:pPr algn="ctr" rtl="0"/>
            <a:r>
              <a:rPr lang="ru-RU" dirty="0" smtClean="0">
                <a:solidFill>
                  <a:schemeClr val="bg1"/>
                </a:solidFill>
                <a:hlinkClick r:id="rId3"/>
              </a:rPr>
              <a:t>идиот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tl7Vq6U08Ng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75780" y="1106199"/>
            <a:ext cx="9935570" cy="558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2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6849" y="0"/>
            <a:ext cx="9158217" cy="1106199"/>
          </a:xfrm>
          <a:solidFill>
            <a:schemeClr val="bg1"/>
          </a:solidFill>
        </p:spPr>
        <p:txBody>
          <a:bodyPr rtlCol="0"/>
          <a:lstStyle/>
          <a:p>
            <a:pPr algn="ctr" rtl="0"/>
            <a:r>
              <a:rPr lang="ru-RU" dirty="0" smtClean="0">
                <a:solidFill>
                  <a:schemeClr val="bg1"/>
                </a:solidFill>
                <a:hlinkClick r:id="rId3"/>
              </a:rPr>
              <a:t>Жестокий романс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HnDMqN-iASQ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78173" y="1106199"/>
            <a:ext cx="9935570" cy="558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0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1626" y="0"/>
            <a:ext cx="9158217" cy="1106199"/>
          </a:xfrm>
          <a:solidFill>
            <a:schemeClr val="bg1"/>
          </a:solidFill>
        </p:spPr>
        <p:txBody>
          <a:bodyPr rtlCol="0"/>
          <a:lstStyle/>
          <a:p>
            <a:pPr algn="ctr" rtl="0"/>
            <a:r>
              <a:rPr lang="ru-RU" dirty="0" smtClean="0">
                <a:solidFill>
                  <a:schemeClr val="bg1"/>
                </a:solidFill>
                <a:hlinkClick r:id="rId3"/>
              </a:rPr>
              <a:t>Мастер и </a:t>
            </a:r>
            <a:r>
              <a:rPr lang="ru-RU" dirty="0" err="1" smtClean="0">
                <a:solidFill>
                  <a:schemeClr val="bg1"/>
                </a:solidFill>
                <a:hlinkClick r:id="rId3"/>
              </a:rPr>
              <a:t>маргарита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YUJSFcd15Qc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43768" y="1146412"/>
            <a:ext cx="10153934" cy="571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2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4457" y="0"/>
            <a:ext cx="9158217" cy="1106199"/>
          </a:xfrm>
          <a:solidFill>
            <a:schemeClr val="bg1"/>
          </a:solidFill>
        </p:spPr>
        <p:txBody>
          <a:bodyPr rtlCol="0"/>
          <a:lstStyle/>
          <a:p>
            <a:pPr algn="ctr" rtl="0"/>
            <a:r>
              <a:rPr lang="ru-RU" dirty="0" smtClean="0">
                <a:solidFill>
                  <a:schemeClr val="bg1"/>
                </a:solidFill>
                <a:hlinkClick r:id="rId3"/>
              </a:rPr>
              <a:t>Собачье сердце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cYOo77ZM8Oo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17565" y="1217209"/>
            <a:ext cx="9651999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2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62_TF03431380_TF03431380.potx" id="{3442B1B1-FE9E-4009-A7C4-AC049039973C}" vid="{B3BD9ACF-76CB-44DC-AA6B-25949BA0423D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4873beb7-5857-4685-be1f-d57550cc96c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презентация, макет с лентами и полосками (широкоэкранный формат)</Template>
  <TotalTime>0</TotalTime>
  <Words>42</Words>
  <Application>Microsoft Office PowerPoint</Application>
  <PresentationFormat>Широкоэкранный</PresentationFormat>
  <Paragraphs>16</Paragraphs>
  <Slides>16</Slides>
  <Notes>0</Notes>
  <HiddenSlides>0</HiddenSlides>
  <MMClips>13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Euphemia</vt:lpstr>
      <vt:lpstr>Plantagenet Cherokee</vt:lpstr>
      <vt:lpstr>Wingdings</vt:lpstr>
      <vt:lpstr>Научная литература 16 х 9</vt:lpstr>
      <vt:lpstr>ЭКРАНИЗАЦИИ ЛИТЕРАТУРНЫХ ПРОИЗВЕДЕНИЙ</vt:lpstr>
      <vt:lpstr>ДУБРОВСКИЙ</vt:lpstr>
      <vt:lpstr>Печорин. Герой нашего времени</vt:lpstr>
      <vt:lpstr>Гоголь. вий</vt:lpstr>
      <vt:lpstr>анна каренина: история вронского</vt:lpstr>
      <vt:lpstr>идиот</vt:lpstr>
      <vt:lpstr>Жестокий романс</vt:lpstr>
      <vt:lpstr>Мастер и маргарита</vt:lpstr>
      <vt:lpstr>Собачье сердце</vt:lpstr>
      <vt:lpstr>Тихий дон</vt:lpstr>
      <vt:lpstr>Доктор живаго</vt:lpstr>
      <vt:lpstr>Два капитана</vt:lpstr>
      <vt:lpstr>Калина красная</vt:lpstr>
      <vt:lpstr>Иван васильевич меняет профессию</vt:lpstr>
      <vt:lpstr>Приключения шерлока холмса и доктора ватсона</vt:lpstr>
      <vt:lpstr>духless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2018-09-15T09:50:32Z</dcterms:created>
  <dcterms:modified xsi:type="dcterms:W3CDTF">2018-11-10T15:57:15Z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