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2"/>
  </p:sldMasterIdLst>
  <p:notesMasterIdLst>
    <p:notesMasterId r:id="rId20"/>
  </p:notesMasterIdLst>
  <p:sldIdLst>
    <p:sldId id="256" r:id="rId3"/>
    <p:sldId id="273" r:id="rId4"/>
    <p:sldId id="272" r:id="rId5"/>
    <p:sldId id="257" r:id="rId6"/>
    <p:sldId id="274" r:id="rId7"/>
    <p:sldId id="258" r:id="rId8"/>
    <p:sldId id="259" r:id="rId9"/>
    <p:sldId id="261" r:id="rId10"/>
    <p:sldId id="260" r:id="rId11"/>
    <p:sldId id="262" r:id="rId12"/>
    <p:sldId id="263" r:id="rId13"/>
    <p:sldId id="264" r:id="rId14"/>
    <p:sldId id="265" r:id="rId15"/>
    <p:sldId id="271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24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2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4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5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8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0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1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pvyZrkattI" TargetMode="External"/><Relationship Id="rId2" Type="http://schemas.openxmlformats.org/officeDocument/2006/relationships/hyperlink" Target="http://cinema.mosfilm.ru/films/film/Gardemariny-vpered/gardemarini-vpered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9_8rS-Qgn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WFU4xjjJy4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9HJYNJSyts" TargetMode="External"/><Relationship Id="rId2" Type="http://schemas.openxmlformats.org/officeDocument/2006/relationships/hyperlink" Target="https://youtu.be/W4EcRSoOG_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GnjlKBazB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abYUEPXDbg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rDa_onnqQ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YNTRzXC0_g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syI9y0WNN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pmT9ozzhc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NKtZwzGuW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XYgsMcVwSI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3fD7dZMqCA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6CQjCbzxf4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ilm.ru/articles/predanya-stariny-glubokoy#ac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8abp4QiWr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Sm5HZgSb1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PGQ920INSo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6VOaOrIuk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lpRFNY4gw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gFaDYkrhL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FSV86Scu0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bZIwqIPGE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hlzIOQR9k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AyHDY6eB3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C-z8QNoRY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fHcT5BZX6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GEmfGXvvDg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0802"/>
          </a:xfrm>
          <a:prstGeom prst="rect">
            <a:avLst/>
          </a:prstGeom>
          <a:noFill/>
        </p:spPr>
      </p:pic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091" y="548680"/>
            <a:ext cx="8153400" cy="4648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013091" y="1700808"/>
            <a:ext cx="7772400" cy="154076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ИСТОРИЧЕСКИЕ ФИЛЬМЫ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902" y="332656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ГАРДЕМАРИНЫ, ВПЕРЁД!</a:t>
            </a:r>
            <a:endParaRPr lang="cs-CZ" dirty="0"/>
          </a:p>
        </p:txBody>
      </p:sp>
      <p:pic>
        <p:nvPicPr>
          <p:cNvPr id="5" name="Объект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0" y="1614618"/>
            <a:ext cx="8606088" cy="4838718"/>
          </a:xfrm>
        </p:spPr>
      </p:pic>
    </p:spTree>
    <p:extLst>
      <p:ext uri="{BB962C8B-B14F-4D97-AF65-F5344CB8AC3E}">
        <p14:creationId xmlns:p14="http://schemas.microsoft.com/office/powerpoint/2010/main" val="23759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04" y="491926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ЕКАТЕРИНА</a:t>
            </a:r>
            <a:endParaRPr lang="cs-CZ" dirty="0"/>
          </a:p>
        </p:txBody>
      </p:sp>
      <p:pic>
        <p:nvPicPr>
          <p:cNvPr id="4" name="9WFU4xjjJy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772816"/>
            <a:ext cx="8568952" cy="48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957" y="426457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hlinkClick r:id="rId2"/>
              </a:rPr>
              <a:t>ВОЙНА И МИР</a:t>
            </a:r>
            <a:endParaRPr lang="cs-CZ" dirty="0"/>
          </a:p>
        </p:txBody>
      </p:sp>
      <p:pic>
        <p:nvPicPr>
          <p:cNvPr id="1028" name="Picture 4" descr="VÃ½sledek obrÃ¡zku pro Ð²Ð¾Ð¹Ð½Ð° Ð¸ Ð¼Ð¸Ñ Ð±Ð¾Ð½Ð´Ð°ÑÑÑÐº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6" y="1930480"/>
            <a:ext cx="8547100" cy="45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/>
              </a:rPr>
              <a:t>ЛЮБОВЬ ИМПЕРАТОРА </a:t>
            </a:r>
            <a:endParaRPr lang="cs-CZ" dirty="0"/>
          </a:p>
        </p:txBody>
      </p:sp>
      <p:pic>
        <p:nvPicPr>
          <p:cNvPr id="4" name="rabYUEPXDb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1635" y="2168922"/>
            <a:ext cx="7872765" cy="44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464" y="332656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МАТИЛЬДА</a:t>
            </a:r>
            <a:endParaRPr lang="cs-CZ" dirty="0"/>
          </a:p>
        </p:txBody>
      </p:sp>
      <p:pic>
        <p:nvPicPr>
          <p:cNvPr id="4" name="RYNTRzXC0_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535" y="1412776"/>
            <a:ext cx="8907059" cy="50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965" y="692696"/>
            <a:ext cx="6589199" cy="10046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ТРОЦКИЙ</a:t>
            </a:r>
            <a:endParaRPr lang="cs-CZ" dirty="0"/>
          </a:p>
        </p:txBody>
      </p:sp>
      <p:pic>
        <p:nvPicPr>
          <p:cNvPr id="4" name="FhpmT9ozzh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5536" y="1905000"/>
            <a:ext cx="8608058" cy="48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965" y="62411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УТОМЛЁННЫЕ СОЛНЦЕМ</a:t>
            </a:r>
            <a:endParaRPr lang="cs-CZ" dirty="0"/>
          </a:p>
        </p:txBody>
      </p:sp>
      <p:pic>
        <p:nvPicPr>
          <p:cNvPr id="4" name="iXYgsMcVwS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5536" y="1905000"/>
            <a:ext cx="8608058" cy="48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ДЕТИ АРБАТА</a:t>
            </a:r>
            <a:endParaRPr lang="cs-CZ" dirty="0"/>
          </a:p>
        </p:txBody>
      </p:sp>
      <p:pic>
        <p:nvPicPr>
          <p:cNvPr id="4" name="36CQjCbzxf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2089015"/>
            <a:ext cx="8208912" cy="46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841" y="643099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Советские фильмы о Древней Руси</a:t>
            </a:r>
            <a:endParaRPr lang="cs-CZ" dirty="0"/>
          </a:p>
        </p:txBody>
      </p:sp>
      <p:pic>
        <p:nvPicPr>
          <p:cNvPr id="4" name="Объект 3" descr="Battle of Skopje - Wikipedia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3" y="4047737"/>
            <a:ext cx="1215887" cy="549210"/>
          </a:xfrm>
        </p:spPr>
      </p:pic>
      <p:pic>
        <p:nvPicPr>
          <p:cNvPr id="5" name="Рисунок 4" descr="Veche - Wikipedia">
            <a:hlinkClick r:id="rId2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79687"/>
            <a:ext cx="6669586" cy="484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957" y="624110"/>
            <a:ext cx="6589199" cy="1280890"/>
          </a:xfrm>
        </p:spPr>
        <p:txBody>
          <a:bodyPr/>
          <a:lstStyle/>
          <a:p>
            <a:pPr algn="ctr"/>
            <a:r>
              <a:rPr lang="ru-RU" dirty="0" smtClean="0"/>
              <a:t>СКИФ</a:t>
            </a:r>
            <a:endParaRPr lang="cs-CZ" dirty="0"/>
          </a:p>
        </p:txBody>
      </p:sp>
      <p:pic>
        <p:nvPicPr>
          <p:cNvPr id="4" name="28abp4QiWr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1932295"/>
            <a:ext cx="8752074" cy="49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ЗОЛОТАЯ ОРДА</a:t>
            </a:r>
            <a:endParaRPr lang="cs-CZ" dirty="0"/>
          </a:p>
        </p:txBody>
      </p:sp>
      <p:pic>
        <p:nvPicPr>
          <p:cNvPr id="5" name="jPGQ920INS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1556792"/>
            <a:ext cx="8292306" cy="50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416" y="54868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СОФИЯ</a:t>
            </a:r>
            <a:endParaRPr lang="cs-CZ" dirty="0"/>
          </a:p>
        </p:txBody>
      </p:sp>
      <p:pic>
        <p:nvPicPr>
          <p:cNvPr id="4" name="zglpRFNY4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1967502"/>
            <a:ext cx="8352928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404" y="548680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ЦАРЬ</a:t>
            </a:r>
            <a:endParaRPr lang="cs-CZ" dirty="0"/>
          </a:p>
        </p:txBody>
      </p:sp>
      <p:pic>
        <p:nvPicPr>
          <p:cNvPr id="4" name="vbFSV86Scu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1560" y="2129520"/>
            <a:ext cx="7992888" cy="44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372" y="620688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РАСКОЛ</a:t>
            </a:r>
            <a:endParaRPr lang="cs-CZ" dirty="0"/>
          </a:p>
        </p:txBody>
      </p:sp>
      <p:pic>
        <p:nvPicPr>
          <p:cNvPr id="4" name="wMhlzIOQR9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2168922"/>
            <a:ext cx="8066856" cy="45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041" y="620688"/>
            <a:ext cx="6589199" cy="1280890"/>
          </a:xfrm>
        </p:spPr>
        <p:txBody>
          <a:bodyPr/>
          <a:lstStyle/>
          <a:p>
            <a:pPr algn="ctr"/>
            <a:r>
              <a:rPr lang="ru-RU" dirty="0" smtClean="0">
                <a:hlinkClick r:id="rId3"/>
              </a:rPr>
              <a:t>ЮНОСТЬ ПЕТРА</a:t>
            </a:r>
            <a:endParaRPr lang="cs-CZ" dirty="0"/>
          </a:p>
        </p:txBody>
      </p:sp>
      <p:pic>
        <p:nvPicPr>
          <p:cNvPr id="4" name="B1C-z8QNoR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7544" y="2089015"/>
            <a:ext cx="8478195" cy="4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Пётр Первый. Завещание</a:t>
            </a:r>
            <a:endParaRPr lang="cs-CZ" dirty="0"/>
          </a:p>
        </p:txBody>
      </p:sp>
      <p:pic>
        <p:nvPicPr>
          <p:cNvPr id="4" name="zGEmfGXvv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9552" y="1700808"/>
            <a:ext cx="8387002" cy="471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9091</TotalTime>
  <Words>36</Words>
  <Application>Microsoft Office PowerPoint</Application>
  <PresentationFormat>Экран (4:3)</PresentationFormat>
  <Paragraphs>18</Paragraphs>
  <Slides>17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Легкий дым</vt:lpstr>
      <vt:lpstr>ИСТОРИЧЕСКИЕ ФИЛЬМЫ</vt:lpstr>
      <vt:lpstr>Советские фильмы о Древней Руси</vt:lpstr>
      <vt:lpstr>СКИФ</vt:lpstr>
      <vt:lpstr>ЗОЛОТАЯ ОРДА</vt:lpstr>
      <vt:lpstr>СОФИЯ</vt:lpstr>
      <vt:lpstr>ЦАРЬ</vt:lpstr>
      <vt:lpstr>РАСКОЛ</vt:lpstr>
      <vt:lpstr>ЮНОСТЬ ПЕТРА</vt:lpstr>
      <vt:lpstr>Пётр Первый. Завещание</vt:lpstr>
      <vt:lpstr>ГАРДЕМАРИНЫ, ВПЕРЁД!</vt:lpstr>
      <vt:lpstr>ЕКАТЕРИНА</vt:lpstr>
      <vt:lpstr>ВОЙНА И МИР</vt:lpstr>
      <vt:lpstr>ЛЮБОВЬ ИМПЕРАТОРА </vt:lpstr>
      <vt:lpstr>МАТИЛЬДА</vt:lpstr>
      <vt:lpstr>ТРОЦКИЙ</vt:lpstr>
      <vt:lpstr>УТОМЛЁННЫЕ СОЛНЦЕМ</vt:lpstr>
      <vt:lpstr>ДЕТИ АРБАТА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ФИЛЬМЫ</dc:title>
  <dc:creator>Uživatel systému Windows</dc:creator>
  <cp:keywords/>
  <cp:lastModifiedBy>Uživatel systému Windows</cp:lastModifiedBy>
  <cp:revision>25</cp:revision>
  <dcterms:created xsi:type="dcterms:W3CDTF">2018-09-09T06:09:31Z</dcterms:created>
  <dcterms:modified xsi:type="dcterms:W3CDTF">2019-11-11T18:42:06Z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TC300082759990</vt:lpwstr>
  </property>
</Properties>
</file>