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58" r:id="rId7"/>
    <p:sldId id="257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eef5ab5c50da8b5dfe1abcec25649f1/" TargetMode="External"/><Relationship Id="rId2" Type="http://schemas.openxmlformats.org/officeDocument/2006/relationships/hyperlink" Target="https://youtu.be/xL3HYoLQ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DUqK9wgc_M" TargetMode="External"/><Relationship Id="rId2" Type="http://schemas.openxmlformats.org/officeDocument/2006/relationships/hyperlink" Target="https://youtu.be/AViIX_LiZS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XBkjw0wojk" TargetMode="External"/><Relationship Id="rId2" Type="http://schemas.openxmlformats.org/officeDocument/2006/relationships/hyperlink" Target="https://youtu.be/2wcIEybNsc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Gbix0jzdH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yYgjIyz_Nk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tf_ym70HP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69xEhx7j8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v8Uj4-2Rp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HK8eR-Tm8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xQR-b72gS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8jToNjkDc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baXIIcU9D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BrgXBJVgJM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l27w1hssw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UAdmxl-IY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-c0weoaHk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-YJWcbj2wc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i7gs4EGnC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YfvjwWISI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rvzSFKqifk" TargetMode="External"/><Relationship Id="rId2" Type="http://schemas.openxmlformats.org/officeDocument/2006/relationships/hyperlink" Target="https://youtu.be/JZ-bjMWuBt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DvuA9xGVbE" TargetMode="External"/><Relationship Id="rId2" Type="http://schemas.openxmlformats.org/officeDocument/2006/relationships/hyperlink" Target="https://youtu.be/B-iVfLX2tv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ZkUt0ePa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LTetoXkfFw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qsa4u00GX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jRbPX-Tju0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DpERQZlvGc" TargetMode="External"/><Relationship Id="rId2" Type="http://schemas.openxmlformats.org/officeDocument/2006/relationships/hyperlink" Target="https://youtu.be/a50qT9bW2Q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z_VHUr-Pps" TargetMode="External"/><Relationship Id="rId2" Type="http://schemas.openxmlformats.org/officeDocument/2006/relationships/hyperlink" Target="https://youtu.be/fNBGnV_ID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180" y="2490460"/>
            <a:ext cx="10318418" cy="1781290"/>
          </a:xfrm>
        </p:spPr>
        <p:txBody>
          <a:bodyPr/>
          <a:lstStyle/>
          <a:p>
            <a:r>
              <a:rPr lang="ru-RU" dirty="0" smtClean="0"/>
              <a:t>Сатира и юмор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2180" y="4860080"/>
            <a:ext cx="10031104" cy="742279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советском и российском кино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250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Сатирические и комедийные фильмы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404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Особенности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национальной охоты</a:t>
            </a:r>
            <a:endParaRPr lang="cs-CZ" dirty="0"/>
          </a:p>
        </p:txBody>
      </p:sp>
      <p:pic>
        <p:nvPicPr>
          <p:cNvPr id="1026" name="Picture 2" descr="Image result for особенности национальной охоты трейлер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41" y="1874517"/>
            <a:ext cx="7819796" cy="43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Особенности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национальной рыбалки</a:t>
            </a:r>
            <a:endParaRPr lang="cs-CZ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39" y="1847222"/>
            <a:ext cx="3532599" cy="50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О чём говорят мужчины</a:t>
            </a:r>
            <a:endParaRPr lang="cs-CZ" dirty="0"/>
          </a:p>
        </p:txBody>
      </p:sp>
      <p:pic>
        <p:nvPicPr>
          <p:cNvPr id="2050" name="Picture 2" descr="Image result for о чем говорят мужчины трейлер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68" y="1128451"/>
            <a:ext cx="9182941" cy="51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209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горько</a:t>
            </a:r>
            <a:endParaRPr lang="cs-CZ" dirty="0"/>
          </a:p>
        </p:txBody>
      </p:sp>
      <p:pic>
        <p:nvPicPr>
          <p:cNvPr id="4" name="PyYgjIyz_N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7231" y="1220192"/>
            <a:ext cx="10022769" cy="56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Бабушка лёгкого поведения</a:t>
            </a:r>
            <a:endParaRPr lang="cs-CZ" dirty="0"/>
          </a:p>
        </p:txBody>
      </p:sp>
      <p:pic>
        <p:nvPicPr>
          <p:cNvPr id="4" name="1K69xEhx7j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5970" y="1454337"/>
            <a:ext cx="9307773" cy="52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сваты</a:t>
            </a:r>
            <a:endParaRPr lang="cs-CZ" dirty="0"/>
          </a:p>
        </p:txBody>
      </p:sp>
      <p:pic>
        <p:nvPicPr>
          <p:cNvPr id="4" name="j2HK8eR-T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4901" y="1220192"/>
            <a:ext cx="9915099" cy="55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561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физрук</a:t>
            </a:r>
            <a:endParaRPr lang="cs-CZ" dirty="0"/>
          </a:p>
        </p:txBody>
      </p:sp>
      <p:pic>
        <p:nvPicPr>
          <p:cNvPr id="4" name="tB8jToNjk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28800" y="1220192"/>
            <a:ext cx="96012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интерны</a:t>
            </a:r>
            <a:endParaRPr lang="cs-CZ" dirty="0"/>
          </a:p>
        </p:txBody>
      </p:sp>
      <p:pic>
        <p:nvPicPr>
          <p:cNvPr id="4" name="XBrgXBJVgJ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0946" y="1258149"/>
            <a:ext cx="9539785" cy="53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780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кухня</a:t>
            </a:r>
            <a:endParaRPr lang="cs-CZ" dirty="0"/>
          </a:p>
        </p:txBody>
      </p:sp>
      <p:pic>
        <p:nvPicPr>
          <p:cNvPr id="4" name="JkUAdmxl-I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9694" y="1310185"/>
            <a:ext cx="9642290" cy="54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Советские 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Сатирические и комедийные фильмы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37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14152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Как я стал русским</a:t>
            </a:r>
            <a:endParaRPr lang="cs-CZ" dirty="0"/>
          </a:p>
        </p:txBody>
      </p:sp>
      <p:pic>
        <p:nvPicPr>
          <p:cNvPr id="4" name="j-YJWcbj2w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9493" y="1538782"/>
            <a:ext cx="9294125" cy="52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280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3"/>
              </a:rPr>
              <a:t>Добро пожаловать или посторонним вход воспрещен</a:t>
            </a:r>
            <a:endParaRPr lang="cs-CZ" dirty="0"/>
          </a:p>
        </p:txBody>
      </p:sp>
      <p:pic>
        <p:nvPicPr>
          <p:cNvPr id="4" name="DRYfvjwWI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3012" y="1874517"/>
            <a:ext cx="8615653" cy="48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Операция </a:t>
            </a:r>
            <a:r>
              <a:rPr lang="cs-CZ" dirty="0" smtClean="0">
                <a:hlinkClick r:id="rId2"/>
              </a:rPr>
              <a:t>„</a:t>
            </a:r>
            <a:r>
              <a:rPr lang="ru-RU" dirty="0" smtClean="0">
                <a:hlinkClick r:id="rId2"/>
              </a:rPr>
              <a:t>ы</a:t>
            </a:r>
            <a:r>
              <a:rPr lang="cs-CZ" dirty="0" smtClean="0">
                <a:hlinkClick r:id="rId2"/>
              </a:rPr>
              <a:t>“</a:t>
            </a:r>
            <a:r>
              <a:rPr lang="ru-RU" dirty="0" smtClean="0">
                <a:hlinkClick r:id="rId2"/>
              </a:rPr>
              <a:t> </a:t>
            </a:r>
            <a:br>
              <a:rPr lang="ru-RU" dirty="0" smtClean="0">
                <a:hlinkClick r:id="rId2"/>
              </a:rPr>
            </a:br>
            <a:r>
              <a:rPr lang="ru-RU" sz="4800" dirty="0" smtClean="0">
                <a:hlinkClick r:id="rId2"/>
              </a:rPr>
              <a:t>и другие приключения </a:t>
            </a:r>
            <a:r>
              <a:rPr lang="ru-RU" sz="4800" dirty="0" err="1" smtClean="0">
                <a:hlinkClick r:id="rId2"/>
              </a:rPr>
              <a:t>шурика</a:t>
            </a:r>
            <a:endParaRPr lang="cs-CZ" sz="4800" dirty="0"/>
          </a:p>
        </p:txBody>
      </p:sp>
      <p:sp>
        <p:nvSpPr>
          <p:cNvPr id="5" name="AutoShape 2" descr="VÃ½sledek obrÃ¡zku pro Ð¾Ð¿ÐµÑÐ°ÑÐ¸Ñ 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546" y="1874517"/>
            <a:ext cx="6796585" cy="49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68737"/>
            <a:ext cx="10178322" cy="804970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Бриллиантовая рука</a:t>
            </a:r>
            <a:endParaRPr lang="cs-CZ" dirty="0"/>
          </a:p>
        </p:txBody>
      </p:sp>
      <p:pic>
        <p:nvPicPr>
          <p:cNvPr id="2050" name="Picture 2" descr="VÃ½sledek obrÃ¡zku pro Ð±ÑÐ¸Ð»Ð»Ð¸Ð°Ð½ÑÐ¾Ð²Ð°Ñ ÑÑÐºÐ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22" y="1305930"/>
            <a:ext cx="7875434" cy="5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12 стульев</a:t>
            </a:r>
            <a:endParaRPr lang="cs-CZ" dirty="0"/>
          </a:p>
        </p:txBody>
      </p:sp>
      <p:pic>
        <p:nvPicPr>
          <p:cNvPr id="4" name="pLTetoXkfF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1678" y="1236332"/>
            <a:ext cx="9994077" cy="56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391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гараж</a:t>
            </a:r>
            <a:endParaRPr lang="cs-CZ" dirty="0"/>
          </a:p>
        </p:txBody>
      </p:sp>
      <p:pic>
        <p:nvPicPr>
          <p:cNvPr id="4" name="JjRbPX-Tju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4901" y="1220192"/>
            <a:ext cx="9915099" cy="55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Иван </a:t>
            </a:r>
            <a:r>
              <a:rPr lang="ru-RU" dirty="0" err="1" smtClean="0">
                <a:hlinkClick r:id="rId2"/>
              </a:rPr>
              <a:t>васильевич</a:t>
            </a:r>
            <a:r>
              <a:rPr lang="ru-RU" dirty="0" smtClean="0">
                <a:hlinkClick r:id="rId2"/>
              </a:rPr>
              <a:t> </a:t>
            </a:r>
            <a:br>
              <a:rPr lang="ru-RU" dirty="0" smtClean="0">
                <a:hlinkClick r:id="rId2"/>
              </a:rPr>
            </a:br>
            <a:r>
              <a:rPr lang="ru-RU" dirty="0" smtClean="0">
                <a:hlinkClick r:id="rId2"/>
              </a:rPr>
              <a:t>меняет профессию</a:t>
            </a:r>
            <a:endParaRPr lang="cs-CZ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89" y="1874517"/>
            <a:ext cx="8512100" cy="47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4278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Кавказская пленница</a:t>
            </a:r>
            <a:endParaRPr lang="cs-CZ" dirty="0"/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396" y="1172343"/>
            <a:ext cx="4080681" cy="57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729</TotalTime>
  <Words>55</Words>
  <Application>Microsoft Office PowerPoint</Application>
  <PresentationFormat>Широкоэкранный</PresentationFormat>
  <Paragraphs>23</Paragraphs>
  <Slides>20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Corbel</vt:lpstr>
      <vt:lpstr>Gill Sans MT</vt:lpstr>
      <vt:lpstr>Impact</vt:lpstr>
      <vt:lpstr>Badge</vt:lpstr>
      <vt:lpstr>Сатира и юмор</vt:lpstr>
      <vt:lpstr>Советские </vt:lpstr>
      <vt:lpstr>Добро пожаловать или посторонним вход воспрещен</vt:lpstr>
      <vt:lpstr>Операция „ы“  и другие приключения шурика</vt:lpstr>
      <vt:lpstr>Бриллиантовая рука</vt:lpstr>
      <vt:lpstr>12 стульев</vt:lpstr>
      <vt:lpstr>гараж</vt:lpstr>
      <vt:lpstr>Иван васильевич  меняет профессию</vt:lpstr>
      <vt:lpstr>Кавказская пленница</vt:lpstr>
      <vt:lpstr>Российские </vt:lpstr>
      <vt:lpstr>Особенности  национальной охоты</vt:lpstr>
      <vt:lpstr>Особенности  национальной рыбалки</vt:lpstr>
      <vt:lpstr>О чём говорят мужчины</vt:lpstr>
      <vt:lpstr>горько</vt:lpstr>
      <vt:lpstr>Бабушка лёгкого поведения</vt:lpstr>
      <vt:lpstr>сваты</vt:lpstr>
      <vt:lpstr>физрук</vt:lpstr>
      <vt:lpstr>интерны</vt:lpstr>
      <vt:lpstr>кухня</vt:lpstr>
      <vt:lpstr>Как я стал русским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Сатира и юмор</dc:title>
  <dc:creator>Uživatel systému Windows</dc:creator>
  <cp:lastModifiedBy>Uživatel systému Windows</cp:lastModifiedBy>
  <cp:revision>26</cp:revision>
  <dcterms:created xsi:type="dcterms:W3CDTF">2018-09-08T09:28:04Z</dcterms:created>
  <dcterms:modified xsi:type="dcterms:W3CDTF">2019-10-29T10:54:55Z</dcterms:modified>
</cp:coreProperties>
</file>