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8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9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25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626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873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2710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811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373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95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9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69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548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90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45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31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24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97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F27AC-DB02-4494-8413-C10B47A8FF95}" type="datetimeFigureOut">
              <a:rPr lang="cs-CZ" smtClean="0"/>
              <a:t>23.11.2019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6B3C5DE-F169-4EAA-986A-06A6E855A9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8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1851" y="1416982"/>
            <a:ext cx="8661062" cy="1646302"/>
          </a:xfrm>
        </p:spPr>
        <p:txBody>
          <a:bodyPr/>
          <a:lstStyle/>
          <a:p>
            <a:pPr algn="ctr"/>
            <a:r>
              <a:rPr lang="cs-CZ" sz="6000" dirty="0" smtClean="0"/>
              <a:t>Kdo pomůže ztracenému nevidomému?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943599" y="4050833"/>
            <a:ext cx="3639313" cy="213051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Adéla </a:t>
            </a:r>
            <a:r>
              <a:rPr lang="cs-CZ" sz="2800" dirty="0" err="1" smtClean="0"/>
              <a:t>Gregrová</a:t>
            </a:r>
            <a:r>
              <a:rPr lang="cs-CZ" sz="2800" dirty="0" smtClean="0"/>
              <a:t>, Markéta </a:t>
            </a:r>
            <a:r>
              <a:rPr lang="cs-CZ" sz="2800" dirty="0" err="1" smtClean="0"/>
              <a:t>Kristlová</a:t>
            </a:r>
            <a:r>
              <a:rPr lang="cs-CZ" sz="2800" dirty="0" smtClean="0"/>
              <a:t>, Klára </a:t>
            </a:r>
            <a:r>
              <a:rPr lang="cs-CZ" sz="2800" dirty="0" err="1" smtClean="0"/>
              <a:t>Stajnerová</a:t>
            </a:r>
            <a:r>
              <a:rPr lang="cs-CZ" sz="2800" dirty="0" smtClean="0"/>
              <a:t>, Eliška Blažková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802" y="3021330"/>
            <a:ext cx="3836670" cy="383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504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74905"/>
            <a:ext cx="8596668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60" y="676656"/>
            <a:ext cx="8451042" cy="5833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Cíle experimentu</a:t>
            </a:r>
          </a:p>
          <a:p>
            <a:r>
              <a:rPr lang="cs-CZ" sz="2400" dirty="0" smtClean="0"/>
              <a:t>kdo </a:t>
            </a:r>
            <a:r>
              <a:rPr lang="cs-CZ" sz="2400" dirty="0"/>
              <a:t>a kolik z náhodných kolemjdoucích pomůže evidentně ztracenému nevidomému člověku nalézt hledané místo nebo alespoň směr, kudy má </a:t>
            </a:r>
            <a:r>
              <a:rPr lang="cs-CZ" sz="2400" dirty="0" smtClean="0"/>
              <a:t>jít</a:t>
            </a:r>
            <a:endParaRPr lang="cs-CZ" sz="2400" dirty="0"/>
          </a:p>
          <a:p>
            <a:r>
              <a:rPr lang="cs-CZ" sz="2400" dirty="0" smtClean="0"/>
              <a:t>vedlejší </a:t>
            </a:r>
            <a:r>
              <a:rPr lang="cs-CZ" sz="2400" dirty="0"/>
              <a:t>cíl </a:t>
            </a:r>
            <a:r>
              <a:rPr lang="cs-CZ" sz="2400" dirty="0" smtClean="0"/>
              <a:t>- kolik </a:t>
            </a:r>
            <a:r>
              <a:rPr lang="cs-CZ" sz="2400" dirty="0"/>
              <a:t>z pomáhajících instruuje nebo vede nevidomého správným </a:t>
            </a:r>
            <a:r>
              <a:rPr lang="cs-CZ" sz="2400" dirty="0" smtClean="0"/>
              <a:t>způsobem</a:t>
            </a:r>
          </a:p>
          <a:p>
            <a:pPr marL="0" indent="0">
              <a:buNone/>
            </a:pPr>
            <a:endParaRPr lang="cs-CZ" sz="2400" u="sng" dirty="0" smtClean="0"/>
          </a:p>
          <a:p>
            <a:pPr marL="0" indent="0">
              <a:buNone/>
            </a:pPr>
            <a:r>
              <a:rPr lang="cs-CZ" sz="2400" u="sng" dirty="0" smtClean="0"/>
              <a:t>Průběh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evidomý na rušném místě (Česká, Náměstí Svobody)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ykazuje známky ztracenosti 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ikoho aktivně neoslovuje, ale čeká na nabídku pomoci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ři oslovení cizím člověkem se nechá dovést na pár metrů vzdálené místo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4441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658368"/>
            <a:ext cx="10515600" cy="6035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Co </a:t>
            </a:r>
            <a:r>
              <a:rPr lang="cs-CZ" sz="2400" u="sng" dirty="0" smtClean="0"/>
              <a:t>jsme sledovali</a:t>
            </a:r>
            <a:endParaRPr lang="cs-CZ" sz="2400" u="sng" dirty="0"/>
          </a:p>
          <a:p>
            <a:pPr lvl="0"/>
            <a:r>
              <a:rPr lang="cs-CZ" sz="2400" dirty="0"/>
              <a:t>množství lidí, které projde bez povšimnutí</a:t>
            </a:r>
          </a:p>
          <a:p>
            <a:pPr lvl="0"/>
            <a:r>
              <a:rPr lang="cs-CZ" sz="2400" dirty="0"/>
              <a:t>množství lidí, co se zastaví a nabídne pomoc</a:t>
            </a:r>
          </a:p>
          <a:p>
            <a:pPr lvl="0"/>
            <a:r>
              <a:rPr lang="cs-CZ" sz="2400" dirty="0"/>
              <a:t>zda pomoc budou nabízet spíše ženy nebo muži</a:t>
            </a:r>
          </a:p>
          <a:p>
            <a:pPr lvl="0"/>
            <a:r>
              <a:rPr lang="cs-CZ" sz="2400" dirty="0" smtClean="0"/>
              <a:t>zda </a:t>
            </a:r>
            <a:r>
              <a:rPr lang="cs-CZ" sz="2400" dirty="0"/>
              <a:t>pomoc bude nabídnuta </a:t>
            </a:r>
            <a:r>
              <a:rPr lang="cs-CZ" sz="2400" dirty="0" smtClean="0"/>
              <a:t>správně</a:t>
            </a:r>
          </a:p>
          <a:p>
            <a:pPr marL="0" lvl="0" indent="0">
              <a:buNone/>
            </a:pPr>
            <a:endParaRPr lang="cs-CZ" sz="2400" dirty="0"/>
          </a:p>
          <a:p>
            <a:pPr marL="0" lvl="0" indent="0">
              <a:buNone/>
            </a:pPr>
            <a:r>
              <a:rPr lang="cs-CZ" sz="2400" u="sng" dirty="0" smtClean="0"/>
              <a:t>Hypotézy</a:t>
            </a:r>
            <a:endParaRPr lang="cs-CZ" sz="2400" dirty="0" smtClean="0"/>
          </a:p>
          <a:p>
            <a:pPr lvl="0"/>
            <a:r>
              <a:rPr lang="cs-CZ" sz="2400" dirty="0"/>
              <a:t>více lidí projde bez povšimnutí</a:t>
            </a:r>
          </a:p>
          <a:p>
            <a:pPr lvl="0"/>
            <a:r>
              <a:rPr lang="cs-CZ" sz="2400" dirty="0"/>
              <a:t>pomoc budou spíše nabízet ženy</a:t>
            </a:r>
          </a:p>
          <a:p>
            <a:pPr lvl="0"/>
            <a:r>
              <a:rPr lang="cs-CZ" sz="2400" dirty="0"/>
              <a:t>pomoc správným způsobem nabídne polovina lidí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17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160" y="402336"/>
            <a:ext cx="7993842" cy="1528064"/>
          </a:xfrm>
        </p:spPr>
        <p:txBody>
          <a:bodyPr>
            <a:normAutofit/>
          </a:bodyPr>
          <a:lstStyle/>
          <a:p>
            <a:r>
              <a:rPr lang="cs-CZ" sz="2800" u="sng" dirty="0" smtClean="0">
                <a:solidFill>
                  <a:schemeClr val="tx1"/>
                </a:solidFill>
                <a:latin typeface="+mn-lt"/>
              </a:rPr>
              <a:t>Výsledky</a:t>
            </a:r>
            <a:r>
              <a:rPr lang="cs-CZ" sz="3200" u="sng" dirty="0" smtClean="0">
                <a:solidFill>
                  <a:schemeClr val="tx1"/>
                </a:solidFill>
              </a:rPr>
              <a:t> experimentu</a:t>
            </a:r>
            <a:endParaRPr lang="cs-CZ" sz="3200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3856" y="1166368"/>
            <a:ext cx="8140146" cy="5029199"/>
          </a:xfrm>
        </p:spPr>
        <p:txBody>
          <a:bodyPr>
            <a:noAutofit/>
          </a:bodyPr>
          <a:lstStyle/>
          <a:p>
            <a:r>
              <a:rPr lang="cs-CZ" sz="2000" dirty="0" smtClean="0"/>
              <a:t>Česká/Joštova – 3 muži (ze 100 lidí) během 30 min</a:t>
            </a:r>
          </a:p>
          <a:p>
            <a:r>
              <a:rPr lang="cs-CZ" sz="2000" dirty="0" smtClean="0"/>
              <a:t>Náměstí Svobody – 2 muži (ze 110 lidí) během 30 min</a:t>
            </a:r>
          </a:p>
          <a:p>
            <a:pPr marL="0" indent="0">
              <a:buNone/>
            </a:pPr>
            <a:r>
              <a:rPr lang="cs-CZ" sz="2400" dirty="0" smtClean="0"/>
              <a:t>	</a:t>
            </a:r>
            <a:r>
              <a:rPr lang="cs-CZ" sz="2400" b="1" dirty="0" smtClean="0"/>
              <a:t>tedy 2,3 % lidí</a:t>
            </a:r>
            <a:endParaRPr lang="cs-CZ" sz="2400" b="1" dirty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Pomoc ,,správně“ nabídli 3 lidé, 1 špatně, 1 nedalo se posoudit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Možné zkreslení výsledků</a:t>
            </a:r>
          </a:p>
          <a:p>
            <a:r>
              <a:rPr lang="cs-CZ" sz="2000" dirty="0"/>
              <a:t>d</a:t>
            </a:r>
            <a:r>
              <a:rPr lang="cs-CZ" sz="2000" dirty="0" smtClean="0"/>
              <a:t>éšť</a:t>
            </a:r>
          </a:p>
          <a:p>
            <a:r>
              <a:rPr lang="cs-CZ" sz="2000" dirty="0" smtClean="0"/>
              <a:t>nápadnost při natáčení</a:t>
            </a:r>
          </a:p>
          <a:p>
            <a:r>
              <a:rPr lang="cs-CZ" sz="2000" dirty="0" smtClean="0"/>
              <a:t>únava protagonisty Dana</a:t>
            </a:r>
          </a:p>
          <a:p>
            <a:pPr marL="0" indent="0">
              <a:buNone/>
            </a:pPr>
            <a:r>
              <a:rPr lang="cs-CZ" sz="2000" dirty="0" smtClean="0"/>
              <a:t>VIDEO</a:t>
            </a:r>
            <a:r>
              <a:rPr lang="cs-CZ" sz="2000" dirty="0"/>
              <a:t>!!! https://drive.google.com/file/d/1VhxUh0IOHfv8a3w8sp7mA6BUJUApcCt6/view?fbclid=IwAR0NTsDbVYImU_6pFoh2Huqn436SgwmL0hFLVvobU1pyrhqsJWYm5fT12Mo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585159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98</Words>
  <Application>Microsoft Office PowerPoint</Application>
  <PresentationFormat>Širokoúhlá obrazovka</PresentationFormat>
  <Paragraphs>33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Faseta</vt:lpstr>
      <vt:lpstr>Kdo pomůže ztracenému nevidomému?</vt:lpstr>
      <vt:lpstr>Prezentace aplikace PowerPoint</vt:lpstr>
      <vt:lpstr>Prezentace aplikace PowerPoint</vt:lpstr>
      <vt:lpstr>Výsledky experimentu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Kdo pomůže ztracenému nevidomému?</dc:title>
  <dc:creator>eli</dc:creator>
  <cp:lastModifiedBy>eli</cp:lastModifiedBy>
  <cp:revision>6</cp:revision>
  <dcterms:created xsi:type="dcterms:W3CDTF">2019-11-22T20:49:52Z</dcterms:created>
  <dcterms:modified xsi:type="dcterms:W3CDTF">2019-11-23T07:08:20Z</dcterms:modified>
</cp:coreProperties>
</file>