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T Sans Narrow"/>
      <p:regular r:id="rId15"/>
      <p:bold r:id="rId16"/>
    </p:embeddedFon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TSansNarrow-regular.fntdata"/><Relationship Id="rId14" Type="http://schemas.openxmlformats.org/officeDocument/2006/relationships/slide" Target="slides/slide9.xml"/><Relationship Id="rId17" Type="http://schemas.openxmlformats.org/officeDocument/2006/relationships/font" Target="fonts/OpenSans-regular.fntdata"/><Relationship Id="rId16" Type="http://schemas.openxmlformats.org/officeDocument/2006/relationships/font" Target="fonts/PTSansNarrow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italic.fntdata"/><Relationship Id="rId6" Type="http://schemas.openxmlformats.org/officeDocument/2006/relationships/slide" Target="slides/slide1.xml"/><Relationship Id="rId18" Type="http://schemas.openxmlformats.org/officeDocument/2006/relationships/font" Target="fonts/Open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05a111326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05a111326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05a111326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05a111326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05a111326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05a11132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05a111326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05a111326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05a111326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05a111326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05a111326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05a111326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05a111326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05a111326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05a111326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05a111326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SOCIÁLNÍ PERCEPCE</a:t>
            </a:r>
            <a:endParaRPr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Centrum aktivit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POKYNY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042800"/>
            <a:ext cx="8520600" cy="363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Na každé z následujících stránek najdete otázku či úkol, který budete ve skupině řešit. Vyřešte nejprve jeden úkol, než postoupíte k dalšímu.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Najdete tu také přibližný čas, který máte úkolu věnovat. Ten se pokuste dodržet.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Každý z vás bude potřebovat tužku a papír.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Odpovědi, na které v debatě přijdete, si jako skupina zapište, abyste je mohli později sdílet s ostatními.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Než se do toho pustíte, rozdělte si role: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časopes - hlídá čas, rozhoduje, jestli je efektivní se tématu ještě dále věnovat, nebo se může jít dál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moderátor - hlídá, aby se </a:t>
            </a:r>
            <a:r>
              <a:rPr lang="cs"/>
              <a:t>všichni</a:t>
            </a:r>
            <a:r>
              <a:rPr lang="cs"/>
              <a:t> dostali ke slovu a </a:t>
            </a:r>
            <a:r>
              <a:rPr lang="cs"/>
              <a:t>aby se drželi</a:t>
            </a:r>
            <a:r>
              <a:rPr lang="cs"/>
              <a:t> věci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zapisovatel - vybírá z debaty to podstatné a zapisuje to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1. PRVNÍ DOJEM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Vzpomeňte si na situaci (lépe čerstvou), kdy jste se potkali s někým novým. Odpovězte na následující otázky nejprve každý sám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Za jak dlouho vznikl váš první dojem?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Co konkrétně tento první dojem obsahuje? Které kvality posuzujete?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"/>
              <a:t>Na základě odpovědí na otázku dvě diskutujte, proč jsou to právě tyto kvality. (nezapomeňte na evoluci :-)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cs"/>
              <a:t>7 minut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2. PRVNÍ a další DOJEM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Napište seznam všech okolností a kontextů, které ovlivňují to, jaký dojem si o někom utvoříme.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Vezměte v pota</a:t>
            </a:r>
            <a:r>
              <a:rPr lang="cs"/>
              <a:t>z: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- vnější </a:t>
            </a:r>
            <a:r>
              <a:rPr lang="cs"/>
              <a:t>okolnosti - fyzické i sociální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- osobnost vnímajícího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- osobnost vnímaného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cs"/>
              <a:t>10 min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3. OKOLNOSTI A JEJICH VLIV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Z odpovědí k předchozímu úkolu vyberte nejméně </a:t>
            </a:r>
            <a:r>
              <a:rPr b="1" lang="cs"/>
              <a:t>3 vnější</a:t>
            </a:r>
            <a:r>
              <a:rPr lang="cs"/>
              <a:t> a </a:t>
            </a:r>
            <a:r>
              <a:rPr b="1" lang="cs"/>
              <a:t>3 vycházející z osobnosti vnímajícího </a:t>
            </a:r>
            <a:r>
              <a:rPr lang="cs"/>
              <a:t>a k nim napište příklad jejich konkrétních účinků, úsudků. </a:t>
            </a:r>
            <a:r>
              <a:rPr i="1" lang="cs"/>
              <a:t>Příklad: Zjistíme-li o někom, že mu nejde matematika, máme tendenci posuzovat ho jako celkově ne moc chytrého.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Dokážete říci, jak moc relevantní (pravdivé) tyto úsudky jsou? Co to ovlivňuje?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7 min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4. LIDOVÁ MOUDROST</a:t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Dejte dohromady seznam všech rčení a lidových “moudrostí” spojujících vzhled člověka s jeho vlastnostmi či kvalitami.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Jak moc jim “věříte”?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max. 5 min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5. POTŘEBA TŘÍDĚNÍ? </a:t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Proč vůbec máme potřebu lidi posuzovat, hodnotit a třídit do různých kategorií?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A máme ji vůbec?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Při odpovědi vás mohou inspirovat slova přežití, potřeby, emoce...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5 min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6. JINAKOST 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Jak vnímáme jinakost?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Která jinakost nám vadí a která ne?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Proč nám některé druhy odlišností, jinakosti mohou vadit, </a:t>
            </a:r>
            <a:r>
              <a:rPr lang="cs"/>
              <a:t>mohou</a:t>
            </a:r>
            <a:r>
              <a:rPr lang="cs"/>
              <a:t> nás dráždit?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max. 10 min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7. PŘEDSUDKY 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Na základě předchozích otázek a odpovědí zkuste formulovat hypotézu vzniku předsudků.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Tedy proč a jak vznikají předsudky?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5 min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