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286" r:id="rId3"/>
    <p:sldId id="263" r:id="rId4"/>
    <p:sldId id="261" r:id="rId5"/>
    <p:sldId id="262" r:id="rId6"/>
    <p:sldId id="287" r:id="rId7"/>
    <p:sldId id="284" r:id="rId8"/>
    <p:sldId id="294" r:id="rId9"/>
    <p:sldId id="295" r:id="rId10"/>
    <p:sldId id="285" r:id="rId11"/>
    <p:sldId id="265" r:id="rId12"/>
    <p:sldId id="264" r:id="rId13"/>
    <p:sldId id="288" r:id="rId14"/>
    <p:sldId id="289" r:id="rId15"/>
    <p:sldId id="290" r:id="rId16"/>
    <p:sldId id="291" r:id="rId17"/>
    <p:sldId id="292" r:id="rId18"/>
    <p:sldId id="293" r:id="rId19"/>
    <p:sldId id="266" r:id="rId20"/>
    <p:sldId id="267" r:id="rId21"/>
    <p:sldId id="268" r:id="rId22"/>
    <p:sldId id="269" r:id="rId23"/>
    <p:sldId id="271" r:id="rId24"/>
    <p:sldId id="274" r:id="rId25"/>
    <p:sldId id="282" r:id="rId26"/>
  </p:sldIdLst>
  <p:sldSz cx="12192000" cy="6858000"/>
  <p:notesSz cx="6858000" cy="9144000"/>
  <p:custDataLst>
    <p:tags r:id="rId27"/>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66" d="100"/>
          <a:sy n="66" d="100"/>
        </p:scale>
        <p:origin x="624"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1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84.sv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11" Type="http://schemas.openxmlformats.org/officeDocument/2006/relationships/image" Target="../media/image83.png"/><Relationship Id="rId5" Type="http://schemas.openxmlformats.org/officeDocument/2006/relationships/image" Target="../media/image79.png"/><Relationship Id="rId10" Type="http://schemas.openxmlformats.org/officeDocument/2006/relationships/image" Target="../media/image82.svg"/><Relationship Id="rId4" Type="http://schemas.openxmlformats.org/officeDocument/2006/relationships/image" Target="../media/image78.svg"/><Relationship Id="rId9" Type="http://schemas.openxmlformats.org/officeDocument/2006/relationships/image" Target="../media/image81.png"/></Relationships>
</file>

<file path=ppt/diagrams/_rels/data12.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diagrams/_rels/data13.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1.svg"/><Relationship Id="rId2" Type="http://schemas.openxmlformats.org/officeDocument/2006/relationships/hyperlink" Target="https://www.zive.cz/clanky/google-coral-raspberry-pi-s-cipem-ktery-zpracuje-4-biliony-operaci-za-sekundu/sc-3-a-200346/default.aspx" TargetMode="External"/><Relationship Id="rId16" Type="http://schemas.openxmlformats.org/officeDocument/2006/relationships/image" Target="../media/image41.svg"/><Relationship Id="rId1" Type="http://schemas.openxmlformats.org/officeDocument/2006/relationships/hyperlink" Target="https://towardsdatascience.com/the-mostly-complete-chart-of-neural-networks-explained-3fb6f2367464" TargetMode="Externa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40.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 Id="rId14" Type="http://schemas.openxmlformats.org/officeDocument/2006/relationships/image" Target="../media/image39.svg"/></Relationships>
</file>

<file path=ppt/diagrams/_rels/data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ata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39.svg"/></Relationships>
</file>

<file path=ppt/diagrams/_rels/data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84.sv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11" Type="http://schemas.openxmlformats.org/officeDocument/2006/relationships/image" Target="../media/image83.png"/><Relationship Id="rId5" Type="http://schemas.openxmlformats.org/officeDocument/2006/relationships/image" Target="../media/image79.png"/><Relationship Id="rId10" Type="http://schemas.openxmlformats.org/officeDocument/2006/relationships/image" Target="../media/image82.svg"/><Relationship Id="rId4" Type="http://schemas.openxmlformats.org/officeDocument/2006/relationships/image" Target="../media/image78.svg"/><Relationship Id="rId9" Type="http://schemas.openxmlformats.org/officeDocument/2006/relationships/image" Target="../media/image81.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svg"/><Relationship Id="rId3" Type="http://schemas.openxmlformats.org/officeDocument/2006/relationships/hyperlink" Target="https://towardsdatascience.com/the-mostly-complete-chart-of-neural-networks-explained-3fb6f2367464" TargetMode="External"/><Relationship Id="rId7" Type="http://schemas.openxmlformats.org/officeDocument/2006/relationships/image" Target="../media/image35.svg"/><Relationship Id="rId12" Type="http://schemas.openxmlformats.org/officeDocument/2006/relationships/image" Target="../media/image38.png"/><Relationship Id="rId2" Type="http://schemas.openxmlformats.org/officeDocument/2006/relationships/image" Target="../media/image33.svg"/><Relationship Id="rId16" Type="http://schemas.openxmlformats.org/officeDocument/2006/relationships/hyperlink" Target="https://www.zive.cz/clanky/google-coral-raspberry-pi-s-cipem-ktery-zpracuje-4-biliony-operaci-za-sekundu/sc-3-a-200346/default.aspx" TargetMode="External"/><Relationship Id="rId1" Type="http://schemas.openxmlformats.org/officeDocument/2006/relationships/image" Target="../media/image32.png"/><Relationship Id="rId6" Type="http://schemas.openxmlformats.org/officeDocument/2006/relationships/image" Target="../media/image34.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41.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37.svg"/><Relationship Id="rId14"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3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A17EB-D392-4745-9417-C048680075F3}"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36E4788-36B9-4378-AD1E-ED98286D9CF3}">
      <dgm:prSet/>
      <dgm:spPr/>
      <dgm:t>
        <a:bodyPr/>
        <a:lstStyle/>
        <a:p>
          <a:pPr>
            <a:defRPr cap="all"/>
          </a:pPr>
          <a:r>
            <a:rPr lang="cs-CZ" dirty="0"/>
            <a:t>Co je to inteligence?</a:t>
          </a:r>
          <a:endParaRPr lang="en-US" dirty="0"/>
        </a:p>
      </dgm:t>
    </dgm:pt>
    <dgm:pt modelId="{5056E43C-047D-456D-9F33-F1A7997F84EC}" type="parTrans" cxnId="{CC68EC3B-1E6D-49FC-9360-2A26A3EFEB1F}">
      <dgm:prSet/>
      <dgm:spPr/>
      <dgm:t>
        <a:bodyPr/>
        <a:lstStyle/>
        <a:p>
          <a:endParaRPr lang="en-US"/>
        </a:p>
      </dgm:t>
    </dgm:pt>
    <dgm:pt modelId="{1351B915-EFB2-4EE9-8EE4-82FCD197A051}" type="sibTrans" cxnId="{CC68EC3B-1E6D-49FC-9360-2A26A3EFEB1F}">
      <dgm:prSet/>
      <dgm:spPr/>
      <dgm:t>
        <a:bodyPr/>
        <a:lstStyle/>
        <a:p>
          <a:endParaRPr lang="en-US"/>
        </a:p>
      </dgm:t>
    </dgm:pt>
    <dgm:pt modelId="{83BEEEDA-7EF9-4F59-93B8-ECBB35E00D94}">
      <dgm:prSet/>
      <dgm:spPr/>
      <dgm:t>
        <a:bodyPr/>
        <a:lstStyle/>
        <a:p>
          <a:pPr>
            <a:defRPr cap="all"/>
          </a:pPr>
          <a:r>
            <a:rPr lang="cs-CZ"/>
            <a:t>Co je to AI?</a:t>
          </a:r>
          <a:endParaRPr lang="en-US"/>
        </a:p>
      </dgm:t>
    </dgm:pt>
    <dgm:pt modelId="{66BF5986-4911-46DD-B923-E4644DA99E42}" type="parTrans" cxnId="{5C11EEA1-929A-4564-A526-F2E7DB2BE630}">
      <dgm:prSet/>
      <dgm:spPr/>
      <dgm:t>
        <a:bodyPr/>
        <a:lstStyle/>
        <a:p>
          <a:endParaRPr lang="en-US"/>
        </a:p>
      </dgm:t>
    </dgm:pt>
    <dgm:pt modelId="{14ABE667-4B23-4604-AE84-6012A9C615C1}" type="sibTrans" cxnId="{5C11EEA1-929A-4564-A526-F2E7DB2BE630}">
      <dgm:prSet/>
      <dgm:spPr/>
      <dgm:t>
        <a:bodyPr/>
        <a:lstStyle/>
        <a:p>
          <a:endParaRPr lang="en-US"/>
        </a:p>
      </dgm:t>
    </dgm:pt>
    <dgm:pt modelId="{9D35291D-D9D9-475C-AB8D-4A2356E0EBBA}">
      <dgm:prSet/>
      <dgm:spPr/>
      <dgm:t>
        <a:bodyPr/>
        <a:lstStyle/>
        <a:p>
          <a:pPr>
            <a:defRPr cap="all"/>
          </a:pPr>
          <a:r>
            <a:rPr lang="cs-CZ"/>
            <a:t>Jak se liší AI a běžné algoritmické metody?</a:t>
          </a:r>
          <a:endParaRPr lang="en-US"/>
        </a:p>
      </dgm:t>
    </dgm:pt>
    <dgm:pt modelId="{8920682F-353E-4041-8DE8-40285B31B6A2}" type="parTrans" cxnId="{A953DA50-FAD0-4FAF-B12A-527CB2A7CC95}">
      <dgm:prSet/>
      <dgm:spPr/>
      <dgm:t>
        <a:bodyPr/>
        <a:lstStyle/>
        <a:p>
          <a:endParaRPr lang="en-US"/>
        </a:p>
      </dgm:t>
    </dgm:pt>
    <dgm:pt modelId="{E1AD8A73-6601-4B56-9214-A24403CFBF0A}" type="sibTrans" cxnId="{A953DA50-FAD0-4FAF-B12A-527CB2A7CC95}">
      <dgm:prSet/>
      <dgm:spPr/>
      <dgm:t>
        <a:bodyPr/>
        <a:lstStyle/>
        <a:p>
          <a:endParaRPr lang="en-US"/>
        </a:p>
      </dgm:t>
    </dgm:pt>
    <dgm:pt modelId="{1DA3AB6A-279D-45FF-B754-46EDA20C8E2B}">
      <dgm:prSet/>
      <dgm:spPr/>
      <dgm:t>
        <a:bodyPr/>
        <a:lstStyle/>
        <a:p>
          <a:pPr>
            <a:defRPr cap="all"/>
          </a:pPr>
          <a:r>
            <a:rPr lang="cs-CZ"/>
            <a:t>Co je to všeobecná AI (General AI)?</a:t>
          </a:r>
          <a:endParaRPr lang="en-US"/>
        </a:p>
      </dgm:t>
    </dgm:pt>
    <dgm:pt modelId="{94BB09A9-E7E6-4CD5-AC35-E34C16AFFED0}" type="parTrans" cxnId="{9CA9E78E-1D71-4F8C-999D-C9B177E78B58}">
      <dgm:prSet/>
      <dgm:spPr/>
      <dgm:t>
        <a:bodyPr/>
        <a:lstStyle/>
        <a:p>
          <a:endParaRPr lang="en-US"/>
        </a:p>
      </dgm:t>
    </dgm:pt>
    <dgm:pt modelId="{89FF43FF-2F87-4E1B-84A7-2D6C5A53ADB1}" type="sibTrans" cxnId="{9CA9E78E-1D71-4F8C-999D-C9B177E78B58}">
      <dgm:prSet/>
      <dgm:spPr/>
      <dgm:t>
        <a:bodyPr/>
        <a:lstStyle/>
        <a:p>
          <a:endParaRPr lang="en-US"/>
        </a:p>
      </dgm:t>
    </dgm:pt>
    <dgm:pt modelId="{A877B057-14A3-4953-ACB4-C55081E2DE4B}">
      <dgm:prSet/>
      <dgm:spPr/>
      <dgm:t>
        <a:bodyPr/>
        <a:lstStyle/>
        <a:p>
          <a:pPr>
            <a:defRPr cap="all"/>
          </a:pPr>
          <a:r>
            <a:rPr lang="cs-CZ"/>
            <a:t>Funkčnost je závislá na tom, že máme dobrá data</a:t>
          </a:r>
          <a:endParaRPr lang="en-US"/>
        </a:p>
      </dgm:t>
    </dgm:pt>
    <dgm:pt modelId="{5D497F5C-6135-45C6-AF6A-148F511A612C}" type="parTrans" cxnId="{59D29AD8-34FD-4A27-A42B-AC3BB569A877}">
      <dgm:prSet/>
      <dgm:spPr/>
      <dgm:t>
        <a:bodyPr/>
        <a:lstStyle/>
        <a:p>
          <a:endParaRPr lang="en-US"/>
        </a:p>
      </dgm:t>
    </dgm:pt>
    <dgm:pt modelId="{7BA1E63F-4B24-4704-B5A5-10558B568F79}" type="sibTrans" cxnId="{59D29AD8-34FD-4A27-A42B-AC3BB569A877}">
      <dgm:prSet/>
      <dgm:spPr/>
      <dgm:t>
        <a:bodyPr/>
        <a:lstStyle/>
        <a:p>
          <a:endParaRPr lang="en-US"/>
        </a:p>
      </dgm:t>
    </dgm:pt>
    <dgm:pt modelId="{3E847A88-6CA3-4B90-8245-3A31BFCBF191}">
      <dgm:prSet/>
      <dgm:spPr/>
      <dgm:t>
        <a:bodyPr/>
        <a:lstStyle/>
        <a:p>
          <a:pPr>
            <a:defRPr cap="all"/>
          </a:pPr>
          <a:r>
            <a:rPr lang="cs-CZ"/>
            <a:t>Jak AI využít?</a:t>
          </a:r>
          <a:endParaRPr lang="en-US"/>
        </a:p>
      </dgm:t>
    </dgm:pt>
    <dgm:pt modelId="{F46B2B78-2279-453B-9412-D5A67B723B1C}" type="parTrans" cxnId="{633C6A44-5E5A-433F-957C-71949D08532F}">
      <dgm:prSet/>
      <dgm:spPr/>
      <dgm:t>
        <a:bodyPr/>
        <a:lstStyle/>
        <a:p>
          <a:endParaRPr lang="en-US"/>
        </a:p>
      </dgm:t>
    </dgm:pt>
    <dgm:pt modelId="{CFE8E527-3261-4268-8F9D-725E8A0E8AE3}" type="sibTrans" cxnId="{633C6A44-5E5A-433F-957C-71949D08532F}">
      <dgm:prSet/>
      <dgm:spPr/>
      <dgm:t>
        <a:bodyPr/>
        <a:lstStyle/>
        <a:p>
          <a:endParaRPr lang="en-US"/>
        </a:p>
      </dgm:t>
    </dgm:pt>
    <dgm:pt modelId="{A8CFBE4F-E36E-4252-A46F-85D923F574D0}">
      <dgm:prSet/>
      <dgm:spPr/>
      <dgm:t>
        <a:bodyPr/>
        <a:lstStyle/>
        <a:p>
          <a:pPr>
            <a:defRPr cap="all"/>
          </a:pPr>
          <a:r>
            <a:rPr lang="cs-CZ"/>
            <a:t>Má to nějaké etické limity?</a:t>
          </a:r>
          <a:endParaRPr lang="en-US"/>
        </a:p>
      </dgm:t>
    </dgm:pt>
    <dgm:pt modelId="{4F5BDEF8-EA3B-4262-8587-68304D9E7A75}" type="parTrans" cxnId="{9DB1A9BF-6AAD-4972-A967-CF0173AF4BA1}">
      <dgm:prSet/>
      <dgm:spPr/>
      <dgm:t>
        <a:bodyPr/>
        <a:lstStyle/>
        <a:p>
          <a:endParaRPr lang="en-US"/>
        </a:p>
      </dgm:t>
    </dgm:pt>
    <dgm:pt modelId="{9A4F317D-3071-49C5-9008-39573E02E834}" type="sibTrans" cxnId="{9DB1A9BF-6AAD-4972-A967-CF0173AF4BA1}">
      <dgm:prSet/>
      <dgm:spPr/>
      <dgm:t>
        <a:bodyPr/>
        <a:lstStyle/>
        <a:p>
          <a:endParaRPr lang="en-US"/>
        </a:p>
      </dgm:t>
    </dgm:pt>
    <dgm:pt modelId="{61C9BDBF-35FE-496B-BAAC-55A1035049BB}" type="pres">
      <dgm:prSet presAssocID="{005A17EB-D392-4745-9417-C048680075F3}" presName="root" presStyleCnt="0">
        <dgm:presLayoutVars>
          <dgm:dir/>
          <dgm:resizeHandles val="exact"/>
        </dgm:presLayoutVars>
      </dgm:prSet>
      <dgm:spPr/>
    </dgm:pt>
    <dgm:pt modelId="{D7F931CF-DBCE-4B0B-B1A2-81ED68F64635}" type="pres">
      <dgm:prSet presAssocID="{136E4788-36B9-4378-AD1E-ED98286D9CF3}" presName="compNode" presStyleCnt="0"/>
      <dgm:spPr/>
    </dgm:pt>
    <dgm:pt modelId="{5142FB85-C166-434E-9961-17BFEAEA2016}" type="pres">
      <dgm:prSet presAssocID="{136E4788-36B9-4378-AD1E-ED98286D9CF3}" presName="iconBgRect" presStyleLbl="bgShp" presStyleIdx="0" presStyleCnt="7"/>
      <dgm:spPr>
        <a:prstGeom prst="round2DiagRect">
          <a:avLst>
            <a:gd name="adj1" fmla="val 29727"/>
            <a:gd name="adj2" fmla="val 0"/>
          </a:avLst>
        </a:prstGeom>
      </dgm:spPr>
    </dgm:pt>
    <dgm:pt modelId="{56B985A6-3035-46C6-85A5-BB47CBA0E796}" type="pres">
      <dgm:prSet presAssocID="{136E4788-36B9-4378-AD1E-ED98286D9CF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und(soft)"/>
        </a:ext>
      </dgm:extLst>
    </dgm:pt>
    <dgm:pt modelId="{19CCC1E0-4DBB-4F91-8873-FEDBD7ED3AFB}" type="pres">
      <dgm:prSet presAssocID="{136E4788-36B9-4378-AD1E-ED98286D9CF3}" presName="spaceRect" presStyleCnt="0"/>
      <dgm:spPr/>
    </dgm:pt>
    <dgm:pt modelId="{ABC38BC5-4987-4CFC-976C-74529E725FC2}" type="pres">
      <dgm:prSet presAssocID="{136E4788-36B9-4378-AD1E-ED98286D9CF3}" presName="textRect" presStyleLbl="revTx" presStyleIdx="0" presStyleCnt="7">
        <dgm:presLayoutVars>
          <dgm:chMax val="1"/>
          <dgm:chPref val="1"/>
        </dgm:presLayoutVars>
      </dgm:prSet>
      <dgm:spPr/>
    </dgm:pt>
    <dgm:pt modelId="{BC07B73C-DE5C-458E-BA8E-F3CFFA3BA1B2}" type="pres">
      <dgm:prSet presAssocID="{1351B915-EFB2-4EE9-8EE4-82FCD197A051}" presName="sibTrans" presStyleCnt="0"/>
      <dgm:spPr/>
    </dgm:pt>
    <dgm:pt modelId="{DC880D9F-F768-479A-A0E9-82DAC42EFCB1}" type="pres">
      <dgm:prSet presAssocID="{83BEEEDA-7EF9-4F59-93B8-ECBB35E00D94}" presName="compNode" presStyleCnt="0"/>
      <dgm:spPr/>
    </dgm:pt>
    <dgm:pt modelId="{2BC0F78B-8EED-4A12-937E-42C2D6C1C246}" type="pres">
      <dgm:prSet presAssocID="{83BEEEDA-7EF9-4F59-93B8-ECBB35E00D94}" presName="iconBgRect" presStyleLbl="bgShp" presStyleIdx="1" presStyleCnt="7"/>
      <dgm:spPr>
        <a:prstGeom prst="round2DiagRect">
          <a:avLst>
            <a:gd name="adj1" fmla="val 29727"/>
            <a:gd name="adj2" fmla="val 0"/>
          </a:avLst>
        </a:prstGeom>
      </dgm:spPr>
    </dgm:pt>
    <dgm:pt modelId="{3B0DBA6F-EC19-4FEA-B56F-834926027FC5}" type="pres">
      <dgm:prSet presAssocID="{83BEEEDA-7EF9-4F59-93B8-ECBB35E00D9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E31CBBEB-9F03-43C9-A005-7B0814782E7D}" type="pres">
      <dgm:prSet presAssocID="{83BEEEDA-7EF9-4F59-93B8-ECBB35E00D94}" presName="spaceRect" presStyleCnt="0"/>
      <dgm:spPr/>
    </dgm:pt>
    <dgm:pt modelId="{A8B5EF9B-1777-4763-A7AC-3372A412D738}" type="pres">
      <dgm:prSet presAssocID="{83BEEEDA-7EF9-4F59-93B8-ECBB35E00D94}" presName="textRect" presStyleLbl="revTx" presStyleIdx="1" presStyleCnt="7">
        <dgm:presLayoutVars>
          <dgm:chMax val="1"/>
          <dgm:chPref val="1"/>
        </dgm:presLayoutVars>
      </dgm:prSet>
      <dgm:spPr/>
    </dgm:pt>
    <dgm:pt modelId="{881FC547-B588-4EDB-B695-6DC539FA2E18}" type="pres">
      <dgm:prSet presAssocID="{14ABE667-4B23-4604-AE84-6012A9C615C1}" presName="sibTrans" presStyleCnt="0"/>
      <dgm:spPr/>
    </dgm:pt>
    <dgm:pt modelId="{E992F4EE-764B-4906-97B7-3E5D82C014B8}" type="pres">
      <dgm:prSet presAssocID="{9D35291D-D9D9-475C-AB8D-4A2356E0EBBA}" presName="compNode" presStyleCnt="0"/>
      <dgm:spPr/>
    </dgm:pt>
    <dgm:pt modelId="{576A2DEE-F304-4FDA-8FD2-C5545320FBFC}" type="pres">
      <dgm:prSet presAssocID="{9D35291D-D9D9-475C-AB8D-4A2356E0EBBA}" presName="iconBgRect" presStyleLbl="bgShp" presStyleIdx="2" presStyleCnt="7"/>
      <dgm:spPr>
        <a:prstGeom prst="round2DiagRect">
          <a:avLst>
            <a:gd name="adj1" fmla="val 29727"/>
            <a:gd name="adj2" fmla="val 0"/>
          </a:avLst>
        </a:prstGeom>
      </dgm:spPr>
    </dgm:pt>
    <dgm:pt modelId="{6CEFA973-7AF2-4EC2-A219-F524A48038A7}" type="pres">
      <dgm:prSet presAssocID="{9D35291D-D9D9-475C-AB8D-4A2356E0EBB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6F0BBC06-E1BF-478B-9923-861998B42389}" type="pres">
      <dgm:prSet presAssocID="{9D35291D-D9D9-475C-AB8D-4A2356E0EBBA}" presName="spaceRect" presStyleCnt="0"/>
      <dgm:spPr/>
    </dgm:pt>
    <dgm:pt modelId="{A9466A23-5137-402E-A580-23BB7FE0B1AF}" type="pres">
      <dgm:prSet presAssocID="{9D35291D-D9D9-475C-AB8D-4A2356E0EBBA}" presName="textRect" presStyleLbl="revTx" presStyleIdx="2" presStyleCnt="7">
        <dgm:presLayoutVars>
          <dgm:chMax val="1"/>
          <dgm:chPref val="1"/>
        </dgm:presLayoutVars>
      </dgm:prSet>
      <dgm:spPr/>
    </dgm:pt>
    <dgm:pt modelId="{FAC97FDC-9D1F-444F-B8E7-F10BF04660B6}" type="pres">
      <dgm:prSet presAssocID="{E1AD8A73-6601-4B56-9214-A24403CFBF0A}" presName="sibTrans" presStyleCnt="0"/>
      <dgm:spPr/>
    </dgm:pt>
    <dgm:pt modelId="{B48A4434-921D-402A-B5FB-B480A66F639E}" type="pres">
      <dgm:prSet presAssocID="{1DA3AB6A-279D-45FF-B754-46EDA20C8E2B}" presName="compNode" presStyleCnt="0"/>
      <dgm:spPr/>
    </dgm:pt>
    <dgm:pt modelId="{187FF58F-A339-4E04-B269-13B3549BDAAC}" type="pres">
      <dgm:prSet presAssocID="{1DA3AB6A-279D-45FF-B754-46EDA20C8E2B}" presName="iconBgRect" presStyleLbl="bgShp" presStyleIdx="3" presStyleCnt="7"/>
      <dgm:spPr>
        <a:prstGeom prst="round2DiagRect">
          <a:avLst>
            <a:gd name="adj1" fmla="val 29727"/>
            <a:gd name="adj2" fmla="val 0"/>
          </a:avLst>
        </a:prstGeom>
      </dgm:spPr>
    </dgm:pt>
    <dgm:pt modelId="{8E9F1E31-DA18-4A82-BD45-1E4030301D8E}" type="pres">
      <dgm:prSet presAssocID="{1DA3AB6A-279D-45FF-B754-46EDA20C8E2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69C09C08-D445-46C1-87FD-73B0498AEF4D}" type="pres">
      <dgm:prSet presAssocID="{1DA3AB6A-279D-45FF-B754-46EDA20C8E2B}" presName="spaceRect" presStyleCnt="0"/>
      <dgm:spPr/>
    </dgm:pt>
    <dgm:pt modelId="{4AA8CABB-51EF-4438-85F2-46E23FE31681}" type="pres">
      <dgm:prSet presAssocID="{1DA3AB6A-279D-45FF-B754-46EDA20C8E2B}" presName="textRect" presStyleLbl="revTx" presStyleIdx="3" presStyleCnt="7">
        <dgm:presLayoutVars>
          <dgm:chMax val="1"/>
          <dgm:chPref val="1"/>
        </dgm:presLayoutVars>
      </dgm:prSet>
      <dgm:spPr/>
    </dgm:pt>
    <dgm:pt modelId="{59D3F7E6-960A-446D-8D30-41E0E379F720}" type="pres">
      <dgm:prSet presAssocID="{89FF43FF-2F87-4E1B-84A7-2D6C5A53ADB1}" presName="sibTrans" presStyleCnt="0"/>
      <dgm:spPr/>
    </dgm:pt>
    <dgm:pt modelId="{BA9367C3-8248-40CE-9EB9-3F8FC278D3BD}" type="pres">
      <dgm:prSet presAssocID="{A877B057-14A3-4953-ACB4-C55081E2DE4B}" presName="compNode" presStyleCnt="0"/>
      <dgm:spPr/>
    </dgm:pt>
    <dgm:pt modelId="{D2E6355B-6F88-4F50-BFCE-F8052DA27F74}" type="pres">
      <dgm:prSet presAssocID="{A877B057-14A3-4953-ACB4-C55081E2DE4B}" presName="iconBgRect" presStyleLbl="bgShp" presStyleIdx="4" presStyleCnt="7"/>
      <dgm:spPr>
        <a:prstGeom prst="round2DiagRect">
          <a:avLst>
            <a:gd name="adj1" fmla="val 29727"/>
            <a:gd name="adj2" fmla="val 0"/>
          </a:avLst>
        </a:prstGeom>
      </dgm:spPr>
    </dgm:pt>
    <dgm:pt modelId="{22F412B7-B54E-4114-9A35-8D1B2D08C751}" type="pres">
      <dgm:prSet presAssocID="{A877B057-14A3-4953-ACB4-C55081E2DE4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sconnected"/>
        </a:ext>
      </dgm:extLst>
    </dgm:pt>
    <dgm:pt modelId="{DB3AE604-767F-4E80-9BA6-ADFDD6BA129E}" type="pres">
      <dgm:prSet presAssocID="{A877B057-14A3-4953-ACB4-C55081E2DE4B}" presName="spaceRect" presStyleCnt="0"/>
      <dgm:spPr/>
    </dgm:pt>
    <dgm:pt modelId="{1FB18607-0BFD-478E-93E8-FED94473493A}" type="pres">
      <dgm:prSet presAssocID="{A877B057-14A3-4953-ACB4-C55081E2DE4B}" presName="textRect" presStyleLbl="revTx" presStyleIdx="4" presStyleCnt="7">
        <dgm:presLayoutVars>
          <dgm:chMax val="1"/>
          <dgm:chPref val="1"/>
        </dgm:presLayoutVars>
      </dgm:prSet>
      <dgm:spPr/>
    </dgm:pt>
    <dgm:pt modelId="{F4DABDC0-4E46-4CA2-B0C2-269D03479705}" type="pres">
      <dgm:prSet presAssocID="{7BA1E63F-4B24-4704-B5A5-10558B568F79}" presName="sibTrans" presStyleCnt="0"/>
      <dgm:spPr/>
    </dgm:pt>
    <dgm:pt modelId="{311F82D6-9E56-427E-BC0E-6EBD72E86986}" type="pres">
      <dgm:prSet presAssocID="{3E847A88-6CA3-4B90-8245-3A31BFCBF191}" presName="compNode" presStyleCnt="0"/>
      <dgm:spPr/>
    </dgm:pt>
    <dgm:pt modelId="{6CAEDDC4-B431-4552-96EB-F1819E902E27}" type="pres">
      <dgm:prSet presAssocID="{3E847A88-6CA3-4B90-8245-3A31BFCBF191}" presName="iconBgRect" presStyleLbl="bgShp" presStyleIdx="5" presStyleCnt="7"/>
      <dgm:spPr>
        <a:prstGeom prst="round2DiagRect">
          <a:avLst>
            <a:gd name="adj1" fmla="val 29727"/>
            <a:gd name="adj2" fmla="val 0"/>
          </a:avLst>
        </a:prstGeom>
      </dgm:spPr>
    </dgm:pt>
    <dgm:pt modelId="{A768A65D-B475-425F-861D-2CDAA8626FF0}" type="pres">
      <dgm:prSet presAssocID="{3E847A88-6CA3-4B90-8245-3A31BFCBF19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obot"/>
        </a:ext>
      </dgm:extLst>
    </dgm:pt>
    <dgm:pt modelId="{087AC419-BB49-4D1B-8511-9CF126E7EE2E}" type="pres">
      <dgm:prSet presAssocID="{3E847A88-6CA3-4B90-8245-3A31BFCBF191}" presName="spaceRect" presStyleCnt="0"/>
      <dgm:spPr/>
    </dgm:pt>
    <dgm:pt modelId="{21AD9C43-88F4-4316-A3EF-F4457E93018F}" type="pres">
      <dgm:prSet presAssocID="{3E847A88-6CA3-4B90-8245-3A31BFCBF191}" presName="textRect" presStyleLbl="revTx" presStyleIdx="5" presStyleCnt="7">
        <dgm:presLayoutVars>
          <dgm:chMax val="1"/>
          <dgm:chPref val="1"/>
        </dgm:presLayoutVars>
      </dgm:prSet>
      <dgm:spPr/>
    </dgm:pt>
    <dgm:pt modelId="{724A9B52-17A0-423F-95FD-47269A9F362E}" type="pres">
      <dgm:prSet presAssocID="{CFE8E527-3261-4268-8F9D-725E8A0E8AE3}" presName="sibTrans" presStyleCnt="0"/>
      <dgm:spPr/>
    </dgm:pt>
    <dgm:pt modelId="{C995E752-199F-4C40-AC57-FADE643C97D9}" type="pres">
      <dgm:prSet presAssocID="{A8CFBE4F-E36E-4252-A46F-85D923F574D0}" presName="compNode" presStyleCnt="0"/>
      <dgm:spPr/>
    </dgm:pt>
    <dgm:pt modelId="{77AAAE6D-993A-43A3-B35B-CD3AEE6536AC}" type="pres">
      <dgm:prSet presAssocID="{A8CFBE4F-E36E-4252-A46F-85D923F574D0}" presName="iconBgRect" presStyleLbl="bgShp" presStyleIdx="6" presStyleCnt="7"/>
      <dgm:spPr>
        <a:prstGeom prst="round2DiagRect">
          <a:avLst>
            <a:gd name="adj1" fmla="val 29727"/>
            <a:gd name="adj2" fmla="val 0"/>
          </a:avLst>
        </a:prstGeom>
      </dgm:spPr>
    </dgm:pt>
    <dgm:pt modelId="{C552E7EF-DF0C-444F-B381-BEAC69C04B01}" type="pres">
      <dgm:prSet presAssocID="{A8CFBE4F-E36E-4252-A46F-85D923F574D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Irritant"/>
        </a:ext>
      </dgm:extLst>
    </dgm:pt>
    <dgm:pt modelId="{E4691330-7392-4807-B749-DC1B921E52AB}" type="pres">
      <dgm:prSet presAssocID="{A8CFBE4F-E36E-4252-A46F-85D923F574D0}" presName="spaceRect" presStyleCnt="0"/>
      <dgm:spPr/>
    </dgm:pt>
    <dgm:pt modelId="{5FF18E01-43AA-4B99-A87C-06724E71C6A0}" type="pres">
      <dgm:prSet presAssocID="{A8CFBE4F-E36E-4252-A46F-85D923F574D0}" presName="textRect" presStyleLbl="revTx" presStyleIdx="6" presStyleCnt="7">
        <dgm:presLayoutVars>
          <dgm:chMax val="1"/>
          <dgm:chPref val="1"/>
        </dgm:presLayoutVars>
      </dgm:prSet>
      <dgm:spPr/>
    </dgm:pt>
  </dgm:ptLst>
  <dgm:cxnLst>
    <dgm:cxn modelId="{7F6A840A-8B5E-436D-8EAF-A3CAA84BA963}" type="presOf" srcId="{83BEEEDA-7EF9-4F59-93B8-ECBB35E00D94}" destId="{A8B5EF9B-1777-4763-A7AC-3372A412D738}" srcOrd="0" destOrd="0" presId="urn:microsoft.com/office/officeart/2018/5/layout/IconLeafLabelList"/>
    <dgm:cxn modelId="{72F7EA12-C7C7-46B9-A82B-EA2B47AC7C65}" type="presOf" srcId="{1DA3AB6A-279D-45FF-B754-46EDA20C8E2B}" destId="{4AA8CABB-51EF-4438-85F2-46E23FE31681}" srcOrd="0" destOrd="0" presId="urn:microsoft.com/office/officeart/2018/5/layout/IconLeafLabelList"/>
    <dgm:cxn modelId="{9103331F-5716-4B2F-8679-3E60EE42BB4E}" type="presOf" srcId="{A877B057-14A3-4953-ACB4-C55081E2DE4B}" destId="{1FB18607-0BFD-478E-93E8-FED94473493A}" srcOrd="0" destOrd="0" presId="urn:microsoft.com/office/officeart/2018/5/layout/IconLeafLabelList"/>
    <dgm:cxn modelId="{CC68EC3B-1E6D-49FC-9360-2A26A3EFEB1F}" srcId="{005A17EB-D392-4745-9417-C048680075F3}" destId="{136E4788-36B9-4378-AD1E-ED98286D9CF3}" srcOrd="0" destOrd="0" parTransId="{5056E43C-047D-456D-9F33-F1A7997F84EC}" sibTransId="{1351B915-EFB2-4EE9-8EE4-82FCD197A051}"/>
    <dgm:cxn modelId="{7D899E5C-E7C9-4761-9587-13E6A31FEB9B}" type="presOf" srcId="{3E847A88-6CA3-4B90-8245-3A31BFCBF191}" destId="{21AD9C43-88F4-4316-A3EF-F4457E93018F}" srcOrd="0" destOrd="0" presId="urn:microsoft.com/office/officeart/2018/5/layout/IconLeafLabelList"/>
    <dgm:cxn modelId="{633C6A44-5E5A-433F-957C-71949D08532F}" srcId="{005A17EB-D392-4745-9417-C048680075F3}" destId="{3E847A88-6CA3-4B90-8245-3A31BFCBF191}" srcOrd="5" destOrd="0" parTransId="{F46B2B78-2279-453B-9412-D5A67B723B1C}" sibTransId="{CFE8E527-3261-4268-8F9D-725E8A0E8AE3}"/>
    <dgm:cxn modelId="{03F6C66F-050E-41CF-A302-B5E0F40ECF87}" type="presOf" srcId="{136E4788-36B9-4378-AD1E-ED98286D9CF3}" destId="{ABC38BC5-4987-4CFC-976C-74529E725FC2}" srcOrd="0" destOrd="0" presId="urn:microsoft.com/office/officeart/2018/5/layout/IconLeafLabelList"/>
    <dgm:cxn modelId="{A953DA50-FAD0-4FAF-B12A-527CB2A7CC95}" srcId="{005A17EB-D392-4745-9417-C048680075F3}" destId="{9D35291D-D9D9-475C-AB8D-4A2356E0EBBA}" srcOrd="2" destOrd="0" parTransId="{8920682F-353E-4041-8DE8-40285B31B6A2}" sibTransId="{E1AD8A73-6601-4B56-9214-A24403CFBF0A}"/>
    <dgm:cxn modelId="{9CA9E78E-1D71-4F8C-999D-C9B177E78B58}" srcId="{005A17EB-D392-4745-9417-C048680075F3}" destId="{1DA3AB6A-279D-45FF-B754-46EDA20C8E2B}" srcOrd="3" destOrd="0" parTransId="{94BB09A9-E7E6-4CD5-AC35-E34C16AFFED0}" sibTransId="{89FF43FF-2F87-4E1B-84A7-2D6C5A53ADB1}"/>
    <dgm:cxn modelId="{E6FAB39B-5D08-4ADA-B244-9B591BEDB817}" type="presOf" srcId="{9D35291D-D9D9-475C-AB8D-4A2356E0EBBA}" destId="{A9466A23-5137-402E-A580-23BB7FE0B1AF}" srcOrd="0" destOrd="0" presId="urn:microsoft.com/office/officeart/2018/5/layout/IconLeafLabelList"/>
    <dgm:cxn modelId="{5C11EEA1-929A-4564-A526-F2E7DB2BE630}" srcId="{005A17EB-D392-4745-9417-C048680075F3}" destId="{83BEEEDA-7EF9-4F59-93B8-ECBB35E00D94}" srcOrd="1" destOrd="0" parTransId="{66BF5986-4911-46DD-B923-E4644DA99E42}" sibTransId="{14ABE667-4B23-4604-AE84-6012A9C615C1}"/>
    <dgm:cxn modelId="{283531A9-0D46-4A7B-8F57-0F08664AC710}" type="presOf" srcId="{005A17EB-D392-4745-9417-C048680075F3}" destId="{61C9BDBF-35FE-496B-BAAC-55A1035049BB}" srcOrd="0" destOrd="0" presId="urn:microsoft.com/office/officeart/2018/5/layout/IconLeafLabelList"/>
    <dgm:cxn modelId="{9DB1A9BF-6AAD-4972-A967-CF0173AF4BA1}" srcId="{005A17EB-D392-4745-9417-C048680075F3}" destId="{A8CFBE4F-E36E-4252-A46F-85D923F574D0}" srcOrd="6" destOrd="0" parTransId="{4F5BDEF8-EA3B-4262-8587-68304D9E7A75}" sibTransId="{9A4F317D-3071-49C5-9008-39573E02E834}"/>
    <dgm:cxn modelId="{59D29AD8-34FD-4A27-A42B-AC3BB569A877}" srcId="{005A17EB-D392-4745-9417-C048680075F3}" destId="{A877B057-14A3-4953-ACB4-C55081E2DE4B}" srcOrd="4" destOrd="0" parTransId="{5D497F5C-6135-45C6-AF6A-148F511A612C}" sibTransId="{7BA1E63F-4B24-4704-B5A5-10558B568F79}"/>
    <dgm:cxn modelId="{63BE88DA-88F7-484D-B6CC-71A7580CB534}" type="presOf" srcId="{A8CFBE4F-E36E-4252-A46F-85D923F574D0}" destId="{5FF18E01-43AA-4B99-A87C-06724E71C6A0}" srcOrd="0" destOrd="0" presId="urn:microsoft.com/office/officeart/2018/5/layout/IconLeafLabelList"/>
    <dgm:cxn modelId="{C902DF80-7DB7-47BF-8062-9C444086B482}" type="presParOf" srcId="{61C9BDBF-35FE-496B-BAAC-55A1035049BB}" destId="{D7F931CF-DBCE-4B0B-B1A2-81ED68F64635}" srcOrd="0" destOrd="0" presId="urn:microsoft.com/office/officeart/2018/5/layout/IconLeafLabelList"/>
    <dgm:cxn modelId="{6E9BF7AA-E8CB-494A-BE9E-9870A3B2575A}" type="presParOf" srcId="{D7F931CF-DBCE-4B0B-B1A2-81ED68F64635}" destId="{5142FB85-C166-434E-9961-17BFEAEA2016}" srcOrd="0" destOrd="0" presId="urn:microsoft.com/office/officeart/2018/5/layout/IconLeafLabelList"/>
    <dgm:cxn modelId="{7DCD3F81-E91F-40C0-833F-9A35162E4BEE}" type="presParOf" srcId="{D7F931CF-DBCE-4B0B-B1A2-81ED68F64635}" destId="{56B985A6-3035-46C6-85A5-BB47CBA0E796}" srcOrd="1" destOrd="0" presId="urn:microsoft.com/office/officeart/2018/5/layout/IconLeafLabelList"/>
    <dgm:cxn modelId="{59DE6203-0F25-47D0-BFF6-688BFDC27C82}" type="presParOf" srcId="{D7F931CF-DBCE-4B0B-B1A2-81ED68F64635}" destId="{19CCC1E0-4DBB-4F91-8873-FEDBD7ED3AFB}" srcOrd="2" destOrd="0" presId="urn:microsoft.com/office/officeart/2018/5/layout/IconLeafLabelList"/>
    <dgm:cxn modelId="{B45AD076-300E-4B98-9D67-D3095B7AA52E}" type="presParOf" srcId="{D7F931CF-DBCE-4B0B-B1A2-81ED68F64635}" destId="{ABC38BC5-4987-4CFC-976C-74529E725FC2}" srcOrd="3" destOrd="0" presId="urn:microsoft.com/office/officeart/2018/5/layout/IconLeafLabelList"/>
    <dgm:cxn modelId="{DE4F0313-6DA0-4220-8EA6-C3923AC1F766}" type="presParOf" srcId="{61C9BDBF-35FE-496B-BAAC-55A1035049BB}" destId="{BC07B73C-DE5C-458E-BA8E-F3CFFA3BA1B2}" srcOrd="1" destOrd="0" presId="urn:microsoft.com/office/officeart/2018/5/layout/IconLeafLabelList"/>
    <dgm:cxn modelId="{472864D5-92B5-475D-8AB2-19005D0CEBE3}" type="presParOf" srcId="{61C9BDBF-35FE-496B-BAAC-55A1035049BB}" destId="{DC880D9F-F768-479A-A0E9-82DAC42EFCB1}" srcOrd="2" destOrd="0" presId="urn:microsoft.com/office/officeart/2018/5/layout/IconLeafLabelList"/>
    <dgm:cxn modelId="{DB6DF644-BB9A-49FC-A1B9-DC49DBCFE9EE}" type="presParOf" srcId="{DC880D9F-F768-479A-A0E9-82DAC42EFCB1}" destId="{2BC0F78B-8EED-4A12-937E-42C2D6C1C246}" srcOrd="0" destOrd="0" presId="urn:microsoft.com/office/officeart/2018/5/layout/IconLeafLabelList"/>
    <dgm:cxn modelId="{5D3C5EA5-AA45-4004-8105-A878B94291ED}" type="presParOf" srcId="{DC880D9F-F768-479A-A0E9-82DAC42EFCB1}" destId="{3B0DBA6F-EC19-4FEA-B56F-834926027FC5}" srcOrd="1" destOrd="0" presId="urn:microsoft.com/office/officeart/2018/5/layout/IconLeafLabelList"/>
    <dgm:cxn modelId="{72FF434D-4468-41C1-A5DF-E35FD927BF6D}" type="presParOf" srcId="{DC880D9F-F768-479A-A0E9-82DAC42EFCB1}" destId="{E31CBBEB-9F03-43C9-A005-7B0814782E7D}" srcOrd="2" destOrd="0" presId="urn:microsoft.com/office/officeart/2018/5/layout/IconLeafLabelList"/>
    <dgm:cxn modelId="{D9161F33-EBF5-4A43-9BE1-1BFF1441A205}" type="presParOf" srcId="{DC880D9F-F768-479A-A0E9-82DAC42EFCB1}" destId="{A8B5EF9B-1777-4763-A7AC-3372A412D738}" srcOrd="3" destOrd="0" presId="urn:microsoft.com/office/officeart/2018/5/layout/IconLeafLabelList"/>
    <dgm:cxn modelId="{4CACDB97-9AA7-4BC2-A511-E61EA2FE19FB}" type="presParOf" srcId="{61C9BDBF-35FE-496B-BAAC-55A1035049BB}" destId="{881FC547-B588-4EDB-B695-6DC539FA2E18}" srcOrd="3" destOrd="0" presId="urn:microsoft.com/office/officeart/2018/5/layout/IconLeafLabelList"/>
    <dgm:cxn modelId="{DF87765B-1FA4-4BAB-B662-D34996578A80}" type="presParOf" srcId="{61C9BDBF-35FE-496B-BAAC-55A1035049BB}" destId="{E992F4EE-764B-4906-97B7-3E5D82C014B8}" srcOrd="4" destOrd="0" presId="urn:microsoft.com/office/officeart/2018/5/layout/IconLeafLabelList"/>
    <dgm:cxn modelId="{40A08D35-6A7F-4B98-9878-9D8435F15455}" type="presParOf" srcId="{E992F4EE-764B-4906-97B7-3E5D82C014B8}" destId="{576A2DEE-F304-4FDA-8FD2-C5545320FBFC}" srcOrd="0" destOrd="0" presId="urn:microsoft.com/office/officeart/2018/5/layout/IconLeafLabelList"/>
    <dgm:cxn modelId="{12A7ADC5-A899-48E2-9824-9120FBCF98B3}" type="presParOf" srcId="{E992F4EE-764B-4906-97B7-3E5D82C014B8}" destId="{6CEFA973-7AF2-4EC2-A219-F524A48038A7}" srcOrd="1" destOrd="0" presId="urn:microsoft.com/office/officeart/2018/5/layout/IconLeafLabelList"/>
    <dgm:cxn modelId="{E7D9B999-B64B-4679-82ED-8890DB22A4F7}" type="presParOf" srcId="{E992F4EE-764B-4906-97B7-3E5D82C014B8}" destId="{6F0BBC06-E1BF-478B-9923-861998B42389}" srcOrd="2" destOrd="0" presId="urn:microsoft.com/office/officeart/2018/5/layout/IconLeafLabelList"/>
    <dgm:cxn modelId="{9B4CD532-03EF-4407-A4C1-AFFD4D194A05}" type="presParOf" srcId="{E992F4EE-764B-4906-97B7-3E5D82C014B8}" destId="{A9466A23-5137-402E-A580-23BB7FE0B1AF}" srcOrd="3" destOrd="0" presId="urn:microsoft.com/office/officeart/2018/5/layout/IconLeafLabelList"/>
    <dgm:cxn modelId="{DB518B95-C463-491D-941A-8E5BCD1C4D1F}" type="presParOf" srcId="{61C9BDBF-35FE-496B-BAAC-55A1035049BB}" destId="{FAC97FDC-9D1F-444F-B8E7-F10BF04660B6}" srcOrd="5" destOrd="0" presId="urn:microsoft.com/office/officeart/2018/5/layout/IconLeafLabelList"/>
    <dgm:cxn modelId="{E4697E94-257D-4443-8004-46085D7F26E0}" type="presParOf" srcId="{61C9BDBF-35FE-496B-BAAC-55A1035049BB}" destId="{B48A4434-921D-402A-B5FB-B480A66F639E}" srcOrd="6" destOrd="0" presId="urn:microsoft.com/office/officeart/2018/5/layout/IconLeafLabelList"/>
    <dgm:cxn modelId="{4E3F769F-20FE-425E-9500-6C0E47B920D6}" type="presParOf" srcId="{B48A4434-921D-402A-B5FB-B480A66F639E}" destId="{187FF58F-A339-4E04-B269-13B3549BDAAC}" srcOrd="0" destOrd="0" presId="urn:microsoft.com/office/officeart/2018/5/layout/IconLeafLabelList"/>
    <dgm:cxn modelId="{E0155721-B059-45E9-BA0E-13134E4608CC}" type="presParOf" srcId="{B48A4434-921D-402A-B5FB-B480A66F639E}" destId="{8E9F1E31-DA18-4A82-BD45-1E4030301D8E}" srcOrd="1" destOrd="0" presId="urn:microsoft.com/office/officeart/2018/5/layout/IconLeafLabelList"/>
    <dgm:cxn modelId="{65E11A91-D873-4CC8-BFB4-1DCA0601460E}" type="presParOf" srcId="{B48A4434-921D-402A-B5FB-B480A66F639E}" destId="{69C09C08-D445-46C1-87FD-73B0498AEF4D}" srcOrd="2" destOrd="0" presId="urn:microsoft.com/office/officeart/2018/5/layout/IconLeafLabelList"/>
    <dgm:cxn modelId="{A0485B7B-A197-454C-851F-82304AF4981D}" type="presParOf" srcId="{B48A4434-921D-402A-B5FB-B480A66F639E}" destId="{4AA8CABB-51EF-4438-85F2-46E23FE31681}" srcOrd="3" destOrd="0" presId="urn:microsoft.com/office/officeart/2018/5/layout/IconLeafLabelList"/>
    <dgm:cxn modelId="{3211ADBA-96E0-452D-AE79-D3C15CD7C4DC}" type="presParOf" srcId="{61C9BDBF-35FE-496B-BAAC-55A1035049BB}" destId="{59D3F7E6-960A-446D-8D30-41E0E379F720}" srcOrd="7" destOrd="0" presId="urn:microsoft.com/office/officeart/2018/5/layout/IconLeafLabelList"/>
    <dgm:cxn modelId="{C1D4FE65-98AD-4B6D-A214-12224F9158F1}" type="presParOf" srcId="{61C9BDBF-35FE-496B-BAAC-55A1035049BB}" destId="{BA9367C3-8248-40CE-9EB9-3F8FC278D3BD}" srcOrd="8" destOrd="0" presId="urn:microsoft.com/office/officeart/2018/5/layout/IconLeafLabelList"/>
    <dgm:cxn modelId="{29A19076-ABBB-4F9B-BAE3-5123EF5F914C}" type="presParOf" srcId="{BA9367C3-8248-40CE-9EB9-3F8FC278D3BD}" destId="{D2E6355B-6F88-4F50-BFCE-F8052DA27F74}" srcOrd="0" destOrd="0" presId="urn:microsoft.com/office/officeart/2018/5/layout/IconLeafLabelList"/>
    <dgm:cxn modelId="{BEB74BF4-ACDD-4E68-B4B2-E859859C3AE1}" type="presParOf" srcId="{BA9367C3-8248-40CE-9EB9-3F8FC278D3BD}" destId="{22F412B7-B54E-4114-9A35-8D1B2D08C751}" srcOrd="1" destOrd="0" presId="urn:microsoft.com/office/officeart/2018/5/layout/IconLeafLabelList"/>
    <dgm:cxn modelId="{679F7EF6-2B9F-4F2E-A786-BF22BC3777CD}" type="presParOf" srcId="{BA9367C3-8248-40CE-9EB9-3F8FC278D3BD}" destId="{DB3AE604-767F-4E80-9BA6-ADFDD6BA129E}" srcOrd="2" destOrd="0" presId="urn:microsoft.com/office/officeart/2018/5/layout/IconLeafLabelList"/>
    <dgm:cxn modelId="{658A9964-2F06-4FE4-BC23-3566E40FC771}" type="presParOf" srcId="{BA9367C3-8248-40CE-9EB9-3F8FC278D3BD}" destId="{1FB18607-0BFD-478E-93E8-FED94473493A}" srcOrd="3" destOrd="0" presId="urn:microsoft.com/office/officeart/2018/5/layout/IconLeafLabelList"/>
    <dgm:cxn modelId="{6A6F6316-16B8-49D7-961E-C4F4F448E918}" type="presParOf" srcId="{61C9BDBF-35FE-496B-BAAC-55A1035049BB}" destId="{F4DABDC0-4E46-4CA2-B0C2-269D03479705}" srcOrd="9" destOrd="0" presId="urn:microsoft.com/office/officeart/2018/5/layout/IconLeafLabelList"/>
    <dgm:cxn modelId="{0DD0B1E4-E658-4FC2-8037-DEE194706BF6}" type="presParOf" srcId="{61C9BDBF-35FE-496B-BAAC-55A1035049BB}" destId="{311F82D6-9E56-427E-BC0E-6EBD72E86986}" srcOrd="10" destOrd="0" presId="urn:microsoft.com/office/officeart/2018/5/layout/IconLeafLabelList"/>
    <dgm:cxn modelId="{60996BF7-1F3E-4DE8-A934-97BE7C8EC39B}" type="presParOf" srcId="{311F82D6-9E56-427E-BC0E-6EBD72E86986}" destId="{6CAEDDC4-B431-4552-96EB-F1819E902E27}" srcOrd="0" destOrd="0" presId="urn:microsoft.com/office/officeart/2018/5/layout/IconLeafLabelList"/>
    <dgm:cxn modelId="{73DE93B5-6821-40A2-A150-8205CA6715F1}" type="presParOf" srcId="{311F82D6-9E56-427E-BC0E-6EBD72E86986}" destId="{A768A65D-B475-425F-861D-2CDAA8626FF0}" srcOrd="1" destOrd="0" presId="urn:microsoft.com/office/officeart/2018/5/layout/IconLeafLabelList"/>
    <dgm:cxn modelId="{792FD0F1-3114-4505-A0B3-B3CC3390A8C2}" type="presParOf" srcId="{311F82D6-9E56-427E-BC0E-6EBD72E86986}" destId="{087AC419-BB49-4D1B-8511-9CF126E7EE2E}" srcOrd="2" destOrd="0" presId="urn:microsoft.com/office/officeart/2018/5/layout/IconLeafLabelList"/>
    <dgm:cxn modelId="{593DFF7D-A8E3-45C8-A7C8-1EB4FC94C2DC}" type="presParOf" srcId="{311F82D6-9E56-427E-BC0E-6EBD72E86986}" destId="{21AD9C43-88F4-4316-A3EF-F4457E93018F}" srcOrd="3" destOrd="0" presId="urn:microsoft.com/office/officeart/2018/5/layout/IconLeafLabelList"/>
    <dgm:cxn modelId="{A792F65F-0804-4F08-94C6-3CCCD46BE3C2}" type="presParOf" srcId="{61C9BDBF-35FE-496B-BAAC-55A1035049BB}" destId="{724A9B52-17A0-423F-95FD-47269A9F362E}" srcOrd="11" destOrd="0" presId="urn:microsoft.com/office/officeart/2018/5/layout/IconLeafLabelList"/>
    <dgm:cxn modelId="{A3258EFF-D69A-4D82-8657-72256228A669}" type="presParOf" srcId="{61C9BDBF-35FE-496B-BAAC-55A1035049BB}" destId="{C995E752-199F-4C40-AC57-FADE643C97D9}" srcOrd="12" destOrd="0" presId="urn:microsoft.com/office/officeart/2018/5/layout/IconLeafLabelList"/>
    <dgm:cxn modelId="{A2132D51-F83E-4ED4-A8BA-BF5BABD96CF9}" type="presParOf" srcId="{C995E752-199F-4C40-AC57-FADE643C97D9}" destId="{77AAAE6D-993A-43A3-B35B-CD3AEE6536AC}" srcOrd="0" destOrd="0" presId="urn:microsoft.com/office/officeart/2018/5/layout/IconLeafLabelList"/>
    <dgm:cxn modelId="{69764BD8-C49E-46BB-93B9-0661F322070B}" type="presParOf" srcId="{C995E752-199F-4C40-AC57-FADE643C97D9}" destId="{C552E7EF-DF0C-444F-B381-BEAC69C04B01}" srcOrd="1" destOrd="0" presId="urn:microsoft.com/office/officeart/2018/5/layout/IconLeafLabelList"/>
    <dgm:cxn modelId="{140B495B-BB02-4ADC-B65B-4F289EEC43E4}" type="presParOf" srcId="{C995E752-199F-4C40-AC57-FADE643C97D9}" destId="{E4691330-7392-4807-B749-DC1B921E52AB}" srcOrd="2" destOrd="0" presId="urn:microsoft.com/office/officeart/2018/5/layout/IconLeafLabelList"/>
    <dgm:cxn modelId="{8462D95D-1505-400A-8E6E-2F96955A6B65}" type="presParOf" srcId="{C995E752-199F-4C40-AC57-FADE643C97D9}" destId="{5FF18E01-43AA-4B99-A87C-06724E71C6A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4812A3-D402-4FC9-A817-61CFFFF0CD71}"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BAD30E-BF0B-4697-B4B2-83E367A98322}">
      <dgm:prSet/>
      <dgm:spPr/>
      <dgm:t>
        <a:bodyPr/>
        <a:lstStyle/>
        <a:p>
          <a:r>
            <a:rPr lang="cs-CZ"/>
            <a:t>Vše je AI…</a:t>
          </a:r>
          <a:endParaRPr lang="en-US"/>
        </a:p>
      </dgm:t>
    </dgm:pt>
    <dgm:pt modelId="{AC1BB857-07D0-49F7-AF97-1315A661729C}" type="parTrans" cxnId="{F793DFD2-5EBA-4CB9-9D45-A4D8D3ABBDC0}">
      <dgm:prSet/>
      <dgm:spPr/>
      <dgm:t>
        <a:bodyPr/>
        <a:lstStyle/>
        <a:p>
          <a:endParaRPr lang="en-US"/>
        </a:p>
      </dgm:t>
    </dgm:pt>
    <dgm:pt modelId="{8520147F-20D7-43AA-977E-82D8C7487046}" type="sibTrans" cxnId="{F793DFD2-5EBA-4CB9-9D45-A4D8D3ABBDC0}">
      <dgm:prSet/>
      <dgm:spPr/>
      <dgm:t>
        <a:bodyPr/>
        <a:lstStyle/>
        <a:p>
          <a:endParaRPr lang="en-US"/>
        </a:p>
      </dgm:t>
    </dgm:pt>
    <dgm:pt modelId="{430BA6AF-B4B9-4E6C-BEE2-49ED7FD82DD1}">
      <dgm:prSet/>
      <dgm:spPr/>
      <dgm:t>
        <a:bodyPr/>
        <a:lstStyle/>
        <a:p>
          <a:r>
            <a:rPr lang="cs-CZ"/>
            <a:t>K čemu ho ale využít?</a:t>
          </a:r>
          <a:endParaRPr lang="en-US"/>
        </a:p>
      </dgm:t>
    </dgm:pt>
    <dgm:pt modelId="{2462F063-A5AE-40A4-B559-1CEAD6A9608A}" type="parTrans" cxnId="{2555AFAF-1657-40D1-87BB-735A4C0BD924}">
      <dgm:prSet/>
      <dgm:spPr/>
      <dgm:t>
        <a:bodyPr/>
        <a:lstStyle/>
        <a:p>
          <a:endParaRPr lang="en-US"/>
        </a:p>
      </dgm:t>
    </dgm:pt>
    <dgm:pt modelId="{B461CCAD-6ECD-45D8-8114-6A4559ACF1A2}" type="sibTrans" cxnId="{2555AFAF-1657-40D1-87BB-735A4C0BD924}">
      <dgm:prSet/>
      <dgm:spPr/>
      <dgm:t>
        <a:bodyPr/>
        <a:lstStyle/>
        <a:p>
          <a:endParaRPr lang="en-US"/>
        </a:p>
      </dgm:t>
    </dgm:pt>
    <dgm:pt modelId="{1698C58B-C815-40F4-ACF0-EA5CDB3163DC}">
      <dgm:prSet/>
      <dgm:spPr/>
      <dgm:t>
        <a:bodyPr/>
        <a:lstStyle/>
        <a:p>
          <a:r>
            <a:rPr lang="cs-CZ"/>
            <a:t>AI dělají „stupidní“ chyby</a:t>
          </a:r>
          <a:endParaRPr lang="en-US"/>
        </a:p>
      </dgm:t>
    </dgm:pt>
    <dgm:pt modelId="{4800BD4E-5C36-41FE-9131-F3B3AEAB4D4B}" type="parTrans" cxnId="{25D6C97F-9B8E-42D3-928C-7092FDF3C01D}">
      <dgm:prSet/>
      <dgm:spPr/>
      <dgm:t>
        <a:bodyPr/>
        <a:lstStyle/>
        <a:p>
          <a:endParaRPr lang="en-US"/>
        </a:p>
      </dgm:t>
    </dgm:pt>
    <dgm:pt modelId="{62798DEE-80FA-4920-95E7-237C595DC17C}" type="sibTrans" cxnId="{25D6C97F-9B8E-42D3-928C-7092FDF3C01D}">
      <dgm:prSet/>
      <dgm:spPr/>
      <dgm:t>
        <a:bodyPr/>
        <a:lstStyle/>
        <a:p>
          <a:endParaRPr lang="en-US"/>
        </a:p>
      </dgm:t>
    </dgm:pt>
    <dgm:pt modelId="{FE22E941-82B9-413E-891A-BAF5D3498016}">
      <dgm:prSet/>
      <dgm:spPr/>
      <dgm:t>
        <a:bodyPr/>
        <a:lstStyle/>
        <a:p>
          <a:r>
            <a:rPr lang="cs-CZ"/>
            <a:t>Lidé obtížně důvěřují technice</a:t>
          </a:r>
          <a:endParaRPr lang="en-US"/>
        </a:p>
      </dgm:t>
    </dgm:pt>
    <dgm:pt modelId="{6BE57006-E5CA-4C72-B1CB-E3BAD93F8F69}" type="parTrans" cxnId="{CA4AB585-B04A-49D1-873C-E44E7CA2DCB3}">
      <dgm:prSet/>
      <dgm:spPr/>
      <dgm:t>
        <a:bodyPr/>
        <a:lstStyle/>
        <a:p>
          <a:endParaRPr lang="en-US"/>
        </a:p>
      </dgm:t>
    </dgm:pt>
    <dgm:pt modelId="{87DE564F-6212-496C-A1A6-7D98850D35A9}" type="sibTrans" cxnId="{CA4AB585-B04A-49D1-873C-E44E7CA2DCB3}">
      <dgm:prSet/>
      <dgm:spPr/>
      <dgm:t>
        <a:bodyPr/>
        <a:lstStyle/>
        <a:p>
          <a:endParaRPr lang="en-US"/>
        </a:p>
      </dgm:t>
    </dgm:pt>
    <dgm:pt modelId="{75DBB5F6-FB0E-42FE-A305-86014D3B57CA}">
      <dgm:prSet/>
      <dgm:spPr/>
      <dgm:t>
        <a:bodyPr/>
        <a:lstStyle/>
        <a:p>
          <a:r>
            <a:rPr lang="cs-CZ"/>
            <a:t>Jak má vypadat kooperace AI s člověkem?</a:t>
          </a:r>
          <a:endParaRPr lang="en-US"/>
        </a:p>
      </dgm:t>
    </dgm:pt>
    <dgm:pt modelId="{E40E3C62-4502-4B44-BCA7-EBB3F34D519B}" type="parTrans" cxnId="{5042DC2A-CCDB-42EF-B82F-C95FA4BC26C5}">
      <dgm:prSet/>
      <dgm:spPr/>
      <dgm:t>
        <a:bodyPr/>
        <a:lstStyle/>
        <a:p>
          <a:endParaRPr lang="en-US"/>
        </a:p>
      </dgm:t>
    </dgm:pt>
    <dgm:pt modelId="{7DA7C114-286D-485A-8889-DAC4443792E0}" type="sibTrans" cxnId="{5042DC2A-CCDB-42EF-B82F-C95FA4BC26C5}">
      <dgm:prSet/>
      <dgm:spPr/>
      <dgm:t>
        <a:bodyPr/>
        <a:lstStyle/>
        <a:p>
          <a:endParaRPr lang="en-US"/>
        </a:p>
      </dgm:t>
    </dgm:pt>
    <dgm:pt modelId="{FE42DD7E-FCB7-41AA-BBD1-67B9524010D9}">
      <dgm:prSet/>
      <dgm:spPr/>
      <dgm:t>
        <a:bodyPr/>
        <a:lstStyle/>
        <a:p>
          <a:r>
            <a:rPr lang="cs-CZ"/>
            <a:t>Co s oblastí udělá AC?</a:t>
          </a:r>
          <a:endParaRPr lang="en-US"/>
        </a:p>
      </dgm:t>
    </dgm:pt>
    <dgm:pt modelId="{51B746CF-B90C-4472-8DA1-7DF5CC955A70}" type="parTrans" cxnId="{8B3C13E4-9409-4BAB-AF80-D8104CEA3E11}">
      <dgm:prSet/>
      <dgm:spPr/>
      <dgm:t>
        <a:bodyPr/>
        <a:lstStyle/>
        <a:p>
          <a:endParaRPr lang="en-US"/>
        </a:p>
      </dgm:t>
    </dgm:pt>
    <dgm:pt modelId="{CA9A668B-6A2A-4AC0-BE68-489910914665}" type="sibTrans" cxnId="{8B3C13E4-9409-4BAB-AF80-D8104CEA3E11}">
      <dgm:prSet/>
      <dgm:spPr/>
      <dgm:t>
        <a:bodyPr/>
        <a:lstStyle/>
        <a:p>
          <a:endParaRPr lang="en-US"/>
        </a:p>
      </dgm:t>
    </dgm:pt>
    <dgm:pt modelId="{C9F98836-67FD-45E7-A35C-FD5691970DE0}" type="pres">
      <dgm:prSet presAssocID="{D84812A3-D402-4FC9-A817-61CFFFF0CD71}" presName="root" presStyleCnt="0">
        <dgm:presLayoutVars>
          <dgm:dir/>
          <dgm:resizeHandles val="exact"/>
        </dgm:presLayoutVars>
      </dgm:prSet>
      <dgm:spPr/>
    </dgm:pt>
    <dgm:pt modelId="{17E84E48-476F-47FB-A2A1-6412CC5B9889}" type="pres">
      <dgm:prSet presAssocID="{D84812A3-D402-4FC9-A817-61CFFFF0CD71}" presName="container" presStyleCnt="0">
        <dgm:presLayoutVars>
          <dgm:dir/>
          <dgm:resizeHandles val="exact"/>
        </dgm:presLayoutVars>
      </dgm:prSet>
      <dgm:spPr/>
    </dgm:pt>
    <dgm:pt modelId="{DEA8E661-0D3C-4476-92C9-F7AF74918E22}" type="pres">
      <dgm:prSet presAssocID="{DDBAD30E-BF0B-4697-B4B2-83E367A98322}" presName="compNode" presStyleCnt="0"/>
      <dgm:spPr/>
    </dgm:pt>
    <dgm:pt modelId="{AF2CD5A6-D183-40F4-8B31-349A90C3F39A}" type="pres">
      <dgm:prSet presAssocID="{DDBAD30E-BF0B-4697-B4B2-83E367A98322}" presName="iconBgRect" presStyleLbl="bgShp" presStyleIdx="0" presStyleCnt="6"/>
      <dgm:spPr/>
    </dgm:pt>
    <dgm:pt modelId="{711794B3-25C2-4ABE-9D81-D4A01DF80ACD}" type="pres">
      <dgm:prSet presAssocID="{DDBAD30E-BF0B-4697-B4B2-83E367A9832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61FDFF5C-B685-4ED6-BAEE-7F212065D2B6}" type="pres">
      <dgm:prSet presAssocID="{DDBAD30E-BF0B-4697-B4B2-83E367A98322}" presName="spaceRect" presStyleCnt="0"/>
      <dgm:spPr/>
    </dgm:pt>
    <dgm:pt modelId="{40E234DB-06B6-45FC-971B-066E70F23470}" type="pres">
      <dgm:prSet presAssocID="{DDBAD30E-BF0B-4697-B4B2-83E367A98322}" presName="textRect" presStyleLbl="revTx" presStyleIdx="0" presStyleCnt="6">
        <dgm:presLayoutVars>
          <dgm:chMax val="1"/>
          <dgm:chPref val="1"/>
        </dgm:presLayoutVars>
      </dgm:prSet>
      <dgm:spPr/>
    </dgm:pt>
    <dgm:pt modelId="{C33E6483-AE55-4DD6-9BEA-5BADD14AA14C}" type="pres">
      <dgm:prSet presAssocID="{8520147F-20D7-43AA-977E-82D8C7487046}" presName="sibTrans" presStyleLbl="sibTrans2D1" presStyleIdx="0" presStyleCnt="0"/>
      <dgm:spPr/>
    </dgm:pt>
    <dgm:pt modelId="{52FE28C4-253A-4B2E-A2D0-F5CC38BCF6CC}" type="pres">
      <dgm:prSet presAssocID="{430BA6AF-B4B9-4E6C-BEE2-49ED7FD82DD1}" presName="compNode" presStyleCnt="0"/>
      <dgm:spPr/>
    </dgm:pt>
    <dgm:pt modelId="{B1FA3ADE-2293-454D-9B48-19B28ADD7560}" type="pres">
      <dgm:prSet presAssocID="{430BA6AF-B4B9-4E6C-BEE2-49ED7FD82DD1}" presName="iconBgRect" presStyleLbl="bgShp" presStyleIdx="1" presStyleCnt="6"/>
      <dgm:spPr/>
    </dgm:pt>
    <dgm:pt modelId="{39B05CBB-33DF-4064-93B0-FAB6966C08F1}" type="pres">
      <dgm:prSet presAssocID="{430BA6AF-B4B9-4E6C-BEE2-49ED7FD82DD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3D83D9EC-2F15-4254-A398-C1A858B1530A}" type="pres">
      <dgm:prSet presAssocID="{430BA6AF-B4B9-4E6C-BEE2-49ED7FD82DD1}" presName="spaceRect" presStyleCnt="0"/>
      <dgm:spPr/>
    </dgm:pt>
    <dgm:pt modelId="{302BE1C8-10CE-4275-9AF6-7B080E3D94F3}" type="pres">
      <dgm:prSet presAssocID="{430BA6AF-B4B9-4E6C-BEE2-49ED7FD82DD1}" presName="textRect" presStyleLbl="revTx" presStyleIdx="1" presStyleCnt="6">
        <dgm:presLayoutVars>
          <dgm:chMax val="1"/>
          <dgm:chPref val="1"/>
        </dgm:presLayoutVars>
      </dgm:prSet>
      <dgm:spPr/>
    </dgm:pt>
    <dgm:pt modelId="{43F2E035-4F27-4F47-A986-640E4D691690}" type="pres">
      <dgm:prSet presAssocID="{B461CCAD-6ECD-45D8-8114-6A4559ACF1A2}" presName="sibTrans" presStyleLbl="sibTrans2D1" presStyleIdx="0" presStyleCnt="0"/>
      <dgm:spPr/>
    </dgm:pt>
    <dgm:pt modelId="{823ABF0D-7428-4CC1-B158-E7EE09C933DC}" type="pres">
      <dgm:prSet presAssocID="{1698C58B-C815-40F4-ACF0-EA5CDB3163DC}" presName="compNode" presStyleCnt="0"/>
      <dgm:spPr/>
    </dgm:pt>
    <dgm:pt modelId="{5940425A-9B21-4C5A-99B3-1DA99E34A545}" type="pres">
      <dgm:prSet presAssocID="{1698C58B-C815-40F4-ACF0-EA5CDB3163DC}" presName="iconBgRect" presStyleLbl="bgShp" presStyleIdx="2" presStyleCnt="6"/>
      <dgm:spPr/>
    </dgm:pt>
    <dgm:pt modelId="{AABC2569-79DC-4FF1-B6CA-8BC09C17476D}" type="pres">
      <dgm:prSet presAssocID="{1698C58B-C815-40F4-ACF0-EA5CDB3163D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ying Face with No Fill"/>
        </a:ext>
      </dgm:extLst>
    </dgm:pt>
    <dgm:pt modelId="{CD278A7A-A5B6-4C2E-8D65-283FA7814CCD}" type="pres">
      <dgm:prSet presAssocID="{1698C58B-C815-40F4-ACF0-EA5CDB3163DC}" presName="spaceRect" presStyleCnt="0"/>
      <dgm:spPr/>
    </dgm:pt>
    <dgm:pt modelId="{98EDFBB2-FE1C-47BD-8544-BE98BB99A14F}" type="pres">
      <dgm:prSet presAssocID="{1698C58B-C815-40F4-ACF0-EA5CDB3163DC}" presName="textRect" presStyleLbl="revTx" presStyleIdx="2" presStyleCnt="6">
        <dgm:presLayoutVars>
          <dgm:chMax val="1"/>
          <dgm:chPref val="1"/>
        </dgm:presLayoutVars>
      </dgm:prSet>
      <dgm:spPr/>
    </dgm:pt>
    <dgm:pt modelId="{92805A7B-B70E-46BC-886C-97884DA66051}" type="pres">
      <dgm:prSet presAssocID="{62798DEE-80FA-4920-95E7-237C595DC17C}" presName="sibTrans" presStyleLbl="sibTrans2D1" presStyleIdx="0" presStyleCnt="0"/>
      <dgm:spPr/>
    </dgm:pt>
    <dgm:pt modelId="{3DDB3540-030B-4B61-870D-0255B631EAD7}" type="pres">
      <dgm:prSet presAssocID="{FE22E941-82B9-413E-891A-BAF5D3498016}" presName="compNode" presStyleCnt="0"/>
      <dgm:spPr/>
    </dgm:pt>
    <dgm:pt modelId="{2D92C783-D890-406F-A774-D4A34AE0779D}" type="pres">
      <dgm:prSet presAssocID="{FE22E941-82B9-413E-891A-BAF5D3498016}" presName="iconBgRect" presStyleLbl="bgShp" presStyleIdx="3" presStyleCnt="6"/>
      <dgm:spPr/>
    </dgm:pt>
    <dgm:pt modelId="{1BC3035C-114F-4F77-8F8F-15759CB64AE3}" type="pres">
      <dgm:prSet presAssocID="{FE22E941-82B9-413E-891A-BAF5D349801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11CB87EC-FDBB-4605-B7B2-F10C110CD5F7}" type="pres">
      <dgm:prSet presAssocID="{FE22E941-82B9-413E-891A-BAF5D3498016}" presName="spaceRect" presStyleCnt="0"/>
      <dgm:spPr/>
    </dgm:pt>
    <dgm:pt modelId="{0A6A40F6-FCD2-4EAC-AB73-0F0092392E4E}" type="pres">
      <dgm:prSet presAssocID="{FE22E941-82B9-413E-891A-BAF5D3498016}" presName="textRect" presStyleLbl="revTx" presStyleIdx="3" presStyleCnt="6">
        <dgm:presLayoutVars>
          <dgm:chMax val="1"/>
          <dgm:chPref val="1"/>
        </dgm:presLayoutVars>
      </dgm:prSet>
      <dgm:spPr/>
    </dgm:pt>
    <dgm:pt modelId="{B16D0191-6637-453E-B8EE-95CB13604077}" type="pres">
      <dgm:prSet presAssocID="{87DE564F-6212-496C-A1A6-7D98850D35A9}" presName="sibTrans" presStyleLbl="sibTrans2D1" presStyleIdx="0" presStyleCnt="0"/>
      <dgm:spPr/>
    </dgm:pt>
    <dgm:pt modelId="{52E4EF59-0A5F-4BC0-904D-6059230DC6F3}" type="pres">
      <dgm:prSet presAssocID="{75DBB5F6-FB0E-42FE-A305-86014D3B57CA}" presName="compNode" presStyleCnt="0"/>
      <dgm:spPr/>
    </dgm:pt>
    <dgm:pt modelId="{8BC21924-39DD-4319-8754-0232ED12C6F8}" type="pres">
      <dgm:prSet presAssocID="{75DBB5F6-FB0E-42FE-A305-86014D3B57CA}" presName="iconBgRect" presStyleLbl="bgShp" presStyleIdx="4" presStyleCnt="6"/>
      <dgm:spPr/>
    </dgm:pt>
    <dgm:pt modelId="{E40842A3-C820-49C5-A4DF-DC0942B304E6}" type="pres">
      <dgm:prSet presAssocID="{75DBB5F6-FB0E-42FE-A305-86014D3B57C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4C0B7A8B-785D-42D5-BB76-75380876EAE0}" type="pres">
      <dgm:prSet presAssocID="{75DBB5F6-FB0E-42FE-A305-86014D3B57CA}" presName="spaceRect" presStyleCnt="0"/>
      <dgm:spPr/>
    </dgm:pt>
    <dgm:pt modelId="{B3C6871D-8E6E-46ED-84DB-36FB922CE4F2}" type="pres">
      <dgm:prSet presAssocID="{75DBB5F6-FB0E-42FE-A305-86014D3B57CA}" presName="textRect" presStyleLbl="revTx" presStyleIdx="4" presStyleCnt="6">
        <dgm:presLayoutVars>
          <dgm:chMax val="1"/>
          <dgm:chPref val="1"/>
        </dgm:presLayoutVars>
      </dgm:prSet>
      <dgm:spPr/>
    </dgm:pt>
    <dgm:pt modelId="{5FFD9D51-7F0F-495F-9AD2-ECD3C05F8AB3}" type="pres">
      <dgm:prSet presAssocID="{7DA7C114-286D-485A-8889-DAC4443792E0}" presName="sibTrans" presStyleLbl="sibTrans2D1" presStyleIdx="0" presStyleCnt="0"/>
      <dgm:spPr/>
    </dgm:pt>
    <dgm:pt modelId="{2829AE97-745D-426E-BE2C-64462B00D7D7}" type="pres">
      <dgm:prSet presAssocID="{FE42DD7E-FCB7-41AA-BBD1-67B9524010D9}" presName="compNode" presStyleCnt="0"/>
      <dgm:spPr/>
    </dgm:pt>
    <dgm:pt modelId="{9310845E-ED6A-4058-B450-13F1A09779DB}" type="pres">
      <dgm:prSet presAssocID="{FE42DD7E-FCB7-41AA-BBD1-67B9524010D9}" presName="iconBgRect" presStyleLbl="bgShp" presStyleIdx="5" presStyleCnt="6"/>
      <dgm:spPr/>
    </dgm:pt>
    <dgm:pt modelId="{A4DDFDDE-8F13-430B-8C1D-F612FB1402DC}" type="pres">
      <dgm:prSet presAssocID="{FE42DD7E-FCB7-41AA-BBD1-67B9524010D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ind Chime"/>
        </a:ext>
      </dgm:extLst>
    </dgm:pt>
    <dgm:pt modelId="{F5D5BC36-7795-4AF8-9840-88930CC5F45B}" type="pres">
      <dgm:prSet presAssocID="{FE42DD7E-FCB7-41AA-BBD1-67B9524010D9}" presName="spaceRect" presStyleCnt="0"/>
      <dgm:spPr/>
    </dgm:pt>
    <dgm:pt modelId="{64E6EAE1-6379-4986-B2E3-4651E2F8E518}" type="pres">
      <dgm:prSet presAssocID="{FE42DD7E-FCB7-41AA-BBD1-67B9524010D9}" presName="textRect" presStyleLbl="revTx" presStyleIdx="5" presStyleCnt="6">
        <dgm:presLayoutVars>
          <dgm:chMax val="1"/>
          <dgm:chPref val="1"/>
        </dgm:presLayoutVars>
      </dgm:prSet>
      <dgm:spPr/>
    </dgm:pt>
  </dgm:ptLst>
  <dgm:cxnLst>
    <dgm:cxn modelId="{F5BF5B0B-4084-49C7-AFC3-8B61738F6063}" type="presOf" srcId="{B461CCAD-6ECD-45D8-8114-6A4559ACF1A2}" destId="{43F2E035-4F27-4F47-A986-640E4D691690}" srcOrd="0" destOrd="0" presId="urn:microsoft.com/office/officeart/2018/2/layout/IconCircleList"/>
    <dgm:cxn modelId="{58CC8715-3CC9-481A-9548-936DF2B32D3B}" type="presOf" srcId="{7DA7C114-286D-485A-8889-DAC4443792E0}" destId="{5FFD9D51-7F0F-495F-9AD2-ECD3C05F8AB3}" srcOrd="0" destOrd="0" presId="urn:microsoft.com/office/officeart/2018/2/layout/IconCircleList"/>
    <dgm:cxn modelId="{53B12619-90D3-4D8B-8794-0C9C0081E8AE}" type="presOf" srcId="{FE42DD7E-FCB7-41AA-BBD1-67B9524010D9}" destId="{64E6EAE1-6379-4986-B2E3-4651E2F8E518}" srcOrd="0" destOrd="0" presId="urn:microsoft.com/office/officeart/2018/2/layout/IconCircleList"/>
    <dgm:cxn modelId="{5042DC2A-CCDB-42EF-B82F-C95FA4BC26C5}" srcId="{D84812A3-D402-4FC9-A817-61CFFFF0CD71}" destId="{75DBB5F6-FB0E-42FE-A305-86014D3B57CA}" srcOrd="4" destOrd="0" parTransId="{E40E3C62-4502-4B44-BCA7-EBB3F34D519B}" sibTransId="{7DA7C114-286D-485A-8889-DAC4443792E0}"/>
    <dgm:cxn modelId="{701EED39-9886-4F45-9DC1-FD87DB735D5B}" type="presOf" srcId="{75DBB5F6-FB0E-42FE-A305-86014D3B57CA}" destId="{B3C6871D-8E6E-46ED-84DB-36FB922CE4F2}" srcOrd="0" destOrd="0" presId="urn:microsoft.com/office/officeart/2018/2/layout/IconCircleList"/>
    <dgm:cxn modelId="{081E955C-5D76-4393-BB1D-5FDCC8DF9E28}" type="presOf" srcId="{87DE564F-6212-496C-A1A6-7D98850D35A9}" destId="{B16D0191-6637-453E-B8EE-95CB13604077}" srcOrd="0" destOrd="0" presId="urn:microsoft.com/office/officeart/2018/2/layout/IconCircleList"/>
    <dgm:cxn modelId="{3DFD6D5E-6DA8-4FC3-B851-F4D9319933B2}" type="presOf" srcId="{62798DEE-80FA-4920-95E7-237C595DC17C}" destId="{92805A7B-B70E-46BC-886C-97884DA66051}" srcOrd="0" destOrd="0" presId="urn:microsoft.com/office/officeart/2018/2/layout/IconCircleList"/>
    <dgm:cxn modelId="{868CD26B-7FEF-4348-84B3-8E1F6FF33860}" type="presOf" srcId="{DDBAD30E-BF0B-4697-B4B2-83E367A98322}" destId="{40E234DB-06B6-45FC-971B-066E70F23470}" srcOrd="0" destOrd="0" presId="urn:microsoft.com/office/officeart/2018/2/layout/IconCircleList"/>
    <dgm:cxn modelId="{25D6C97F-9B8E-42D3-928C-7092FDF3C01D}" srcId="{D84812A3-D402-4FC9-A817-61CFFFF0CD71}" destId="{1698C58B-C815-40F4-ACF0-EA5CDB3163DC}" srcOrd="2" destOrd="0" parTransId="{4800BD4E-5C36-41FE-9131-F3B3AEAB4D4B}" sibTransId="{62798DEE-80FA-4920-95E7-237C595DC17C}"/>
    <dgm:cxn modelId="{EB5D9385-9A5D-4115-8C02-BE14E94FE742}" type="presOf" srcId="{D84812A3-D402-4FC9-A817-61CFFFF0CD71}" destId="{C9F98836-67FD-45E7-A35C-FD5691970DE0}" srcOrd="0" destOrd="0" presId="urn:microsoft.com/office/officeart/2018/2/layout/IconCircleList"/>
    <dgm:cxn modelId="{CA4AB585-B04A-49D1-873C-E44E7CA2DCB3}" srcId="{D84812A3-D402-4FC9-A817-61CFFFF0CD71}" destId="{FE22E941-82B9-413E-891A-BAF5D3498016}" srcOrd="3" destOrd="0" parTransId="{6BE57006-E5CA-4C72-B1CB-E3BAD93F8F69}" sibTransId="{87DE564F-6212-496C-A1A6-7D98850D35A9}"/>
    <dgm:cxn modelId="{2555AFAF-1657-40D1-87BB-735A4C0BD924}" srcId="{D84812A3-D402-4FC9-A817-61CFFFF0CD71}" destId="{430BA6AF-B4B9-4E6C-BEE2-49ED7FD82DD1}" srcOrd="1" destOrd="0" parTransId="{2462F063-A5AE-40A4-B559-1CEAD6A9608A}" sibTransId="{B461CCAD-6ECD-45D8-8114-6A4559ACF1A2}"/>
    <dgm:cxn modelId="{3870D7B7-E1CF-465B-9068-906AD586E133}" type="presOf" srcId="{1698C58B-C815-40F4-ACF0-EA5CDB3163DC}" destId="{98EDFBB2-FE1C-47BD-8544-BE98BB99A14F}" srcOrd="0" destOrd="0" presId="urn:microsoft.com/office/officeart/2018/2/layout/IconCircleList"/>
    <dgm:cxn modelId="{E75982D0-260D-4FD9-8A89-4A3C4F3C1E8F}" type="presOf" srcId="{8520147F-20D7-43AA-977E-82D8C7487046}" destId="{C33E6483-AE55-4DD6-9BEA-5BADD14AA14C}" srcOrd="0" destOrd="0" presId="urn:microsoft.com/office/officeart/2018/2/layout/IconCircleList"/>
    <dgm:cxn modelId="{7ACDE7D1-E95B-4DA3-948E-9D7D321AD226}" type="presOf" srcId="{430BA6AF-B4B9-4E6C-BEE2-49ED7FD82DD1}" destId="{302BE1C8-10CE-4275-9AF6-7B080E3D94F3}" srcOrd="0" destOrd="0" presId="urn:microsoft.com/office/officeart/2018/2/layout/IconCircleList"/>
    <dgm:cxn modelId="{F793DFD2-5EBA-4CB9-9D45-A4D8D3ABBDC0}" srcId="{D84812A3-D402-4FC9-A817-61CFFFF0CD71}" destId="{DDBAD30E-BF0B-4697-B4B2-83E367A98322}" srcOrd="0" destOrd="0" parTransId="{AC1BB857-07D0-49F7-AF97-1315A661729C}" sibTransId="{8520147F-20D7-43AA-977E-82D8C7487046}"/>
    <dgm:cxn modelId="{3D9BB4DB-3010-4869-8ECF-FF4C0B210654}" type="presOf" srcId="{FE22E941-82B9-413E-891A-BAF5D3498016}" destId="{0A6A40F6-FCD2-4EAC-AB73-0F0092392E4E}" srcOrd="0" destOrd="0" presId="urn:microsoft.com/office/officeart/2018/2/layout/IconCircleList"/>
    <dgm:cxn modelId="{8B3C13E4-9409-4BAB-AF80-D8104CEA3E11}" srcId="{D84812A3-D402-4FC9-A817-61CFFFF0CD71}" destId="{FE42DD7E-FCB7-41AA-BBD1-67B9524010D9}" srcOrd="5" destOrd="0" parTransId="{51B746CF-B90C-4472-8DA1-7DF5CC955A70}" sibTransId="{CA9A668B-6A2A-4AC0-BE68-489910914665}"/>
    <dgm:cxn modelId="{3FEC79CB-2F84-4A48-940F-BEA83C41EC4B}" type="presParOf" srcId="{C9F98836-67FD-45E7-A35C-FD5691970DE0}" destId="{17E84E48-476F-47FB-A2A1-6412CC5B9889}" srcOrd="0" destOrd="0" presId="urn:microsoft.com/office/officeart/2018/2/layout/IconCircleList"/>
    <dgm:cxn modelId="{215C7DB8-7564-4E37-8162-5E6D26E590BB}" type="presParOf" srcId="{17E84E48-476F-47FB-A2A1-6412CC5B9889}" destId="{DEA8E661-0D3C-4476-92C9-F7AF74918E22}" srcOrd="0" destOrd="0" presId="urn:microsoft.com/office/officeart/2018/2/layout/IconCircleList"/>
    <dgm:cxn modelId="{CD756F53-D242-4FE6-9F6B-D4103ACE7A7C}" type="presParOf" srcId="{DEA8E661-0D3C-4476-92C9-F7AF74918E22}" destId="{AF2CD5A6-D183-40F4-8B31-349A90C3F39A}" srcOrd="0" destOrd="0" presId="urn:microsoft.com/office/officeart/2018/2/layout/IconCircleList"/>
    <dgm:cxn modelId="{8AC20A0F-218F-4F14-BDF3-93AEC3FEAF49}" type="presParOf" srcId="{DEA8E661-0D3C-4476-92C9-F7AF74918E22}" destId="{711794B3-25C2-4ABE-9D81-D4A01DF80ACD}" srcOrd="1" destOrd="0" presId="urn:microsoft.com/office/officeart/2018/2/layout/IconCircleList"/>
    <dgm:cxn modelId="{17E15A67-DFA4-4EB3-8E4C-DF0894ED8759}" type="presParOf" srcId="{DEA8E661-0D3C-4476-92C9-F7AF74918E22}" destId="{61FDFF5C-B685-4ED6-BAEE-7F212065D2B6}" srcOrd="2" destOrd="0" presId="urn:microsoft.com/office/officeart/2018/2/layout/IconCircleList"/>
    <dgm:cxn modelId="{089963F9-76F6-46D0-9BDA-0D8E6D2DC453}" type="presParOf" srcId="{DEA8E661-0D3C-4476-92C9-F7AF74918E22}" destId="{40E234DB-06B6-45FC-971B-066E70F23470}" srcOrd="3" destOrd="0" presId="urn:microsoft.com/office/officeart/2018/2/layout/IconCircleList"/>
    <dgm:cxn modelId="{7BEBF5C1-FEB8-46CC-8C5C-4DF3C8A82BDE}" type="presParOf" srcId="{17E84E48-476F-47FB-A2A1-6412CC5B9889}" destId="{C33E6483-AE55-4DD6-9BEA-5BADD14AA14C}" srcOrd="1" destOrd="0" presId="urn:microsoft.com/office/officeart/2018/2/layout/IconCircleList"/>
    <dgm:cxn modelId="{2BE2E2A6-BAC7-4BA6-8410-F03B8CEEA855}" type="presParOf" srcId="{17E84E48-476F-47FB-A2A1-6412CC5B9889}" destId="{52FE28C4-253A-4B2E-A2D0-F5CC38BCF6CC}" srcOrd="2" destOrd="0" presId="urn:microsoft.com/office/officeart/2018/2/layout/IconCircleList"/>
    <dgm:cxn modelId="{9D10D170-8963-4097-A550-BBF4E14B8016}" type="presParOf" srcId="{52FE28C4-253A-4B2E-A2D0-F5CC38BCF6CC}" destId="{B1FA3ADE-2293-454D-9B48-19B28ADD7560}" srcOrd="0" destOrd="0" presId="urn:microsoft.com/office/officeart/2018/2/layout/IconCircleList"/>
    <dgm:cxn modelId="{4AACB250-DDD1-4097-9A41-5550F0F954E2}" type="presParOf" srcId="{52FE28C4-253A-4B2E-A2D0-F5CC38BCF6CC}" destId="{39B05CBB-33DF-4064-93B0-FAB6966C08F1}" srcOrd="1" destOrd="0" presId="urn:microsoft.com/office/officeart/2018/2/layout/IconCircleList"/>
    <dgm:cxn modelId="{81576B6D-3752-48B2-94D3-B5E2BC749DDD}" type="presParOf" srcId="{52FE28C4-253A-4B2E-A2D0-F5CC38BCF6CC}" destId="{3D83D9EC-2F15-4254-A398-C1A858B1530A}" srcOrd="2" destOrd="0" presId="urn:microsoft.com/office/officeart/2018/2/layout/IconCircleList"/>
    <dgm:cxn modelId="{5CD98F73-D6D8-4974-991B-BB1369F9E237}" type="presParOf" srcId="{52FE28C4-253A-4B2E-A2D0-F5CC38BCF6CC}" destId="{302BE1C8-10CE-4275-9AF6-7B080E3D94F3}" srcOrd="3" destOrd="0" presId="urn:microsoft.com/office/officeart/2018/2/layout/IconCircleList"/>
    <dgm:cxn modelId="{C28FF344-0C63-40B4-84A2-21E4916C3965}" type="presParOf" srcId="{17E84E48-476F-47FB-A2A1-6412CC5B9889}" destId="{43F2E035-4F27-4F47-A986-640E4D691690}" srcOrd="3" destOrd="0" presId="urn:microsoft.com/office/officeart/2018/2/layout/IconCircleList"/>
    <dgm:cxn modelId="{72B9DFDC-0F35-4EAD-B05C-02DB721EFFDB}" type="presParOf" srcId="{17E84E48-476F-47FB-A2A1-6412CC5B9889}" destId="{823ABF0D-7428-4CC1-B158-E7EE09C933DC}" srcOrd="4" destOrd="0" presId="urn:microsoft.com/office/officeart/2018/2/layout/IconCircleList"/>
    <dgm:cxn modelId="{1D56521D-A65A-46B1-A56C-6D895C75FB90}" type="presParOf" srcId="{823ABF0D-7428-4CC1-B158-E7EE09C933DC}" destId="{5940425A-9B21-4C5A-99B3-1DA99E34A545}" srcOrd="0" destOrd="0" presId="urn:microsoft.com/office/officeart/2018/2/layout/IconCircleList"/>
    <dgm:cxn modelId="{D432C0BB-93BD-46BE-9DC0-4B82C438837B}" type="presParOf" srcId="{823ABF0D-7428-4CC1-B158-E7EE09C933DC}" destId="{AABC2569-79DC-4FF1-B6CA-8BC09C17476D}" srcOrd="1" destOrd="0" presId="urn:microsoft.com/office/officeart/2018/2/layout/IconCircleList"/>
    <dgm:cxn modelId="{E3FD8766-5D79-4DA1-8D66-B2BDD0EBB1D6}" type="presParOf" srcId="{823ABF0D-7428-4CC1-B158-E7EE09C933DC}" destId="{CD278A7A-A5B6-4C2E-8D65-283FA7814CCD}" srcOrd="2" destOrd="0" presId="urn:microsoft.com/office/officeart/2018/2/layout/IconCircleList"/>
    <dgm:cxn modelId="{51F31EAE-2BDC-4DAE-9945-EEEEF2CFDA56}" type="presParOf" srcId="{823ABF0D-7428-4CC1-B158-E7EE09C933DC}" destId="{98EDFBB2-FE1C-47BD-8544-BE98BB99A14F}" srcOrd="3" destOrd="0" presId="urn:microsoft.com/office/officeart/2018/2/layout/IconCircleList"/>
    <dgm:cxn modelId="{6FDD7911-378C-459F-9A8B-5180FC1EBE3C}" type="presParOf" srcId="{17E84E48-476F-47FB-A2A1-6412CC5B9889}" destId="{92805A7B-B70E-46BC-886C-97884DA66051}" srcOrd="5" destOrd="0" presId="urn:microsoft.com/office/officeart/2018/2/layout/IconCircleList"/>
    <dgm:cxn modelId="{87C6ECE6-864B-4FA4-9945-C453D1B56084}" type="presParOf" srcId="{17E84E48-476F-47FB-A2A1-6412CC5B9889}" destId="{3DDB3540-030B-4B61-870D-0255B631EAD7}" srcOrd="6" destOrd="0" presId="urn:microsoft.com/office/officeart/2018/2/layout/IconCircleList"/>
    <dgm:cxn modelId="{84926005-09B2-41A2-9F94-EC7A87237E6B}" type="presParOf" srcId="{3DDB3540-030B-4B61-870D-0255B631EAD7}" destId="{2D92C783-D890-406F-A774-D4A34AE0779D}" srcOrd="0" destOrd="0" presId="urn:microsoft.com/office/officeart/2018/2/layout/IconCircleList"/>
    <dgm:cxn modelId="{389087D1-1722-4211-984C-24FFDE19A990}" type="presParOf" srcId="{3DDB3540-030B-4B61-870D-0255B631EAD7}" destId="{1BC3035C-114F-4F77-8F8F-15759CB64AE3}" srcOrd="1" destOrd="0" presId="urn:microsoft.com/office/officeart/2018/2/layout/IconCircleList"/>
    <dgm:cxn modelId="{3407C62A-CAB6-41A1-9B59-119015CEC6AD}" type="presParOf" srcId="{3DDB3540-030B-4B61-870D-0255B631EAD7}" destId="{11CB87EC-FDBB-4605-B7B2-F10C110CD5F7}" srcOrd="2" destOrd="0" presId="urn:microsoft.com/office/officeart/2018/2/layout/IconCircleList"/>
    <dgm:cxn modelId="{FC6807EC-6208-42E4-B566-01B95104CF64}" type="presParOf" srcId="{3DDB3540-030B-4B61-870D-0255B631EAD7}" destId="{0A6A40F6-FCD2-4EAC-AB73-0F0092392E4E}" srcOrd="3" destOrd="0" presId="urn:microsoft.com/office/officeart/2018/2/layout/IconCircleList"/>
    <dgm:cxn modelId="{BA24D600-8870-41D4-BFD8-6333124F876F}" type="presParOf" srcId="{17E84E48-476F-47FB-A2A1-6412CC5B9889}" destId="{B16D0191-6637-453E-B8EE-95CB13604077}" srcOrd="7" destOrd="0" presId="urn:microsoft.com/office/officeart/2018/2/layout/IconCircleList"/>
    <dgm:cxn modelId="{07758241-44F8-4FA3-A043-6ED8D607622F}" type="presParOf" srcId="{17E84E48-476F-47FB-A2A1-6412CC5B9889}" destId="{52E4EF59-0A5F-4BC0-904D-6059230DC6F3}" srcOrd="8" destOrd="0" presId="urn:microsoft.com/office/officeart/2018/2/layout/IconCircleList"/>
    <dgm:cxn modelId="{106582A5-C120-4F35-8C4A-857D4595D1BD}" type="presParOf" srcId="{52E4EF59-0A5F-4BC0-904D-6059230DC6F3}" destId="{8BC21924-39DD-4319-8754-0232ED12C6F8}" srcOrd="0" destOrd="0" presId="urn:microsoft.com/office/officeart/2018/2/layout/IconCircleList"/>
    <dgm:cxn modelId="{57503BFE-5D22-4DF3-B2D4-A36824DDC872}" type="presParOf" srcId="{52E4EF59-0A5F-4BC0-904D-6059230DC6F3}" destId="{E40842A3-C820-49C5-A4DF-DC0942B304E6}" srcOrd="1" destOrd="0" presId="urn:microsoft.com/office/officeart/2018/2/layout/IconCircleList"/>
    <dgm:cxn modelId="{79E7A01C-21CA-486D-9AAB-8F998FC872C9}" type="presParOf" srcId="{52E4EF59-0A5F-4BC0-904D-6059230DC6F3}" destId="{4C0B7A8B-785D-42D5-BB76-75380876EAE0}" srcOrd="2" destOrd="0" presId="urn:microsoft.com/office/officeart/2018/2/layout/IconCircleList"/>
    <dgm:cxn modelId="{C53E3E83-4257-4657-83AF-E7E8F843B2AF}" type="presParOf" srcId="{52E4EF59-0A5F-4BC0-904D-6059230DC6F3}" destId="{B3C6871D-8E6E-46ED-84DB-36FB922CE4F2}" srcOrd="3" destOrd="0" presId="urn:microsoft.com/office/officeart/2018/2/layout/IconCircleList"/>
    <dgm:cxn modelId="{D82E83DF-D48D-4190-A758-9FA2FE337FE8}" type="presParOf" srcId="{17E84E48-476F-47FB-A2A1-6412CC5B9889}" destId="{5FFD9D51-7F0F-495F-9AD2-ECD3C05F8AB3}" srcOrd="9" destOrd="0" presId="urn:microsoft.com/office/officeart/2018/2/layout/IconCircleList"/>
    <dgm:cxn modelId="{CD426B2A-712B-455C-BBCB-E715E6127891}" type="presParOf" srcId="{17E84E48-476F-47FB-A2A1-6412CC5B9889}" destId="{2829AE97-745D-426E-BE2C-64462B00D7D7}" srcOrd="10" destOrd="0" presId="urn:microsoft.com/office/officeart/2018/2/layout/IconCircleList"/>
    <dgm:cxn modelId="{7128B4CB-7B8C-4598-9AC7-5CE0C13F21F1}" type="presParOf" srcId="{2829AE97-745D-426E-BE2C-64462B00D7D7}" destId="{9310845E-ED6A-4058-B450-13F1A09779DB}" srcOrd="0" destOrd="0" presId="urn:microsoft.com/office/officeart/2018/2/layout/IconCircleList"/>
    <dgm:cxn modelId="{E599198C-1BDA-4C49-A0B4-DD9AF46B4105}" type="presParOf" srcId="{2829AE97-745D-426E-BE2C-64462B00D7D7}" destId="{A4DDFDDE-8F13-430B-8C1D-F612FB1402DC}" srcOrd="1" destOrd="0" presId="urn:microsoft.com/office/officeart/2018/2/layout/IconCircleList"/>
    <dgm:cxn modelId="{9A8E0347-FEAC-4C72-B503-9F99286A1600}" type="presParOf" srcId="{2829AE97-745D-426E-BE2C-64462B00D7D7}" destId="{F5D5BC36-7795-4AF8-9840-88930CC5F45B}" srcOrd="2" destOrd="0" presId="urn:microsoft.com/office/officeart/2018/2/layout/IconCircleList"/>
    <dgm:cxn modelId="{362AC081-8C54-426E-8FA9-5729997FCBAC}" type="presParOf" srcId="{2829AE97-745D-426E-BE2C-64462B00D7D7}" destId="{64E6EAE1-6379-4986-B2E3-4651E2F8E51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5DF71E-34DE-4974-B023-9344F8D2115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313132D-E86D-4C98-B758-0A58EDA11828}">
      <dgm:prSet/>
      <dgm:spPr/>
      <dgm:t>
        <a:bodyPr/>
        <a:lstStyle/>
        <a:p>
          <a:r>
            <a:rPr lang="cs-CZ"/>
            <a:t>Stereotypizace</a:t>
          </a:r>
          <a:endParaRPr lang="en-US"/>
        </a:p>
      </dgm:t>
    </dgm:pt>
    <dgm:pt modelId="{58D83D85-8AFA-4EA3-B409-7DE31439008C}" type="parTrans" cxnId="{ADC5FF26-3D11-4A64-9EDA-9577BCE15288}">
      <dgm:prSet/>
      <dgm:spPr/>
      <dgm:t>
        <a:bodyPr/>
        <a:lstStyle/>
        <a:p>
          <a:endParaRPr lang="en-US"/>
        </a:p>
      </dgm:t>
    </dgm:pt>
    <dgm:pt modelId="{FE6CC774-CF12-453D-B488-DB9E67C46C85}" type="sibTrans" cxnId="{ADC5FF26-3D11-4A64-9EDA-9577BCE15288}">
      <dgm:prSet/>
      <dgm:spPr/>
      <dgm:t>
        <a:bodyPr/>
        <a:lstStyle/>
        <a:p>
          <a:endParaRPr lang="en-US"/>
        </a:p>
      </dgm:t>
    </dgm:pt>
    <dgm:pt modelId="{684C8063-775B-4226-82BF-6AE558B55A22}">
      <dgm:prSet/>
      <dgm:spPr/>
      <dgm:t>
        <a:bodyPr/>
        <a:lstStyle/>
        <a:p>
          <a:r>
            <a:rPr lang="cs-CZ"/>
            <a:t>Fixace chybných vzorců – Amazon HR diskriminace</a:t>
          </a:r>
          <a:endParaRPr lang="en-US"/>
        </a:p>
      </dgm:t>
    </dgm:pt>
    <dgm:pt modelId="{E285D9DA-18D7-4ACF-8403-3F4497B1F8ED}" type="parTrans" cxnId="{FEC33967-5A1D-4FD6-A2A0-9AA4CE2A3338}">
      <dgm:prSet/>
      <dgm:spPr/>
      <dgm:t>
        <a:bodyPr/>
        <a:lstStyle/>
        <a:p>
          <a:endParaRPr lang="en-US"/>
        </a:p>
      </dgm:t>
    </dgm:pt>
    <dgm:pt modelId="{C198B201-BF3B-46EF-9FB9-15C27424BF0A}" type="sibTrans" cxnId="{FEC33967-5A1D-4FD6-A2A0-9AA4CE2A3338}">
      <dgm:prSet/>
      <dgm:spPr/>
      <dgm:t>
        <a:bodyPr/>
        <a:lstStyle/>
        <a:p>
          <a:endParaRPr lang="en-US"/>
        </a:p>
      </dgm:t>
    </dgm:pt>
    <dgm:pt modelId="{2DA63B72-10EF-41DE-A024-FBA7026BAA18}">
      <dgm:prSet/>
      <dgm:spPr/>
      <dgm:t>
        <a:bodyPr/>
        <a:lstStyle/>
        <a:p>
          <a:r>
            <a:rPr lang="cs-CZ"/>
            <a:t>Obcházení „lidskosti“ – Amazon HR propouštění</a:t>
          </a:r>
          <a:endParaRPr lang="en-US"/>
        </a:p>
      </dgm:t>
    </dgm:pt>
    <dgm:pt modelId="{C4F1B14F-9000-4007-ADF3-365677E0A7FE}" type="parTrans" cxnId="{5A74E1C6-60FD-4DDD-8304-A4B4BDB2AE1C}">
      <dgm:prSet/>
      <dgm:spPr/>
      <dgm:t>
        <a:bodyPr/>
        <a:lstStyle/>
        <a:p>
          <a:endParaRPr lang="en-US"/>
        </a:p>
      </dgm:t>
    </dgm:pt>
    <dgm:pt modelId="{F20E8696-7B33-4712-A91C-7687EA866ABD}" type="sibTrans" cxnId="{5A74E1C6-60FD-4DDD-8304-A4B4BDB2AE1C}">
      <dgm:prSet/>
      <dgm:spPr/>
      <dgm:t>
        <a:bodyPr/>
        <a:lstStyle/>
        <a:p>
          <a:endParaRPr lang="en-US"/>
        </a:p>
      </dgm:t>
    </dgm:pt>
    <dgm:pt modelId="{24D851C1-CBBF-42C4-B681-B25970AD942F}">
      <dgm:prSet/>
      <dgm:spPr/>
      <dgm:t>
        <a:bodyPr/>
        <a:lstStyle/>
        <a:p>
          <a:r>
            <a:rPr lang="cs-CZ"/>
            <a:t>Data set bias</a:t>
          </a:r>
          <a:endParaRPr lang="en-US"/>
        </a:p>
      </dgm:t>
    </dgm:pt>
    <dgm:pt modelId="{EF0D0407-89F0-4DA1-B96F-E5D2D08A572C}" type="parTrans" cxnId="{A09906F8-AA6A-4C51-AC56-2F590609C212}">
      <dgm:prSet/>
      <dgm:spPr/>
      <dgm:t>
        <a:bodyPr/>
        <a:lstStyle/>
        <a:p>
          <a:endParaRPr lang="en-US"/>
        </a:p>
      </dgm:t>
    </dgm:pt>
    <dgm:pt modelId="{A45EA071-12F9-4B93-B762-AB76BC299422}" type="sibTrans" cxnId="{A09906F8-AA6A-4C51-AC56-2F590609C212}">
      <dgm:prSet/>
      <dgm:spPr/>
      <dgm:t>
        <a:bodyPr/>
        <a:lstStyle/>
        <a:p>
          <a:endParaRPr lang="en-US"/>
        </a:p>
      </dgm:t>
    </dgm:pt>
    <dgm:pt modelId="{466BC326-9DD2-43AC-B421-169C35CF08C1}">
      <dgm:prSet/>
      <dgm:spPr/>
      <dgm:t>
        <a:bodyPr/>
        <a:lstStyle/>
        <a:p>
          <a:r>
            <a:rPr lang="cs-CZ"/>
            <a:t>Co až bude AI chytřejší než my?</a:t>
          </a:r>
          <a:endParaRPr lang="en-US"/>
        </a:p>
      </dgm:t>
    </dgm:pt>
    <dgm:pt modelId="{3AD9C112-80B1-4DD4-B9BD-F39426BF1B78}" type="parTrans" cxnId="{2BE697E0-2CE5-442A-8E19-3C5046582C87}">
      <dgm:prSet/>
      <dgm:spPr/>
      <dgm:t>
        <a:bodyPr/>
        <a:lstStyle/>
        <a:p>
          <a:endParaRPr lang="en-US"/>
        </a:p>
      </dgm:t>
    </dgm:pt>
    <dgm:pt modelId="{086976A9-5139-4DC5-88BF-5A9BE7A89C3B}" type="sibTrans" cxnId="{2BE697E0-2CE5-442A-8E19-3C5046582C87}">
      <dgm:prSet/>
      <dgm:spPr/>
      <dgm:t>
        <a:bodyPr/>
        <a:lstStyle/>
        <a:p>
          <a:endParaRPr lang="en-US"/>
        </a:p>
      </dgm:t>
    </dgm:pt>
    <dgm:pt modelId="{00ABB60D-F0F0-42E2-A722-DEF718F5620E}">
      <dgm:prSet/>
      <dgm:spPr/>
      <dgm:t>
        <a:bodyPr/>
        <a:lstStyle/>
        <a:p>
          <a:r>
            <a:rPr lang="cs-CZ"/>
            <a:t>Bezpečnostní problémy</a:t>
          </a:r>
          <a:endParaRPr lang="en-US"/>
        </a:p>
      </dgm:t>
    </dgm:pt>
    <dgm:pt modelId="{2FE4F8D5-8985-4DFE-998C-85A9AE5AA64B}" type="parTrans" cxnId="{FAC07DE0-217F-4828-8C31-01353DCECB20}">
      <dgm:prSet/>
      <dgm:spPr/>
      <dgm:t>
        <a:bodyPr/>
        <a:lstStyle/>
        <a:p>
          <a:endParaRPr lang="en-US"/>
        </a:p>
      </dgm:t>
    </dgm:pt>
    <dgm:pt modelId="{421E0A6C-49A3-420B-AA78-F211EA37E942}" type="sibTrans" cxnId="{FAC07DE0-217F-4828-8C31-01353DCECB20}">
      <dgm:prSet/>
      <dgm:spPr/>
      <dgm:t>
        <a:bodyPr/>
        <a:lstStyle/>
        <a:p>
          <a:endParaRPr lang="en-US"/>
        </a:p>
      </dgm:t>
    </dgm:pt>
    <dgm:pt modelId="{D53E500F-3721-4CD4-BDE1-6CCC52FD22A4}" type="pres">
      <dgm:prSet presAssocID="{735DF71E-34DE-4974-B023-9344F8D2115A}" presName="linear" presStyleCnt="0">
        <dgm:presLayoutVars>
          <dgm:animLvl val="lvl"/>
          <dgm:resizeHandles val="exact"/>
        </dgm:presLayoutVars>
      </dgm:prSet>
      <dgm:spPr/>
    </dgm:pt>
    <dgm:pt modelId="{CCB8EB3A-4944-4699-97CC-2E044E143201}" type="pres">
      <dgm:prSet presAssocID="{A313132D-E86D-4C98-B758-0A58EDA11828}" presName="parentText" presStyleLbl="node1" presStyleIdx="0" presStyleCnt="6">
        <dgm:presLayoutVars>
          <dgm:chMax val="0"/>
          <dgm:bulletEnabled val="1"/>
        </dgm:presLayoutVars>
      </dgm:prSet>
      <dgm:spPr/>
    </dgm:pt>
    <dgm:pt modelId="{EF336F07-5B39-4B11-825D-F627EEFDDD1E}" type="pres">
      <dgm:prSet presAssocID="{FE6CC774-CF12-453D-B488-DB9E67C46C85}" presName="spacer" presStyleCnt="0"/>
      <dgm:spPr/>
    </dgm:pt>
    <dgm:pt modelId="{158DDE3B-5206-4462-BAE2-9CD70A681E7E}" type="pres">
      <dgm:prSet presAssocID="{684C8063-775B-4226-82BF-6AE558B55A22}" presName="parentText" presStyleLbl="node1" presStyleIdx="1" presStyleCnt="6">
        <dgm:presLayoutVars>
          <dgm:chMax val="0"/>
          <dgm:bulletEnabled val="1"/>
        </dgm:presLayoutVars>
      </dgm:prSet>
      <dgm:spPr/>
    </dgm:pt>
    <dgm:pt modelId="{094CF48D-F8C2-4B37-98F5-CFC03D4299C0}" type="pres">
      <dgm:prSet presAssocID="{C198B201-BF3B-46EF-9FB9-15C27424BF0A}" presName="spacer" presStyleCnt="0"/>
      <dgm:spPr/>
    </dgm:pt>
    <dgm:pt modelId="{9A83F622-07FE-4D5A-9A84-F69A97BB4C06}" type="pres">
      <dgm:prSet presAssocID="{2DA63B72-10EF-41DE-A024-FBA7026BAA18}" presName="parentText" presStyleLbl="node1" presStyleIdx="2" presStyleCnt="6">
        <dgm:presLayoutVars>
          <dgm:chMax val="0"/>
          <dgm:bulletEnabled val="1"/>
        </dgm:presLayoutVars>
      </dgm:prSet>
      <dgm:spPr/>
    </dgm:pt>
    <dgm:pt modelId="{6E2D4DAF-5E43-45AD-8AD5-82C614ADB2B9}" type="pres">
      <dgm:prSet presAssocID="{F20E8696-7B33-4712-A91C-7687EA866ABD}" presName="spacer" presStyleCnt="0"/>
      <dgm:spPr/>
    </dgm:pt>
    <dgm:pt modelId="{9638B34B-704B-4F2B-8EA8-2A1DA5B3DD3D}" type="pres">
      <dgm:prSet presAssocID="{24D851C1-CBBF-42C4-B681-B25970AD942F}" presName="parentText" presStyleLbl="node1" presStyleIdx="3" presStyleCnt="6">
        <dgm:presLayoutVars>
          <dgm:chMax val="0"/>
          <dgm:bulletEnabled val="1"/>
        </dgm:presLayoutVars>
      </dgm:prSet>
      <dgm:spPr/>
    </dgm:pt>
    <dgm:pt modelId="{B52B9650-B2B2-4DD2-8357-54C84E90A82A}" type="pres">
      <dgm:prSet presAssocID="{A45EA071-12F9-4B93-B762-AB76BC299422}" presName="spacer" presStyleCnt="0"/>
      <dgm:spPr/>
    </dgm:pt>
    <dgm:pt modelId="{2BFB644D-1A70-4349-A05D-AE528B5F8787}" type="pres">
      <dgm:prSet presAssocID="{466BC326-9DD2-43AC-B421-169C35CF08C1}" presName="parentText" presStyleLbl="node1" presStyleIdx="4" presStyleCnt="6">
        <dgm:presLayoutVars>
          <dgm:chMax val="0"/>
          <dgm:bulletEnabled val="1"/>
        </dgm:presLayoutVars>
      </dgm:prSet>
      <dgm:spPr/>
    </dgm:pt>
    <dgm:pt modelId="{53C45D09-9824-4555-96A3-FD49A746F0BA}" type="pres">
      <dgm:prSet presAssocID="{086976A9-5139-4DC5-88BF-5A9BE7A89C3B}" presName="spacer" presStyleCnt="0"/>
      <dgm:spPr/>
    </dgm:pt>
    <dgm:pt modelId="{3F6E75B4-D1A4-41A2-9259-1EBEA5BC33C6}" type="pres">
      <dgm:prSet presAssocID="{00ABB60D-F0F0-42E2-A722-DEF718F5620E}" presName="parentText" presStyleLbl="node1" presStyleIdx="5" presStyleCnt="6">
        <dgm:presLayoutVars>
          <dgm:chMax val="0"/>
          <dgm:bulletEnabled val="1"/>
        </dgm:presLayoutVars>
      </dgm:prSet>
      <dgm:spPr/>
    </dgm:pt>
  </dgm:ptLst>
  <dgm:cxnLst>
    <dgm:cxn modelId="{ADC5FF26-3D11-4A64-9EDA-9577BCE15288}" srcId="{735DF71E-34DE-4974-B023-9344F8D2115A}" destId="{A313132D-E86D-4C98-B758-0A58EDA11828}" srcOrd="0" destOrd="0" parTransId="{58D83D85-8AFA-4EA3-B409-7DE31439008C}" sibTransId="{FE6CC774-CF12-453D-B488-DB9E67C46C85}"/>
    <dgm:cxn modelId="{5E48DB2D-2032-4AB3-9EE3-9603B04064DB}" type="presOf" srcId="{24D851C1-CBBF-42C4-B681-B25970AD942F}" destId="{9638B34B-704B-4F2B-8EA8-2A1DA5B3DD3D}" srcOrd="0" destOrd="0" presId="urn:microsoft.com/office/officeart/2005/8/layout/vList2"/>
    <dgm:cxn modelId="{B7E1C43B-CDEC-42B7-AA4B-FAFAC725E501}" type="presOf" srcId="{A313132D-E86D-4C98-B758-0A58EDA11828}" destId="{CCB8EB3A-4944-4699-97CC-2E044E143201}" srcOrd="0" destOrd="0" presId="urn:microsoft.com/office/officeart/2005/8/layout/vList2"/>
    <dgm:cxn modelId="{FEC33967-5A1D-4FD6-A2A0-9AA4CE2A3338}" srcId="{735DF71E-34DE-4974-B023-9344F8D2115A}" destId="{684C8063-775B-4226-82BF-6AE558B55A22}" srcOrd="1" destOrd="0" parTransId="{E285D9DA-18D7-4ACF-8403-3F4497B1F8ED}" sibTransId="{C198B201-BF3B-46EF-9FB9-15C27424BF0A}"/>
    <dgm:cxn modelId="{2F0BC368-4C2A-47D9-B936-0121121EC981}" type="presOf" srcId="{2DA63B72-10EF-41DE-A024-FBA7026BAA18}" destId="{9A83F622-07FE-4D5A-9A84-F69A97BB4C06}" srcOrd="0" destOrd="0" presId="urn:microsoft.com/office/officeart/2005/8/layout/vList2"/>
    <dgm:cxn modelId="{80557F8F-FCD9-47F6-A1F6-88CEF3C2BE84}" type="presOf" srcId="{684C8063-775B-4226-82BF-6AE558B55A22}" destId="{158DDE3B-5206-4462-BAE2-9CD70A681E7E}" srcOrd="0" destOrd="0" presId="urn:microsoft.com/office/officeart/2005/8/layout/vList2"/>
    <dgm:cxn modelId="{D5B806B7-2D55-4273-94D8-1189B8E348CF}" type="presOf" srcId="{466BC326-9DD2-43AC-B421-169C35CF08C1}" destId="{2BFB644D-1A70-4349-A05D-AE528B5F8787}" srcOrd="0" destOrd="0" presId="urn:microsoft.com/office/officeart/2005/8/layout/vList2"/>
    <dgm:cxn modelId="{5A74E1C6-60FD-4DDD-8304-A4B4BDB2AE1C}" srcId="{735DF71E-34DE-4974-B023-9344F8D2115A}" destId="{2DA63B72-10EF-41DE-A024-FBA7026BAA18}" srcOrd="2" destOrd="0" parTransId="{C4F1B14F-9000-4007-ADF3-365677E0A7FE}" sibTransId="{F20E8696-7B33-4712-A91C-7687EA866ABD}"/>
    <dgm:cxn modelId="{3C1B1CC8-D045-413E-9ABF-BD8557FC4687}" type="presOf" srcId="{735DF71E-34DE-4974-B023-9344F8D2115A}" destId="{D53E500F-3721-4CD4-BDE1-6CCC52FD22A4}" srcOrd="0" destOrd="0" presId="urn:microsoft.com/office/officeart/2005/8/layout/vList2"/>
    <dgm:cxn modelId="{FAC07DE0-217F-4828-8C31-01353DCECB20}" srcId="{735DF71E-34DE-4974-B023-9344F8D2115A}" destId="{00ABB60D-F0F0-42E2-A722-DEF718F5620E}" srcOrd="5" destOrd="0" parTransId="{2FE4F8D5-8985-4DFE-998C-85A9AE5AA64B}" sibTransId="{421E0A6C-49A3-420B-AA78-F211EA37E942}"/>
    <dgm:cxn modelId="{2BE697E0-2CE5-442A-8E19-3C5046582C87}" srcId="{735DF71E-34DE-4974-B023-9344F8D2115A}" destId="{466BC326-9DD2-43AC-B421-169C35CF08C1}" srcOrd="4" destOrd="0" parTransId="{3AD9C112-80B1-4DD4-B9BD-F39426BF1B78}" sibTransId="{086976A9-5139-4DC5-88BF-5A9BE7A89C3B}"/>
    <dgm:cxn modelId="{AB05E4E1-361D-459E-97E2-E0E3F3920EE1}" type="presOf" srcId="{00ABB60D-F0F0-42E2-A722-DEF718F5620E}" destId="{3F6E75B4-D1A4-41A2-9259-1EBEA5BC33C6}" srcOrd="0" destOrd="0" presId="urn:microsoft.com/office/officeart/2005/8/layout/vList2"/>
    <dgm:cxn modelId="{A09906F8-AA6A-4C51-AC56-2F590609C212}" srcId="{735DF71E-34DE-4974-B023-9344F8D2115A}" destId="{24D851C1-CBBF-42C4-B681-B25970AD942F}" srcOrd="3" destOrd="0" parTransId="{EF0D0407-89F0-4DA1-B96F-E5D2D08A572C}" sibTransId="{A45EA071-12F9-4B93-B762-AB76BC299422}"/>
    <dgm:cxn modelId="{5C36CD02-12A9-4A0A-8CB9-A19F6B547713}" type="presParOf" srcId="{D53E500F-3721-4CD4-BDE1-6CCC52FD22A4}" destId="{CCB8EB3A-4944-4699-97CC-2E044E143201}" srcOrd="0" destOrd="0" presId="urn:microsoft.com/office/officeart/2005/8/layout/vList2"/>
    <dgm:cxn modelId="{9E1C0D73-F914-4DD7-A3D2-FCB6C6498FF2}" type="presParOf" srcId="{D53E500F-3721-4CD4-BDE1-6CCC52FD22A4}" destId="{EF336F07-5B39-4B11-825D-F627EEFDDD1E}" srcOrd="1" destOrd="0" presId="urn:microsoft.com/office/officeart/2005/8/layout/vList2"/>
    <dgm:cxn modelId="{AE7AFA0C-FD19-48BE-832D-B58F3C94902C}" type="presParOf" srcId="{D53E500F-3721-4CD4-BDE1-6CCC52FD22A4}" destId="{158DDE3B-5206-4462-BAE2-9CD70A681E7E}" srcOrd="2" destOrd="0" presId="urn:microsoft.com/office/officeart/2005/8/layout/vList2"/>
    <dgm:cxn modelId="{CCA15D3A-0636-4FC1-BF08-C1D54088BE8F}" type="presParOf" srcId="{D53E500F-3721-4CD4-BDE1-6CCC52FD22A4}" destId="{094CF48D-F8C2-4B37-98F5-CFC03D4299C0}" srcOrd="3" destOrd="0" presId="urn:microsoft.com/office/officeart/2005/8/layout/vList2"/>
    <dgm:cxn modelId="{0CA8CE55-7DC1-480A-95C6-996323ABB6FF}" type="presParOf" srcId="{D53E500F-3721-4CD4-BDE1-6CCC52FD22A4}" destId="{9A83F622-07FE-4D5A-9A84-F69A97BB4C06}" srcOrd="4" destOrd="0" presId="urn:microsoft.com/office/officeart/2005/8/layout/vList2"/>
    <dgm:cxn modelId="{A23981F4-D4D0-4EBC-9F68-67985F848463}" type="presParOf" srcId="{D53E500F-3721-4CD4-BDE1-6CCC52FD22A4}" destId="{6E2D4DAF-5E43-45AD-8AD5-82C614ADB2B9}" srcOrd="5" destOrd="0" presId="urn:microsoft.com/office/officeart/2005/8/layout/vList2"/>
    <dgm:cxn modelId="{1FEDE44D-A7A8-4EA2-B994-4DCF93BA0849}" type="presParOf" srcId="{D53E500F-3721-4CD4-BDE1-6CCC52FD22A4}" destId="{9638B34B-704B-4F2B-8EA8-2A1DA5B3DD3D}" srcOrd="6" destOrd="0" presId="urn:microsoft.com/office/officeart/2005/8/layout/vList2"/>
    <dgm:cxn modelId="{E49E3FAD-4638-4A51-AFD7-F08CB2082858}" type="presParOf" srcId="{D53E500F-3721-4CD4-BDE1-6CCC52FD22A4}" destId="{B52B9650-B2B2-4DD2-8357-54C84E90A82A}" srcOrd="7" destOrd="0" presId="urn:microsoft.com/office/officeart/2005/8/layout/vList2"/>
    <dgm:cxn modelId="{830E2E55-9BD5-480E-B80E-CF70334FB03B}" type="presParOf" srcId="{D53E500F-3721-4CD4-BDE1-6CCC52FD22A4}" destId="{2BFB644D-1A70-4349-A05D-AE528B5F8787}" srcOrd="8" destOrd="0" presId="urn:microsoft.com/office/officeart/2005/8/layout/vList2"/>
    <dgm:cxn modelId="{6B408E5B-2530-4696-829E-C67796E587B3}" type="presParOf" srcId="{D53E500F-3721-4CD4-BDE1-6CCC52FD22A4}" destId="{53C45D09-9824-4555-96A3-FD49A746F0BA}" srcOrd="9" destOrd="0" presId="urn:microsoft.com/office/officeart/2005/8/layout/vList2"/>
    <dgm:cxn modelId="{D679B3BA-98F9-441A-9FC7-AB2352090D3C}" type="presParOf" srcId="{D53E500F-3721-4CD4-BDE1-6CCC52FD22A4}" destId="{3F6E75B4-D1A4-41A2-9259-1EBEA5BC33C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D0D14B-14F9-464E-800C-D5D5E13E839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F51DC4-67B6-43A4-A8D0-DB20D7608CEE}">
      <dgm:prSet/>
      <dgm:spPr/>
      <dgm:t>
        <a:bodyPr/>
        <a:lstStyle/>
        <a:p>
          <a:pPr>
            <a:lnSpc>
              <a:spcPct val="100000"/>
            </a:lnSpc>
            <a:defRPr b="1"/>
          </a:pPr>
          <a:r>
            <a:rPr lang="cs-CZ"/>
            <a:t>Neprogramujeme postup řešení ale jen logická pravidla</a:t>
          </a:r>
          <a:endParaRPr lang="en-US"/>
        </a:p>
      </dgm:t>
    </dgm:pt>
    <dgm:pt modelId="{C3CB402C-79C6-4184-ADEC-A2BF96D07FF6}" type="parTrans" cxnId="{DCE98BC3-FE11-4F1E-B7F9-77A8B5CB63B3}">
      <dgm:prSet/>
      <dgm:spPr/>
      <dgm:t>
        <a:bodyPr/>
        <a:lstStyle/>
        <a:p>
          <a:endParaRPr lang="en-US"/>
        </a:p>
      </dgm:t>
    </dgm:pt>
    <dgm:pt modelId="{C3C87D0D-7AFC-46DA-83D1-C043EA1D5BEE}" type="sibTrans" cxnId="{DCE98BC3-FE11-4F1E-B7F9-77A8B5CB63B3}">
      <dgm:prSet/>
      <dgm:spPr/>
      <dgm:t>
        <a:bodyPr/>
        <a:lstStyle/>
        <a:p>
          <a:endParaRPr lang="en-US"/>
        </a:p>
      </dgm:t>
    </dgm:pt>
    <dgm:pt modelId="{B87AF254-98D5-45B5-937B-F02C362F3026}">
      <dgm:prSet/>
      <dgm:spPr/>
      <dgm:t>
        <a:bodyPr/>
        <a:lstStyle/>
        <a:p>
          <a:pPr>
            <a:lnSpc>
              <a:spcPct val="100000"/>
            </a:lnSpc>
            <a:defRPr b="1"/>
          </a:pPr>
          <a:r>
            <a:rPr lang="cs-CZ"/>
            <a:t>Program podle nich provádí jen logický důkaz</a:t>
          </a:r>
          <a:endParaRPr lang="en-US"/>
        </a:p>
      </dgm:t>
    </dgm:pt>
    <dgm:pt modelId="{BBACCCC7-83FB-404D-9000-B32755ABFE6E}" type="parTrans" cxnId="{910BE1C0-4DA9-49AD-8A64-118B849A4782}">
      <dgm:prSet/>
      <dgm:spPr/>
      <dgm:t>
        <a:bodyPr/>
        <a:lstStyle/>
        <a:p>
          <a:endParaRPr lang="en-US"/>
        </a:p>
      </dgm:t>
    </dgm:pt>
    <dgm:pt modelId="{34FACD31-A0EF-4F39-B6F9-434A5DFEA8C0}" type="sibTrans" cxnId="{910BE1C0-4DA9-49AD-8A64-118B849A4782}">
      <dgm:prSet/>
      <dgm:spPr/>
      <dgm:t>
        <a:bodyPr/>
        <a:lstStyle/>
        <a:p>
          <a:endParaRPr lang="en-US"/>
        </a:p>
      </dgm:t>
    </dgm:pt>
    <dgm:pt modelId="{E4A942F3-585D-46AA-8CB2-16F59F8D7F19}">
      <dgm:prSet/>
      <dgm:spPr/>
      <dgm:t>
        <a:bodyPr/>
        <a:lstStyle/>
        <a:p>
          <a:pPr>
            <a:lnSpc>
              <a:spcPct val="100000"/>
            </a:lnSpc>
            <a:defRPr b="1"/>
          </a:pPr>
          <a:r>
            <a:rPr lang="cs-CZ"/>
            <a:t>Používá se Prolog nebo Gödel</a:t>
          </a:r>
          <a:endParaRPr lang="en-US"/>
        </a:p>
      </dgm:t>
    </dgm:pt>
    <dgm:pt modelId="{D402411C-B564-4B75-84E8-754EE579936D}" type="parTrans" cxnId="{80EC1B3F-4D20-416F-910E-EB305F91971D}">
      <dgm:prSet/>
      <dgm:spPr/>
      <dgm:t>
        <a:bodyPr/>
        <a:lstStyle/>
        <a:p>
          <a:endParaRPr lang="en-US"/>
        </a:p>
      </dgm:t>
    </dgm:pt>
    <dgm:pt modelId="{7750C9C0-3C32-4096-B183-CC906B64FD86}" type="sibTrans" cxnId="{80EC1B3F-4D20-416F-910E-EB305F91971D}">
      <dgm:prSet/>
      <dgm:spPr/>
      <dgm:t>
        <a:bodyPr/>
        <a:lstStyle/>
        <a:p>
          <a:endParaRPr lang="en-US"/>
        </a:p>
      </dgm:t>
    </dgm:pt>
    <dgm:pt modelId="{CDAB4693-AE14-4F64-89CF-C52339DFB917}">
      <dgm:prSet/>
      <dgm:spPr/>
      <dgm:t>
        <a:bodyPr/>
        <a:lstStyle/>
        <a:p>
          <a:pPr>
            <a:lnSpc>
              <a:spcPct val="100000"/>
            </a:lnSpc>
          </a:pPr>
          <a:r>
            <a:rPr lang="cs-CZ"/>
            <a:t>Fakt: dívka(monika).</a:t>
          </a:r>
          <a:endParaRPr lang="en-US"/>
        </a:p>
      </dgm:t>
    </dgm:pt>
    <dgm:pt modelId="{F77064F5-5081-4A2E-A5C4-50204A51E467}" type="parTrans" cxnId="{11CD2234-BE58-4D62-B832-ACB9C22CE51E}">
      <dgm:prSet/>
      <dgm:spPr/>
      <dgm:t>
        <a:bodyPr/>
        <a:lstStyle/>
        <a:p>
          <a:endParaRPr lang="en-US"/>
        </a:p>
      </dgm:t>
    </dgm:pt>
    <dgm:pt modelId="{1B33C9EB-3FAD-40B6-BB2F-E9D4E839E483}" type="sibTrans" cxnId="{11CD2234-BE58-4D62-B832-ACB9C22CE51E}">
      <dgm:prSet/>
      <dgm:spPr/>
      <dgm:t>
        <a:bodyPr/>
        <a:lstStyle/>
        <a:p>
          <a:endParaRPr lang="en-US"/>
        </a:p>
      </dgm:t>
    </dgm:pt>
    <dgm:pt modelId="{E1637AA2-8CD0-4638-85FC-148C6040C98F}">
      <dgm:prSet/>
      <dgm:spPr/>
      <dgm:t>
        <a:bodyPr/>
        <a:lstStyle/>
        <a:p>
          <a:pPr>
            <a:lnSpc>
              <a:spcPct val="100000"/>
            </a:lnSpc>
          </a:pPr>
          <a:r>
            <a:rPr lang="cs-CZ"/>
            <a:t>Otázka: ?- dívka(monika).</a:t>
          </a:r>
          <a:endParaRPr lang="en-US"/>
        </a:p>
      </dgm:t>
    </dgm:pt>
    <dgm:pt modelId="{6990C640-00DD-40BB-8210-3F6549960BD8}" type="parTrans" cxnId="{1A98D9EE-E80A-423D-ADF1-30138B4153DD}">
      <dgm:prSet/>
      <dgm:spPr/>
      <dgm:t>
        <a:bodyPr/>
        <a:lstStyle/>
        <a:p>
          <a:endParaRPr lang="en-US"/>
        </a:p>
      </dgm:t>
    </dgm:pt>
    <dgm:pt modelId="{AF0BA14B-EEFD-42D1-B690-64A7F510EFA3}" type="sibTrans" cxnId="{1A98D9EE-E80A-423D-ADF1-30138B4153DD}">
      <dgm:prSet/>
      <dgm:spPr/>
      <dgm:t>
        <a:bodyPr/>
        <a:lstStyle/>
        <a:p>
          <a:endParaRPr lang="en-US"/>
        </a:p>
      </dgm:t>
    </dgm:pt>
    <dgm:pt modelId="{A82E7328-D060-4DA2-B7A3-DA3B2CEFF18B}">
      <dgm:prSet/>
      <dgm:spPr/>
      <dgm:t>
        <a:bodyPr/>
        <a:lstStyle/>
        <a:p>
          <a:pPr>
            <a:lnSpc>
              <a:spcPct val="100000"/>
            </a:lnSpc>
          </a:pPr>
          <a:r>
            <a:rPr lang="cs-CZ"/>
            <a:t>Odpověď: yes.</a:t>
          </a:r>
          <a:endParaRPr lang="en-US"/>
        </a:p>
      </dgm:t>
    </dgm:pt>
    <dgm:pt modelId="{004CBF76-6F95-45C7-B0A2-5AD0B0AC132D}" type="parTrans" cxnId="{E807B257-90A5-4D55-A08B-ECC6D411DC3E}">
      <dgm:prSet/>
      <dgm:spPr/>
      <dgm:t>
        <a:bodyPr/>
        <a:lstStyle/>
        <a:p>
          <a:endParaRPr lang="en-US"/>
        </a:p>
      </dgm:t>
    </dgm:pt>
    <dgm:pt modelId="{299DFA04-D656-4A9E-87FE-DDC556C123A5}" type="sibTrans" cxnId="{E807B257-90A5-4D55-A08B-ECC6D411DC3E}">
      <dgm:prSet/>
      <dgm:spPr/>
      <dgm:t>
        <a:bodyPr/>
        <a:lstStyle/>
        <a:p>
          <a:endParaRPr lang="en-US"/>
        </a:p>
      </dgm:t>
    </dgm:pt>
    <dgm:pt modelId="{774D4176-A5B2-483F-BB25-ABB233DA220D}">
      <dgm:prSet/>
      <dgm:spPr/>
      <dgm:t>
        <a:bodyPr/>
        <a:lstStyle/>
        <a:p>
          <a:pPr>
            <a:lnSpc>
              <a:spcPct val="100000"/>
            </a:lnSpc>
            <a:defRPr b="1"/>
          </a:pPr>
          <a:r>
            <a:rPr lang="cs-CZ"/>
            <a:t>Podporované možnosti: seznamy, pole, proměnné, řetězce, složitější struktury</a:t>
          </a:r>
          <a:endParaRPr lang="en-US"/>
        </a:p>
      </dgm:t>
    </dgm:pt>
    <dgm:pt modelId="{4F9350F4-DC83-4300-A212-51BCD67493E9}" type="parTrans" cxnId="{A6B88C4A-02FD-4210-931F-E115CA9493D6}">
      <dgm:prSet/>
      <dgm:spPr/>
      <dgm:t>
        <a:bodyPr/>
        <a:lstStyle/>
        <a:p>
          <a:endParaRPr lang="en-US"/>
        </a:p>
      </dgm:t>
    </dgm:pt>
    <dgm:pt modelId="{3EA3A74E-4BA5-48DF-B5D9-61648DD2B9A6}" type="sibTrans" cxnId="{A6B88C4A-02FD-4210-931F-E115CA9493D6}">
      <dgm:prSet/>
      <dgm:spPr/>
      <dgm:t>
        <a:bodyPr/>
        <a:lstStyle/>
        <a:p>
          <a:endParaRPr lang="en-US"/>
        </a:p>
      </dgm:t>
    </dgm:pt>
    <dgm:pt modelId="{E448F1F5-F0A5-4AAA-998B-30B1E871C945}">
      <dgm:prSet/>
      <dgm:spPr/>
      <dgm:t>
        <a:bodyPr/>
        <a:lstStyle/>
        <a:p>
          <a:pPr>
            <a:lnSpc>
              <a:spcPct val="100000"/>
            </a:lnSpc>
            <a:defRPr b="1"/>
          </a:pPr>
          <a:r>
            <a:rPr lang="cs-CZ"/>
            <a:t>Základní myšlenka: musíme vytvořit databází faktů a pravidel, ze kterých se pak vyvozuje nějaká informace</a:t>
          </a:r>
          <a:endParaRPr lang="en-US"/>
        </a:p>
      </dgm:t>
    </dgm:pt>
    <dgm:pt modelId="{73CD7902-97DA-4380-B395-1DCC6F252F4E}" type="parTrans" cxnId="{1BCFEB27-30EC-47A5-9E21-72C602FF9255}">
      <dgm:prSet/>
      <dgm:spPr/>
      <dgm:t>
        <a:bodyPr/>
        <a:lstStyle/>
        <a:p>
          <a:endParaRPr lang="en-US"/>
        </a:p>
      </dgm:t>
    </dgm:pt>
    <dgm:pt modelId="{B9D19324-6AD8-4A4F-92FC-ED1029FBB34D}" type="sibTrans" cxnId="{1BCFEB27-30EC-47A5-9E21-72C602FF9255}">
      <dgm:prSet/>
      <dgm:spPr/>
      <dgm:t>
        <a:bodyPr/>
        <a:lstStyle/>
        <a:p>
          <a:endParaRPr lang="en-US"/>
        </a:p>
      </dgm:t>
    </dgm:pt>
    <dgm:pt modelId="{6E3376F4-EE21-4A30-81D3-25A6743C020F}" type="pres">
      <dgm:prSet presAssocID="{60D0D14B-14F9-464E-800C-D5D5E13E8399}" presName="root" presStyleCnt="0">
        <dgm:presLayoutVars>
          <dgm:dir/>
          <dgm:resizeHandles val="exact"/>
        </dgm:presLayoutVars>
      </dgm:prSet>
      <dgm:spPr/>
    </dgm:pt>
    <dgm:pt modelId="{1F44DF0E-DF11-4656-930B-DBE6348598AD}" type="pres">
      <dgm:prSet presAssocID="{59F51DC4-67B6-43A4-A8D0-DB20D7608CEE}" presName="compNode" presStyleCnt="0"/>
      <dgm:spPr/>
    </dgm:pt>
    <dgm:pt modelId="{924A8AB2-D993-4A8A-A998-7D20719F352E}" type="pres">
      <dgm:prSet presAssocID="{59F51DC4-67B6-43A4-A8D0-DB20D7608C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0D2D6B5-1762-43E6-BD51-F68E906B9844}" type="pres">
      <dgm:prSet presAssocID="{59F51DC4-67B6-43A4-A8D0-DB20D7608CEE}" presName="iconSpace" presStyleCnt="0"/>
      <dgm:spPr/>
    </dgm:pt>
    <dgm:pt modelId="{F2A70D50-4F50-4CCF-82CB-7E90D2D41900}" type="pres">
      <dgm:prSet presAssocID="{59F51DC4-67B6-43A4-A8D0-DB20D7608CEE}" presName="parTx" presStyleLbl="revTx" presStyleIdx="0" presStyleCnt="10">
        <dgm:presLayoutVars>
          <dgm:chMax val="0"/>
          <dgm:chPref val="0"/>
        </dgm:presLayoutVars>
      </dgm:prSet>
      <dgm:spPr/>
    </dgm:pt>
    <dgm:pt modelId="{E8DE49FD-F994-4B52-A30F-C6E11EEC4953}" type="pres">
      <dgm:prSet presAssocID="{59F51DC4-67B6-43A4-A8D0-DB20D7608CEE}" presName="txSpace" presStyleCnt="0"/>
      <dgm:spPr/>
    </dgm:pt>
    <dgm:pt modelId="{61A4A6DB-F389-41B1-934F-FA22439D0101}" type="pres">
      <dgm:prSet presAssocID="{59F51DC4-67B6-43A4-A8D0-DB20D7608CEE}" presName="desTx" presStyleLbl="revTx" presStyleIdx="1" presStyleCnt="10">
        <dgm:presLayoutVars/>
      </dgm:prSet>
      <dgm:spPr/>
    </dgm:pt>
    <dgm:pt modelId="{B9F2AE1F-714F-4CB1-8AE4-8E21DA7D8EAC}" type="pres">
      <dgm:prSet presAssocID="{C3C87D0D-7AFC-46DA-83D1-C043EA1D5BEE}" presName="sibTrans" presStyleCnt="0"/>
      <dgm:spPr/>
    </dgm:pt>
    <dgm:pt modelId="{BDA0EDEE-2442-4618-9E6D-54CBEB0AE10C}" type="pres">
      <dgm:prSet presAssocID="{B87AF254-98D5-45B5-937B-F02C362F3026}" presName="compNode" presStyleCnt="0"/>
      <dgm:spPr/>
    </dgm:pt>
    <dgm:pt modelId="{5E12473E-12E8-431D-93EB-158954D37B7B}" type="pres">
      <dgm:prSet presAssocID="{B87AF254-98D5-45B5-937B-F02C362F302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C7045C5B-EE15-417C-ACF1-CF0002EA6FC0}" type="pres">
      <dgm:prSet presAssocID="{B87AF254-98D5-45B5-937B-F02C362F3026}" presName="iconSpace" presStyleCnt="0"/>
      <dgm:spPr/>
    </dgm:pt>
    <dgm:pt modelId="{211704C7-0911-4B7F-9200-4E4B2FD1EC7D}" type="pres">
      <dgm:prSet presAssocID="{B87AF254-98D5-45B5-937B-F02C362F3026}" presName="parTx" presStyleLbl="revTx" presStyleIdx="2" presStyleCnt="10">
        <dgm:presLayoutVars>
          <dgm:chMax val="0"/>
          <dgm:chPref val="0"/>
        </dgm:presLayoutVars>
      </dgm:prSet>
      <dgm:spPr/>
    </dgm:pt>
    <dgm:pt modelId="{04454B6A-213A-4A74-BBB9-2D875E44A1E4}" type="pres">
      <dgm:prSet presAssocID="{B87AF254-98D5-45B5-937B-F02C362F3026}" presName="txSpace" presStyleCnt="0"/>
      <dgm:spPr/>
    </dgm:pt>
    <dgm:pt modelId="{0FE29C33-E51A-4800-A9CB-3FEE86FAA780}" type="pres">
      <dgm:prSet presAssocID="{B87AF254-98D5-45B5-937B-F02C362F3026}" presName="desTx" presStyleLbl="revTx" presStyleIdx="3" presStyleCnt="10">
        <dgm:presLayoutVars/>
      </dgm:prSet>
      <dgm:spPr/>
    </dgm:pt>
    <dgm:pt modelId="{54803D22-9971-49CD-9DF3-D75C99424794}" type="pres">
      <dgm:prSet presAssocID="{34FACD31-A0EF-4F39-B6F9-434A5DFEA8C0}" presName="sibTrans" presStyleCnt="0"/>
      <dgm:spPr/>
    </dgm:pt>
    <dgm:pt modelId="{E15680ED-CA9D-4405-8A2E-FDF4412BD87C}" type="pres">
      <dgm:prSet presAssocID="{E4A942F3-585D-46AA-8CB2-16F59F8D7F19}" presName="compNode" presStyleCnt="0"/>
      <dgm:spPr/>
    </dgm:pt>
    <dgm:pt modelId="{8C00CEED-F2A1-41B8-9B42-B1F33D16ACF9}" type="pres">
      <dgm:prSet presAssocID="{E4A942F3-585D-46AA-8CB2-16F59F8D7F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B04F00A-9341-44C7-B35F-BDDD4261945D}" type="pres">
      <dgm:prSet presAssocID="{E4A942F3-585D-46AA-8CB2-16F59F8D7F19}" presName="iconSpace" presStyleCnt="0"/>
      <dgm:spPr/>
    </dgm:pt>
    <dgm:pt modelId="{BE0F6076-5D32-4B95-9081-72426235C1B6}" type="pres">
      <dgm:prSet presAssocID="{E4A942F3-585D-46AA-8CB2-16F59F8D7F19}" presName="parTx" presStyleLbl="revTx" presStyleIdx="4" presStyleCnt="10">
        <dgm:presLayoutVars>
          <dgm:chMax val="0"/>
          <dgm:chPref val="0"/>
        </dgm:presLayoutVars>
      </dgm:prSet>
      <dgm:spPr/>
    </dgm:pt>
    <dgm:pt modelId="{E55E33BE-FD1D-4727-9583-C46A28C8561F}" type="pres">
      <dgm:prSet presAssocID="{E4A942F3-585D-46AA-8CB2-16F59F8D7F19}" presName="txSpace" presStyleCnt="0"/>
      <dgm:spPr/>
    </dgm:pt>
    <dgm:pt modelId="{1459B4A1-2B0F-4BE2-8BE8-A6AB5FB970EC}" type="pres">
      <dgm:prSet presAssocID="{E4A942F3-585D-46AA-8CB2-16F59F8D7F19}" presName="desTx" presStyleLbl="revTx" presStyleIdx="5" presStyleCnt="10">
        <dgm:presLayoutVars/>
      </dgm:prSet>
      <dgm:spPr/>
    </dgm:pt>
    <dgm:pt modelId="{B7411986-3C12-4E1A-ABD3-046869584D7E}" type="pres">
      <dgm:prSet presAssocID="{7750C9C0-3C32-4096-B183-CC906B64FD86}" presName="sibTrans" presStyleCnt="0"/>
      <dgm:spPr/>
    </dgm:pt>
    <dgm:pt modelId="{21A0E4BF-4AB2-4457-8069-5677BEF1B773}" type="pres">
      <dgm:prSet presAssocID="{774D4176-A5B2-483F-BB25-ABB233DA220D}" presName="compNode" presStyleCnt="0"/>
      <dgm:spPr/>
    </dgm:pt>
    <dgm:pt modelId="{BC48CB8E-2B43-4F43-936B-A19FD86D12F5}" type="pres">
      <dgm:prSet presAssocID="{774D4176-A5B2-483F-BB25-ABB233DA220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0589CC70-80FE-4153-A9CA-0AFA770A8583}" type="pres">
      <dgm:prSet presAssocID="{774D4176-A5B2-483F-BB25-ABB233DA220D}" presName="iconSpace" presStyleCnt="0"/>
      <dgm:spPr/>
    </dgm:pt>
    <dgm:pt modelId="{4E1B7B12-8B79-4F7A-BA23-5825C0C86D0D}" type="pres">
      <dgm:prSet presAssocID="{774D4176-A5B2-483F-BB25-ABB233DA220D}" presName="parTx" presStyleLbl="revTx" presStyleIdx="6" presStyleCnt="10">
        <dgm:presLayoutVars>
          <dgm:chMax val="0"/>
          <dgm:chPref val="0"/>
        </dgm:presLayoutVars>
      </dgm:prSet>
      <dgm:spPr/>
    </dgm:pt>
    <dgm:pt modelId="{E802D581-E59E-4AE1-9D20-6A397DE61DC4}" type="pres">
      <dgm:prSet presAssocID="{774D4176-A5B2-483F-BB25-ABB233DA220D}" presName="txSpace" presStyleCnt="0"/>
      <dgm:spPr/>
    </dgm:pt>
    <dgm:pt modelId="{DFF91882-D11D-439D-A15F-27B1C5C50872}" type="pres">
      <dgm:prSet presAssocID="{774D4176-A5B2-483F-BB25-ABB233DA220D}" presName="desTx" presStyleLbl="revTx" presStyleIdx="7" presStyleCnt="10">
        <dgm:presLayoutVars/>
      </dgm:prSet>
      <dgm:spPr/>
    </dgm:pt>
    <dgm:pt modelId="{E25C9C3C-B8A0-40FE-94FF-4791CB9A6099}" type="pres">
      <dgm:prSet presAssocID="{3EA3A74E-4BA5-48DF-B5D9-61648DD2B9A6}" presName="sibTrans" presStyleCnt="0"/>
      <dgm:spPr/>
    </dgm:pt>
    <dgm:pt modelId="{448A52D5-3CD5-4A5F-8358-B869E14D075C}" type="pres">
      <dgm:prSet presAssocID="{E448F1F5-F0A5-4AAA-998B-30B1E871C945}" presName="compNode" presStyleCnt="0"/>
      <dgm:spPr/>
    </dgm:pt>
    <dgm:pt modelId="{BB5A2D11-E20B-4F39-908C-26B836C3211A}" type="pres">
      <dgm:prSet presAssocID="{E448F1F5-F0A5-4AAA-998B-30B1E871C94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4DFCE1BE-DAE1-40DF-AF12-A3A963AD2787}" type="pres">
      <dgm:prSet presAssocID="{E448F1F5-F0A5-4AAA-998B-30B1E871C945}" presName="iconSpace" presStyleCnt="0"/>
      <dgm:spPr/>
    </dgm:pt>
    <dgm:pt modelId="{E40D1F82-FB32-425F-8C4E-2197252ACBB9}" type="pres">
      <dgm:prSet presAssocID="{E448F1F5-F0A5-4AAA-998B-30B1E871C945}" presName="parTx" presStyleLbl="revTx" presStyleIdx="8" presStyleCnt="10">
        <dgm:presLayoutVars>
          <dgm:chMax val="0"/>
          <dgm:chPref val="0"/>
        </dgm:presLayoutVars>
      </dgm:prSet>
      <dgm:spPr/>
    </dgm:pt>
    <dgm:pt modelId="{C90FD956-D6AF-4FEC-8EE2-4AE2132DCFF8}" type="pres">
      <dgm:prSet presAssocID="{E448F1F5-F0A5-4AAA-998B-30B1E871C945}" presName="txSpace" presStyleCnt="0"/>
      <dgm:spPr/>
    </dgm:pt>
    <dgm:pt modelId="{1094D522-EC50-4BBC-8F54-7DBADF2A70ED}" type="pres">
      <dgm:prSet presAssocID="{E448F1F5-F0A5-4AAA-998B-30B1E871C945}" presName="desTx" presStyleLbl="revTx" presStyleIdx="9" presStyleCnt="10">
        <dgm:presLayoutVars/>
      </dgm:prSet>
      <dgm:spPr/>
    </dgm:pt>
  </dgm:ptLst>
  <dgm:cxnLst>
    <dgm:cxn modelId="{1BCFEB27-30EC-47A5-9E21-72C602FF9255}" srcId="{60D0D14B-14F9-464E-800C-D5D5E13E8399}" destId="{E448F1F5-F0A5-4AAA-998B-30B1E871C945}" srcOrd="4" destOrd="0" parTransId="{73CD7902-97DA-4380-B395-1DCC6F252F4E}" sibTransId="{B9D19324-6AD8-4A4F-92FC-ED1029FBB34D}"/>
    <dgm:cxn modelId="{01F3B72E-F9BD-4031-93A2-A836A81D7DE7}" type="presOf" srcId="{E1637AA2-8CD0-4638-85FC-148C6040C98F}" destId="{1459B4A1-2B0F-4BE2-8BE8-A6AB5FB970EC}" srcOrd="0" destOrd="1" presId="urn:microsoft.com/office/officeart/2018/5/layout/CenteredIconLabelDescriptionList"/>
    <dgm:cxn modelId="{11CD2234-BE58-4D62-B832-ACB9C22CE51E}" srcId="{E4A942F3-585D-46AA-8CB2-16F59F8D7F19}" destId="{CDAB4693-AE14-4F64-89CF-C52339DFB917}" srcOrd="0" destOrd="0" parTransId="{F77064F5-5081-4A2E-A5C4-50204A51E467}" sibTransId="{1B33C9EB-3FAD-40B6-BB2F-E9D4E839E483}"/>
    <dgm:cxn modelId="{80EC1B3F-4D20-416F-910E-EB305F91971D}" srcId="{60D0D14B-14F9-464E-800C-D5D5E13E8399}" destId="{E4A942F3-585D-46AA-8CB2-16F59F8D7F19}" srcOrd="2" destOrd="0" parTransId="{D402411C-B564-4B75-84E8-754EE579936D}" sibTransId="{7750C9C0-3C32-4096-B183-CC906B64FD86}"/>
    <dgm:cxn modelId="{A6B88C4A-02FD-4210-931F-E115CA9493D6}" srcId="{60D0D14B-14F9-464E-800C-D5D5E13E8399}" destId="{774D4176-A5B2-483F-BB25-ABB233DA220D}" srcOrd="3" destOrd="0" parTransId="{4F9350F4-DC83-4300-A212-51BCD67493E9}" sibTransId="{3EA3A74E-4BA5-48DF-B5D9-61648DD2B9A6}"/>
    <dgm:cxn modelId="{888AE355-6C94-45CF-A02D-9652F812F1F7}" type="presOf" srcId="{60D0D14B-14F9-464E-800C-D5D5E13E8399}" destId="{6E3376F4-EE21-4A30-81D3-25A6743C020F}" srcOrd="0" destOrd="0" presId="urn:microsoft.com/office/officeart/2018/5/layout/CenteredIconLabelDescriptionList"/>
    <dgm:cxn modelId="{E807B257-90A5-4D55-A08B-ECC6D411DC3E}" srcId="{E4A942F3-585D-46AA-8CB2-16F59F8D7F19}" destId="{A82E7328-D060-4DA2-B7A3-DA3B2CEFF18B}" srcOrd="2" destOrd="0" parTransId="{004CBF76-6F95-45C7-B0A2-5AD0B0AC132D}" sibTransId="{299DFA04-D656-4A9E-87FE-DDC556C123A5}"/>
    <dgm:cxn modelId="{BB2D278E-B764-4709-920C-1FA0AE4FAD1E}" type="presOf" srcId="{CDAB4693-AE14-4F64-89CF-C52339DFB917}" destId="{1459B4A1-2B0F-4BE2-8BE8-A6AB5FB970EC}" srcOrd="0" destOrd="0" presId="urn:microsoft.com/office/officeart/2018/5/layout/CenteredIconLabelDescriptionList"/>
    <dgm:cxn modelId="{79BECBAF-65B9-45D5-8E38-BE2BDAE1909A}" type="presOf" srcId="{59F51DC4-67B6-43A4-A8D0-DB20D7608CEE}" destId="{F2A70D50-4F50-4CCF-82CB-7E90D2D41900}" srcOrd="0" destOrd="0" presId="urn:microsoft.com/office/officeart/2018/5/layout/CenteredIconLabelDescriptionList"/>
    <dgm:cxn modelId="{910BE1C0-4DA9-49AD-8A64-118B849A4782}" srcId="{60D0D14B-14F9-464E-800C-D5D5E13E8399}" destId="{B87AF254-98D5-45B5-937B-F02C362F3026}" srcOrd="1" destOrd="0" parTransId="{BBACCCC7-83FB-404D-9000-B32755ABFE6E}" sibTransId="{34FACD31-A0EF-4F39-B6F9-434A5DFEA8C0}"/>
    <dgm:cxn modelId="{DCE98BC3-FE11-4F1E-B7F9-77A8B5CB63B3}" srcId="{60D0D14B-14F9-464E-800C-D5D5E13E8399}" destId="{59F51DC4-67B6-43A4-A8D0-DB20D7608CEE}" srcOrd="0" destOrd="0" parTransId="{C3CB402C-79C6-4184-ADEC-A2BF96D07FF6}" sibTransId="{C3C87D0D-7AFC-46DA-83D1-C043EA1D5BEE}"/>
    <dgm:cxn modelId="{C8F704CE-70E3-4D20-A0B6-23D95F18B638}" type="presOf" srcId="{A82E7328-D060-4DA2-B7A3-DA3B2CEFF18B}" destId="{1459B4A1-2B0F-4BE2-8BE8-A6AB5FB970EC}" srcOrd="0" destOrd="2" presId="urn:microsoft.com/office/officeart/2018/5/layout/CenteredIconLabelDescriptionList"/>
    <dgm:cxn modelId="{3BE3CECF-00A1-4E54-BBF4-C460ECC6E78F}" type="presOf" srcId="{B87AF254-98D5-45B5-937B-F02C362F3026}" destId="{211704C7-0911-4B7F-9200-4E4B2FD1EC7D}" srcOrd="0" destOrd="0" presId="urn:microsoft.com/office/officeart/2018/5/layout/CenteredIconLabelDescriptionList"/>
    <dgm:cxn modelId="{1A98D9EE-E80A-423D-ADF1-30138B4153DD}" srcId="{E4A942F3-585D-46AA-8CB2-16F59F8D7F19}" destId="{E1637AA2-8CD0-4638-85FC-148C6040C98F}" srcOrd="1" destOrd="0" parTransId="{6990C640-00DD-40BB-8210-3F6549960BD8}" sibTransId="{AF0BA14B-EEFD-42D1-B690-64A7F510EFA3}"/>
    <dgm:cxn modelId="{C6C184F5-5170-4DD7-AA94-CFA249377164}" type="presOf" srcId="{774D4176-A5B2-483F-BB25-ABB233DA220D}" destId="{4E1B7B12-8B79-4F7A-BA23-5825C0C86D0D}" srcOrd="0" destOrd="0" presId="urn:microsoft.com/office/officeart/2018/5/layout/CenteredIconLabelDescriptionList"/>
    <dgm:cxn modelId="{D421F8F9-BDD5-40F1-ACF3-6715366D49E3}" type="presOf" srcId="{E4A942F3-585D-46AA-8CB2-16F59F8D7F19}" destId="{BE0F6076-5D32-4B95-9081-72426235C1B6}" srcOrd="0" destOrd="0" presId="urn:microsoft.com/office/officeart/2018/5/layout/CenteredIconLabelDescriptionList"/>
    <dgm:cxn modelId="{6012DDFB-3B92-4340-9D6F-263AB524C9DC}" type="presOf" srcId="{E448F1F5-F0A5-4AAA-998B-30B1E871C945}" destId="{E40D1F82-FB32-425F-8C4E-2197252ACBB9}" srcOrd="0" destOrd="0" presId="urn:microsoft.com/office/officeart/2018/5/layout/CenteredIconLabelDescriptionList"/>
    <dgm:cxn modelId="{74BF7D03-FB3B-4D24-9CC8-7BCDBD4F105E}" type="presParOf" srcId="{6E3376F4-EE21-4A30-81D3-25A6743C020F}" destId="{1F44DF0E-DF11-4656-930B-DBE6348598AD}" srcOrd="0" destOrd="0" presId="urn:microsoft.com/office/officeart/2018/5/layout/CenteredIconLabelDescriptionList"/>
    <dgm:cxn modelId="{AF5FD072-56F6-4B85-8838-1D1F8FACA9A3}" type="presParOf" srcId="{1F44DF0E-DF11-4656-930B-DBE6348598AD}" destId="{924A8AB2-D993-4A8A-A998-7D20719F352E}" srcOrd="0" destOrd="0" presId="urn:microsoft.com/office/officeart/2018/5/layout/CenteredIconLabelDescriptionList"/>
    <dgm:cxn modelId="{436915E3-CDE5-49AB-A9E5-8FF7ABB4DD7E}" type="presParOf" srcId="{1F44DF0E-DF11-4656-930B-DBE6348598AD}" destId="{90D2D6B5-1762-43E6-BD51-F68E906B9844}" srcOrd="1" destOrd="0" presId="urn:microsoft.com/office/officeart/2018/5/layout/CenteredIconLabelDescriptionList"/>
    <dgm:cxn modelId="{76128771-838E-4E9D-8B0B-327C99D7E2FB}" type="presParOf" srcId="{1F44DF0E-DF11-4656-930B-DBE6348598AD}" destId="{F2A70D50-4F50-4CCF-82CB-7E90D2D41900}" srcOrd="2" destOrd="0" presId="urn:microsoft.com/office/officeart/2018/5/layout/CenteredIconLabelDescriptionList"/>
    <dgm:cxn modelId="{8BD290EC-177C-48F8-8325-9B2408C9EDEB}" type="presParOf" srcId="{1F44DF0E-DF11-4656-930B-DBE6348598AD}" destId="{E8DE49FD-F994-4B52-A30F-C6E11EEC4953}" srcOrd="3" destOrd="0" presId="urn:microsoft.com/office/officeart/2018/5/layout/CenteredIconLabelDescriptionList"/>
    <dgm:cxn modelId="{BD41A7E9-4382-4CD1-B3C1-E46AAD69BBFF}" type="presParOf" srcId="{1F44DF0E-DF11-4656-930B-DBE6348598AD}" destId="{61A4A6DB-F389-41B1-934F-FA22439D0101}" srcOrd="4" destOrd="0" presId="urn:microsoft.com/office/officeart/2018/5/layout/CenteredIconLabelDescriptionList"/>
    <dgm:cxn modelId="{AC55A6E9-9E15-42EC-98F6-853721A0EB0D}" type="presParOf" srcId="{6E3376F4-EE21-4A30-81D3-25A6743C020F}" destId="{B9F2AE1F-714F-4CB1-8AE4-8E21DA7D8EAC}" srcOrd="1" destOrd="0" presId="urn:microsoft.com/office/officeart/2018/5/layout/CenteredIconLabelDescriptionList"/>
    <dgm:cxn modelId="{9AEA853D-739E-4925-9CB8-984C85D9622C}" type="presParOf" srcId="{6E3376F4-EE21-4A30-81D3-25A6743C020F}" destId="{BDA0EDEE-2442-4618-9E6D-54CBEB0AE10C}" srcOrd="2" destOrd="0" presId="urn:microsoft.com/office/officeart/2018/5/layout/CenteredIconLabelDescriptionList"/>
    <dgm:cxn modelId="{F0C0150D-6BF6-4EB8-8A2D-0BBC5219745D}" type="presParOf" srcId="{BDA0EDEE-2442-4618-9E6D-54CBEB0AE10C}" destId="{5E12473E-12E8-431D-93EB-158954D37B7B}" srcOrd="0" destOrd="0" presId="urn:microsoft.com/office/officeart/2018/5/layout/CenteredIconLabelDescriptionList"/>
    <dgm:cxn modelId="{8C96633F-5EC7-494B-B540-FD42981F0A1B}" type="presParOf" srcId="{BDA0EDEE-2442-4618-9E6D-54CBEB0AE10C}" destId="{C7045C5B-EE15-417C-ACF1-CF0002EA6FC0}" srcOrd="1" destOrd="0" presId="urn:microsoft.com/office/officeart/2018/5/layout/CenteredIconLabelDescriptionList"/>
    <dgm:cxn modelId="{FB8C424E-4DE4-4E8F-893A-ACC8CAC062E5}" type="presParOf" srcId="{BDA0EDEE-2442-4618-9E6D-54CBEB0AE10C}" destId="{211704C7-0911-4B7F-9200-4E4B2FD1EC7D}" srcOrd="2" destOrd="0" presId="urn:microsoft.com/office/officeart/2018/5/layout/CenteredIconLabelDescriptionList"/>
    <dgm:cxn modelId="{FAF7389B-6646-4927-9E47-63DE478C7563}" type="presParOf" srcId="{BDA0EDEE-2442-4618-9E6D-54CBEB0AE10C}" destId="{04454B6A-213A-4A74-BBB9-2D875E44A1E4}" srcOrd="3" destOrd="0" presId="urn:microsoft.com/office/officeart/2018/5/layout/CenteredIconLabelDescriptionList"/>
    <dgm:cxn modelId="{EB0342A9-B791-465D-B892-F5C0D2DC01B3}" type="presParOf" srcId="{BDA0EDEE-2442-4618-9E6D-54CBEB0AE10C}" destId="{0FE29C33-E51A-4800-A9CB-3FEE86FAA780}" srcOrd="4" destOrd="0" presId="urn:microsoft.com/office/officeart/2018/5/layout/CenteredIconLabelDescriptionList"/>
    <dgm:cxn modelId="{FD07681E-14FE-42D1-89CC-2D48CACE8798}" type="presParOf" srcId="{6E3376F4-EE21-4A30-81D3-25A6743C020F}" destId="{54803D22-9971-49CD-9DF3-D75C99424794}" srcOrd="3" destOrd="0" presId="urn:microsoft.com/office/officeart/2018/5/layout/CenteredIconLabelDescriptionList"/>
    <dgm:cxn modelId="{E598CA16-1F00-4DC1-A897-B3E4D67D2551}" type="presParOf" srcId="{6E3376F4-EE21-4A30-81D3-25A6743C020F}" destId="{E15680ED-CA9D-4405-8A2E-FDF4412BD87C}" srcOrd="4" destOrd="0" presId="urn:microsoft.com/office/officeart/2018/5/layout/CenteredIconLabelDescriptionList"/>
    <dgm:cxn modelId="{1BF232A9-659B-4A2C-AB76-8783824B7540}" type="presParOf" srcId="{E15680ED-CA9D-4405-8A2E-FDF4412BD87C}" destId="{8C00CEED-F2A1-41B8-9B42-B1F33D16ACF9}" srcOrd="0" destOrd="0" presId="urn:microsoft.com/office/officeart/2018/5/layout/CenteredIconLabelDescriptionList"/>
    <dgm:cxn modelId="{C4707F0F-FD32-4427-9620-67B13419B9BA}" type="presParOf" srcId="{E15680ED-CA9D-4405-8A2E-FDF4412BD87C}" destId="{4B04F00A-9341-44C7-B35F-BDDD4261945D}" srcOrd="1" destOrd="0" presId="urn:microsoft.com/office/officeart/2018/5/layout/CenteredIconLabelDescriptionList"/>
    <dgm:cxn modelId="{E6128A45-47C2-4F69-95C3-371779696F80}" type="presParOf" srcId="{E15680ED-CA9D-4405-8A2E-FDF4412BD87C}" destId="{BE0F6076-5D32-4B95-9081-72426235C1B6}" srcOrd="2" destOrd="0" presId="urn:microsoft.com/office/officeart/2018/5/layout/CenteredIconLabelDescriptionList"/>
    <dgm:cxn modelId="{CE6691A8-C87B-4818-9BFC-5D79587E886C}" type="presParOf" srcId="{E15680ED-CA9D-4405-8A2E-FDF4412BD87C}" destId="{E55E33BE-FD1D-4727-9583-C46A28C8561F}" srcOrd="3" destOrd="0" presId="urn:microsoft.com/office/officeart/2018/5/layout/CenteredIconLabelDescriptionList"/>
    <dgm:cxn modelId="{ED88E6A7-EC74-4803-A871-916CEDE0AEF6}" type="presParOf" srcId="{E15680ED-CA9D-4405-8A2E-FDF4412BD87C}" destId="{1459B4A1-2B0F-4BE2-8BE8-A6AB5FB970EC}" srcOrd="4" destOrd="0" presId="urn:microsoft.com/office/officeart/2018/5/layout/CenteredIconLabelDescriptionList"/>
    <dgm:cxn modelId="{B452FF7C-FFEF-4B81-A99B-1A088D512290}" type="presParOf" srcId="{6E3376F4-EE21-4A30-81D3-25A6743C020F}" destId="{B7411986-3C12-4E1A-ABD3-046869584D7E}" srcOrd="5" destOrd="0" presId="urn:microsoft.com/office/officeart/2018/5/layout/CenteredIconLabelDescriptionList"/>
    <dgm:cxn modelId="{D262D6CE-3544-41FC-9DC4-CC2C8545B3EC}" type="presParOf" srcId="{6E3376F4-EE21-4A30-81D3-25A6743C020F}" destId="{21A0E4BF-4AB2-4457-8069-5677BEF1B773}" srcOrd="6" destOrd="0" presId="urn:microsoft.com/office/officeart/2018/5/layout/CenteredIconLabelDescriptionList"/>
    <dgm:cxn modelId="{19678F20-F447-470E-A001-50AD2CAAA6D5}" type="presParOf" srcId="{21A0E4BF-4AB2-4457-8069-5677BEF1B773}" destId="{BC48CB8E-2B43-4F43-936B-A19FD86D12F5}" srcOrd="0" destOrd="0" presId="urn:microsoft.com/office/officeart/2018/5/layout/CenteredIconLabelDescriptionList"/>
    <dgm:cxn modelId="{20209D15-1DA5-4AEC-BFA6-CB50716E195D}" type="presParOf" srcId="{21A0E4BF-4AB2-4457-8069-5677BEF1B773}" destId="{0589CC70-80FE-4153-A9CA-0AFA770A8583}" srcOrd="1" destOrd="0" presId="urn:microsoft.com/office/officeart/2018/5/layout/CenteredIconLabelDescriptionList"/>
    <dgm:cxn modelId="{4AA6304D-5CA2-4478-B922-C2BFFC131F00}" type="presParOf" srcId="{21A0E4BF-4AB2-4457-8069-5677BEF1B773}" destId="{4E1B7B12-8B79-4F7A-BA23-5825C0C86D0D}" srcOrd="2" destOrd="0" presId="urn:microsoft.com/office/officeart/2018/5/layout/CenteredIconLabelDescriptionList"/>
    <dgm:cxn modelId="{D101838E-0DB4-4870-909D-DC1C908CC4E3}" type="presParOf" srcId="{21A0E4BF-4AB2-4457-8069-5677BEF1B773}" destId="{E802D581-E59E-4AE1-9D20-6A397DE61DC4}" srcOrd="3" destOrd="0" presId="urn:microsoft.com/office/officeart/2018/5/layout/CenteredIconLabelDescriptionList"/>
    <dgm:cxn modelId="{95AB21B7-2A10-408E-B6B6-89A8AC3E4730}" type="presParOf" srcId="{21A0E4BF-4AB2-4457-8069-5677BEF1B773}" destId="{DFF91882-D11D-439D-A15F-27B1C5C50872}" srcOrd="4" destOrd="0" presId="urn:microsoft.com/office/officeart/2018/5/layout/CenteredIconLabelDescriptionList"/>
    <dgm:cxn modelId="{667724B6-2FB6-4859-B741-578466E68236}" type="presParOf" srcId="{6E3376F4-EE21-4A30-81D3-25A6743C020F}" destId="{E25C9C3C-B8A0-40FE-94FF-4791CB9A6099}" srcOrd="7" destOrd="0" presId="urn:microsoft.com/office/officeart/2018/5/layout/CenteredIconLabelDescriptionList"/>
    <dgm:cxn modelId="{FB3DA96E-9871-4266-8949-FAA98673C45C}" type="presParOf" srcId="{6E3376F4-EE21-4A30-81D3-25A6743C020F}" destId="{448A52D5-3CD5-4A5F-8358-B869E14D075C}" srcOrd="8" destOrd="0" presId="urn:microsoft.com/office/officeart/2018/5/layout/CenteredIconLabelDescriptionList"/>
    <dgm:cxn modelId="{FACBF4BD-ED57-4AFE-90D6-56874034A864}" type="presParOf" srcId="{448A52D5-3CD5-4A5F-8358-B869E14D075C}" destId="{BB5A2D11-E20B-4F39-908C-26B836C3211A}" srcOrd="0" destOrd="0" presId="urn:microsoft.com/office/officeart/2018/5/layout/CenteredIconLabelDescriptionList"/>
    <dgm:cxn modelId="{C122C570-595F-4D7C-BCA5-1F51E7C77667}" type="presParOf" srcId="{448A52D5-3CD5-4A5F-8358-B869E14D075C}" destId="{4DFCE1BE-DAE1-40DF-AF12-A3A963AD2787}" srcOrd="1" destOrd="0" presId="urn:microsoft.com/office/officeart/2018/5/layout/CenteredIconLabelDescriptionList"/>
    <dgm:cxn modelId="{729F9740-8BD3-4BC5-9C32-68558AA93929}" type="presParOf" srcId="{448A52D5-3CD5-4A5F-8358-B869E14D075C}" destId="{E40D1F82-FB32-425F-8C4E-2197252ACBB9}" srcOrd="2" destOrd="0" presId="urn:microsoft.com/office/officeart/2018/5/layout/CenteredIconLabelDescriptionList"/>
    <dgm:cxn modelId="{23D5EEDC-9D1A-4477-AF1B-15EF1EF4C006}" type="presParOf" srcId="{448A52D5-3CD5-4A5F-8358-B869E14D075C}" destId="{C90FD956-D6AF-4FEC-8EE2-4AE2132DCFF8}" srcOrd="3" destOrd="0" presId="urn:microsoft.com/office/officeart/2018/5/layout/CenteredIconLabelDescriptionList"/>
    <dgm:cxn modelId="{75F3413E-0551-465E-B07A-3E64E44BDAC9}" type="presParOf" srcId="{448A52D5-3CD5-4A5F-8358-B869E14D075C}" destId="{1094D522-EC50-4BBC-8F54-7DBADF2A70E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0EAF4D-4B64-450C-BC60-563B890B095C}"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105229-1E5C-4A4C-A88C-F0B60E931096}">
      <dgm:prSet/>
      <dgm:spPr/>
      <dgm:t>
        <a:bodyPr/>
        <a:lstStyle/>
        <a:p>
          <a:pPr>
            <a:lnSpc>
              <a:spcPct val="100000"/>
            </a:lnSpc>
          </a:pPr>
          <a:r>
            <a:rPr lang="cs-CZ"/>
            <a:t>Genetické programování (Vytvoříme populaci entit a testujeme jejich chování. V druhém kroku vybereme ty nejlepší a snažíme se z nich vygenerovat novou nakříženou populaci. To opakujeme dokud nemáme dostatečně dobré řešení)</a:t>
          </a:r>
          <a:endParaRPr lang="en-US"/>
        </a:p>
      </dgm:t>
    </dgm:pt>
    <dgm:pt modelId="{8C795D9A-D077-4099-B439-C3258F0B0B3F}" type="parTrans" cxnId="{05101249-5461-4CCD-8672-1B99ADA389A4}">
      <dgm:prSet/>
      <dgm:spPr/>
      <dgm:t>
        <a:bodyPr/>
        <a:lstStyle/>
        <a:p>
          <a:endParaRPr lang="en-US"/>
        </a:p>
      </dgm:t>
    </dgm:pt>
    <dgm:pt modelId="{543D5D88-989B-4A5F-9A5F-C5F7C913EE7A}" type="sibTrans" cxnId="{05101249-5461-4CCD-8672-1B99ADA389A4}">
      <dgm:prSet/>
      <dgm:spPr/>
      <dgm:t>
        <a:bodyPr/>
        <a:lstStyle/>
        <a:p>
          <a:pPr>
            <a:lnSpc>
              <a:spcPct val="100000"/>
            </a:lnSpc>
          </a:pPr>
          <a:endParaRPr lang="en-US"/>
        </a:p>
      </dgm:t>
    </dgm:pt>
    <dgm:pt modelId="{9D6F2CFC-D774-4B59-8478-25D665E88091}">
      <dgm:prSet/>
      <dgm:spPr/>
      <dgm:t>
        <a:bodyPr/>
        <a:lstStyle/>
        <a:p>
          <a:pPr>
            <a:lnSpc>
              <a:spcPct val="100000"/>
            </a:lnSpc>
          </a:pPr>
          <a:r>
            <a:rPr lang="cs-CZ"/>
            <a:t>Expertní systémy</a:t>
          </a:r>
          <a:endParaRPr lang="en-US"/>
        </a:p>
      </dgm:t>
    </dgm:pt>
    <dgm:pt modelId="{E881C24F-E7E0-4453-A0FE-2463AFFF1C9A}" type="parTrans" cxnId="{41AC60BD-4609-48B0-80A2-0BDA10BE920C}">
      <dgm:prSet/>
      <dgm:spPr/>
      <dgm:t>
        <a:bodyPr/>
        <a:lstStyle/>
        <a:p>
          <a:endParaRPr lang="en-US"/>
        </a:p>
      </dgm:t>
    </dgm:pt>
    <dgm:pt modelId="{4D925F9B-2669-4FC5-BA3A-C6EC10FE5CA0}" type="sibTrans" cxnId="{41AC60BD-4609-48B0-80A2-0BDA10BE920C}">
      <dgm:prSet/>
      <dgm:spPr/>
      <dgm:t>
        <a:bodyPr/>
        <a:lstStyle/>
        <a:p>
          <a:pPr>
            <a:lnSpc>
              <a:spcPct val="100000"/>
            </a:lnSpc>
          </a:pPr>
          <a:endParaRPr lang="en-US"/>
        </a:p>
      </dgm:t>
    </dgm:pt>
    <dgm:pt modelId="{2C3ABB47-3F8F-4CD0-A5CE-522D0757518D}">
      <dgm:prSet/>
      <dgm:spPr/>
      <dgm:t>
        <a:bodyPr/>
        <a:lstStyle/>
        <a:p>
          <a:pPr>
            <a:lnSpc>
              <a:spcPct val="100000"/>
            </a:lnSpc>
          </a:pPr>
          <a:r>
            <a:rPr lang="cs-CZ"/>
            <a:t>Dobývání znalostí  (analýza obrazových a textových dat, získávání informací, které nejsou standardně dostupné přímo)</a:t>
          </a:r>
          <a:endParaRPr lang="en-US"/>
        </a:p>
      </dgm:t>
    </dgm:pt>
    <dgm:pt modelId="{4CAD738D-D9EE-4B60-9996-02BFDC1A3DF1}" type="parTrans" cxnId="{D04A678F-252D-456D-A121-AEB5309FB0E0}">
      <dgm:prSet/>
      <dgm:spPr/>
      <dgm:t>
        <a:bodyPr/>
        <a:lstStyle/>
        <a:p>
          <a:endParaRPr lang="en-US"/>
        </a:p>
      </dgm:t>
    </dgm:pt>
    <dgm:pt modelId="{4EFBEE0F-966D-4D3E-90D3-45FB4D6855FD}" type="sibTrans" cxnId="{D04A678F-252D-456D-A121-AEB5309FB0E0}">
      <dgm:prSet/>
      <dgm:spPr/>
      <dgm:t>
        <a:bodyPr/>
        <a:lstStyle/>
        <a:p>
          <a:pPr>
            <a:lnSpc>
              <a:spcPct val="100000"/>
            </a:lnSpc>
          </a:pPr>
          <a:endParaRPr lang="en-US"/>
        </a:p>
      </dgm:t>
    </dgm:pt>
    <dgm:pt modelId="{08B9ED23-9D89-4A4C-8EC7-062B002F0E94}">
      <dgm:prSet/>
      <dgm:spPr/>
      <dgm:t>
        <a:bodyPr/>
        <a:lstStyle/>
        <a:p>
          <a:pPr>
            <a:lnSpc>
              <a:spcPct val="100000"/>
            </a:lnSpc>
          </a:pPr>
          <a:r>
            <a:rPr lang="cs-CZ"/>
            <a:t>Strojové učení (založené na statistických metodách, často se kombinuje s dalšími formami)</a:t>
          </a:r>
          <a:endParaRPr lang="en-US"/>
        </a:p>
      </dgm:t>
    </dgm:pt>
    <dgm:pt modelId="{38C04C40-4C76-414A-B3E7-D92788724AD8}" type="parTrans" cxnId="{07B62EFD-7576-4279-A57A-091AB8440CB7}">
      <dgm:prSet/>
      <dgm:spPr/>
      <dgm:t>
        <a:bodyPr/>
        <a:lstStyle/>
        <a:p>
          <a:endParaRPr lang="en-US"/>
        </a:p>
      </dgm:t>
    </dgm:pt>
    <dgm:pt modelId="{1F3BC171-9E6F-40B0-88ED-F5B243CE5B58}" type="sibTrans" cxnId="{07B62EFD-7576-4279-A57A-091AB8440CB7}">
      <dgm:prSet/>
      <dgm:spPr/>
      <dgm:t>
        <a:bodyPr/>
        <a:lstStyle/>
        <a:p>
          <a:endParaRPr lang="en-US"/>
        </a:p>
      </dgm:t>
    </dgm:pt>
    <dgm:pt modelId="{47446345-D9D9-49C0-AADC-E9861B5D3B8B}" type="pres">
      <dgm:prSet presAssocID="{B30EAF4D-4B64-450C-BC60-563B890B095C}" presName="root" presStyleCnt="0">
        <dgm:presLayoutVars>
          <dgm:dir/>
          <dgm:resizeHandles val="exact"/>
        </dgm:presLayoutVars>
      </dgm:prSet>
      <dgm:spPr/>
    </dgm:pt>
    <dgm:pt modelId="{BE327582-8E0D-4D9C-AD94-33242495292A}" type="pres">
      <dgm:prSet presAssocID="{B30EAF4D-4B64-450C-BC60-563B890B095C}" presName="container" presStyleCnt="0">
        <dgm:presLayoutVars>
          <dgm:dir/>
          <dgm:resizeHandles val="exact"/>
        </dgm:presLayoutVars>
      </dgm:prSet>
      <dgm:spPr/>
    </dgm:pt>
    <dgm:pt modelId="{0B3C8006-9A1E-4DD0-BD75-19F11F0F9963}" type="pres">
      <dgm:prSet presAssocID="{BE105229-1E5C-4A4C-A88C-F0B60E931096}" presName="compNode" presStyleCnt="0"/>
      <dgm:spPr/>
    </dgm:pt>
    <dgm:pt modelId="{8272AF06-231A-4F8C-853B-C24DA58FE1A0}" type="pres">
      <dgm:prSet presAssocID="{BE105229-1E5C-4A4C-A88C-F0B60E931096}" presName="iconBgRect" presStyleLbl="bgShp" presStyleIdx="0" presStyleCnt="4"/>
      <dgm:spPr/>
    </dgm:pt>
    <dgm:pt modelId="{76E6E81A-D0AE-4B77-B48A-EF3AF9AA903D}" type="pres">
      <dgm:prSet presAssocID="{BE105229-1E5C-4A4C-A88C-F0B60E9310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2DDA402-5F1E-488C-8914-72AFCBCF533B}" type="pres">
      <dgm:prSet presAssocID="{BE105229-1E5C-4A4C-A88C-F0B60E931096}" presName="spaceRect" presStyleCnt="0"/>
      <dgm:spPr/>
    </dgm:pt>
    <dgm:pt modelId="{D56DF092-4401-42FB-B193-04E76BA21A74}" type="pres">
      <dgm:prSet presAssocID="{BE105229-1E5C-4A4C-A88C-F0B60E931096}" presName="textRect" presStyleLbl="revTx" presStyleIdx="0" presStyleCnt="4">
        <dgm:presLayoutVars>
          <dgm:chMax val="1"/>
          <dgm:chPref val="1"/>
        </dgm:presLayoutVars>
      </dgm:prSet>
      <dgm:spPr/>
    </dgm:pt>
    <dgm:pt modelId="{3D4D7B51-9D14-47A6-B73F-EE68149E1496}" type="pres">
      <dgm:prSet presAssocID="{543D5D88-989B-4A5F-9A5F-C5F7C913EE7A}" presName="sibTrans" presStyleLbl="sibTrans2D1" presStyleIdx="0" presStyleCnt="0"/>
      <dgm:spPr/>
    </dgm:pt>
    <dgm:pt modelId="{39C47B59-9FA1-491B-80C8-D8A8D1B0BF25}" type="pres">
      <dgm:prSet presAssocID="{9D6F2CFC-D774-4B59-8478-25D665E88091}" presName="compNode" presStyleCnt="0"/>
      <dgm:spPr/>
    </dgm:pt>
    <dgm:pt modelId="{12CEDC3E-0B14-4600-B07E-457B2F15ECB1}" type="pres">
      <dgm:prSet presAssocID="{9D6F2CFC-D774-4B59-8478-25D665E88091}" presName="iconBgRect" presStyleLbl="bgShp" presStyleIdx="1" presStyleCnt="4"/>
      <dgm:spPr/>
    </dgm:pt>
    <dgm:pt modelId="{4FEB9C5A-9F2D-4FBD-96E7-7DBB51FCCE54}" type="pres">
      <dgm:prSet presAssocID="{9D6F2CFC-D774-4B59-8478-25D665E880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5CEBA52B-BE87-4C4E-B30F-F271A9F9A2D9}" type="pres">
      <dgm:prSet presAssocID="{9D6F2CFC-D774-4B59-8478-25D665E88091}" presName="spaceRect" presStyleCnt="0"/>
      <dgm:spPr/>
    </dgm:pt>
    <dgm:pt modelId="{0CC0D906-F1F9-4BE6-9258-89957A272B26}" type="pres">
      <dgm:prSet presAssocID="{9D6F2CFC-D774-4B59-8478-25D665E88091}" presName="textRect" presStyleLbl="revTx" presStyleIdx="1" presStyleCnt="4">
        <dgm:presLayoutVars>
          <dgm:chMax val="1"/>
          <dgm:chPref val="1"/>
        </dgm:presLayoutVars>
      </dgm:prSet>
      <dgm:spPr/>
    </dgm:pt>
    <dgm:pt modelId="{F209FA1D-4B71-42CB-9DBE-D5F30834DAA8}" type="pres">
      <dgm:prSet presAssocID="{4D925F9B-2669-4FC5-BA3A-C6EC10FE5CA0}" presName="sibTrans" presStyleLbl="sibTrans2D1" presStyleIdx="0" presStyleCnt="0"/>
      <dgm:spPr/>
    </dgm:pt>
    <dgm:pt modelId="{6B21E65D-BFCA-42CA-BC80-D9CDCC775005}" type="pres">
      <dgm:prSet presAssocID="{2C3ABB47-3F8F-4CD0-A5CE-522D0757518D}" presName="compNode" presStyleCnt="0"/>
      <dgm:spPr/>
    </dgm:pt>
    <dgm:pt modelId="{9DC28AC2-EE09-491A-B3A7-F67B1594670C}" type="pres">
      <dgm:prSet presAssocID="{2C3ABB47-3F8F-4CD0-A5CE-522D0757518D}" presName="iconBgRect" presStyleLbl="bgShp" presStyleIdx="2" presStyleCnt="4"/>
      <dgm:spPr/>
    </dgm:pt>
    <dgm:pt modelId="{5B5B736A-15E9-4716-9506-2BF20BEEE558}" type="pres">
      <dgm:prSet presAssocID="{2C3ABB47-3F8F-4CD0-A5CE-522D075751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2E5CE822-D409-4F73-BAF9-EAFE3EA04E59}" type="pres">
      <dgm:prSet presAssocID="{2C3ABB47-3F8F-4CD0-A5CE-522D0757518D}" presName="spaceRect" presStyleCnt="0"/>
      <dgm:spPr/>
    </dgm:pt>
    <dgm:pt modelId="{B80AEA1E-C328-4C26-8554-9D55F224B30A}" type="pres">
      <dgm:prSet presAssocID="{2C3ABB47-3F8F-4CD0-A5CE-522D0757518D}" presName="textRect" presStyleLbl="revTx" presStyleIdx="2" presStyleCnt="4">
        <dgm:presLayoutVars>
          <dgm:chMax val="1"/>
          <dgm:chPref val="1"/>
        </dgm:presLayoutVars>
      </dgm:prSet>
      <dgm:spPr/>
    </dgm:pt>
    <dgm:pt modelId="{D761F494-63C6-444D-829C-10BCF41DC5B6}" type="pres">
      <dgm:prSet presAssocID="{4EFBEE0F-966D-4D3E-90D3-45FB4D6855FD}" presName="sibTrans" presStyleLbl="sibTrans2D1" presStyleIdx="0" presStyleCnt="0"/>
      <dgm:spPr/>
    </dgm:pt>
    <dgm:pt modelId="{F10810D1-C9DE-44DF-9B15-EE3D87431262}" type="pres">
      <dgm:prSet presAssocID="{08B9ED23-9D89-4A4C-8EC7-062B002F0E94}" presName="compNode" presStyleCnt="0"/>
      <dgm:spPr/>
    </dgm:pt>
    <dgm:pt modelId="{45A8491A-E870-496F-85B7-E45DB00F44B6}" type="pres">
      <dgm:prSet presAssocID="{08B9ED23-9D89-4A4C-8EC7-062B002F0E94}" presName="iconBgRect" presStyleLbl="bgShp" presStyleIdx="3" presStyleCnt="4"/>
      <dgm:spPr/>
    </dgm:pt>
    <dgm:pt modelId="{C51D8FD7-253D-4DF3-9100-CBCA94F964F3}" type="pres">
      <dgm:prSet presAssocID="{08B9ED23-9D89-4A4C-8EC7-062B002F0E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0E2853FE-487C-4FD5-AA01-803D10BFD534}" type="pres">
      <dgm:prSet presAssocID="{08B9ED23-9D89-4A4C-8EC7-062B002F0E94}" presName="spaceRect" presStyleCnt="0"/>
      <dgm:spPr/>
    </dgm:pt>
    <dgm:pt modelId="{41AE81A9-62CD-43F6-A8F8-D4B4F17765BE}" type="pres">
      <dgm:prSet presAssocID="{08B9ED23-9D89-4A4C-8EC7-062B002F0E94}" presName="textRect" presStyleLbl="revTx" presStyleIdx="3" presStyleCnt="4">
        <dgm:presLayoutVars>
          <dgm:chMax val="1"/>
          <dgm:chPref val="1"/>
        </dgm:presLayoutVars>
      </dgm:prSet>
      <dgm:spPr/>
    </dgm:pt>
  </dgm:ptLst>
  <dgm:cxnLst>
    <dgm:cxn modelId="{BEAA6862-687F-4F24-B03A-CCB530EDC6D2}" type="presOf" srcId="{BE105229-1E5C-4A4C-A88C-F0B60E931096}" destId="{D56DF092-4401-42FB-B193-04E76BA21A74}" srcOrd="0" destOrd="0" presId="urn:microsoft.com/office/officeart/2018/2/layout/IconCircleList"/>
    <dgm:cxn modelId="{C1F03863-F78F-4A3F-A79C-3F08225CA953}" type="presOf" srcId="{9D6F2CFC-D774-4B59-8478-25D665E88091}" destId="{0CC0D906-F1F9-4BE6-9258-89957A272B26}" srcOrd="0" destOrd="0" presId="urn:microsoft.com/office/officeart/2018/2/layout/IconCircleList"/>
    <dgm:cxn modelId="{05101249-5461-4CCD-8672-1B99ADA389A4}" srcId="{B30EAF4D-4B64-450C-BC60-563B890B095C}" destId="{BE105229-1E5C-4A4C-A88C-F0B60E931096}" srcOrd="0" destOrd="0" parTransId="{8C795D9A-D077-4099-B439-C3258F0B0B3F}" sibTransId="{543D5D88-989B-4A5F-9A5F-C5F7C913EE7A}"/>
    <dgm:cxn modelId="{E9872A4C-17C5-474B-BF60-0D23503D14BD}" type="presOf" srcId="{543D5D88-989B-4A5F-9A5F-C5F7C913EE7A}" destId="{3D4D7B51-9D14-47A6-B73F-EE68149E1496}" srcOrd="0" destOrd="0" presId="urn:microsoft.com/office/officeart/2018/2/layout/IconCircleList"/>
    <dgm:cxn modelId="{48FBB26F-1AC7-4A2C-8D56-3683FCEB4B3C}" type="presOf" srcId="{4EFBEE0F-966D-4D3E-90D3-45FB4D6855FD}" destId="{D761F494-63C6-444D-829C-10BCF41DC5B6}" srcOrd="0" destOrd="0" presId="urn:microsoft.com/office/officeart/2018/2/layout/IconCircleList"/>
    <dgm:cxn modelId="{2B7C8875-EA96-47E5-8B98-BDE780126E5B}" type="presOf" srcId="{08B9ED23-9D89-4A4C-8EC7-062B002F0E94}" destId="{41AE81A9-62CD-43F6-A8F8-D4B4F17765BE}" srcOrd="0" destOrd="0" presId="urn:microsoft.com/office/officeart/2018/2/layout/IconCircleList"/>
    <dgm:cxn modelId="{A75B508A-BC9D-4145-BC27-45C1CD80D112}" type="presOf" srcId="{4D925F9B-2669-4FC5-BA3A-C6EC10FE5CA0}" destId="{F209FA1D-4B71-42CB-9DBE-D5F30834DAA8}" srcOrd="0" destOrd="0" presId="urn:microsoft.com/office/officeart/2018/2/layout/IconCircleList"/>
    <dgm:cxn modelId="{D04A678F-252D-456D-A121-AEB5309FB0E0}" srcId="{B30EAF4D-4B64-450C-BC60-563B890B095C}" destId="{2C3ABB47-3F8F-4CD0-A5CE-522D0757518D}" srcOrd="2" destOrd="0" parTransId="{4CAD738D-D9EE-4B60-9996-02BFDC1A3DF1}" sibTransId="{4EFBEE0F-966D-4D3E-90D3-45FB4D6855FD}"/>
    <dgm:cxn modelId="{0FB4D99F-4752-4CFE-8028-FDB0E8725F79}" type="presOf" srcId="{B30EAF4D-4B64-450C-BC60-563B890B095C}" destId="{47446345-D9D9-49C0-AADC-E9861B5D3B8B}" srcOrd="0" destOrd="0" presId="urn:microsoft.com/office/officeart/2018/2/layout/IconCircleList"/>
    <dgm:cxn modelId="{3C5677B4-2066-4371-B069-EEC56EBA0CAD}" type="presOf" srcId="{2C3ABB47-3F8F-4CD0-A5CE-522D0757518D}" destId="{B80AEA1E-C328-4C26-8554-9D55F224B30A}" srcOrd="0" destOrd="0" presId="urn:microsoft.com/office/officeart/2018/2/layout/IconCircleList"/>
    <dgm:cxn modelId="{41AC60BD-4609-48B0-80A2-0BDA10BE920C}" srcId="{B30EAF4D-4B64-450C-BC60-563B890B095C}" destId="{9D6F2CFC-D774-4B59-8478-25D665E88091}" srcOrd="1" destOrd="0" parTransId="{E881C24F-E7E0-4453-A0FE-2463AFFF1C9A}" sibTransId="{4D925F9B-2669-4FC5-BA3A-C6EC10FE5CA0}"/>
    <dgm:cxn modelId="{07B62EFD-7576-4279-A57A-091AB8440CB7}" srcId="{B30EAF4D-4B64-450C-BC60-563B890B095C}" destId="{08B9ED23-9D89-4A4C-8EC7-062B002F0E94}" srcOrd="3" destOrd="0" parTransId="{38C04C40-4C76-414A-B3E7-D92788724AD8}" sibTransId="{1F3BC171-9E6F-40B0-88ED-F5B243CE5B58}"/>
    <dgm:cxn modelId="{8374EDA5-77E9-4272-AE71-3401ADE61EB8}" type="presParOf" srcId="{47446345-D9D9-49C0-AADC-E9861B5D3B8B}" destId="{BE327582-8E0D-4D9C-AD94-33242495292A}" srcOrd="0" destOrd="0" presId="urn:microsoft.com/office/officeart/2018/2/layout/IconCircleList"/>
    <dgm:cxn modelId="{D33A7E22-22C9-4408-B28D-EF094E448E8C}" type="presParOf" srcId="{BE327582-8E0D-4D9C-AD94-33242495292A}" destId="{0B3C8006-9A1E-4DD0-BD75-19F11F0F9963}" srcOrd="0" destOrd="0" presId="urn:microsoft.com/office/officeart/2018/2/layout/IconCircleList"/>
    <dgm:cxn modelId="{8BBEA634-BBA4-4717-AC2B-2EB688890FF5}" type="presParOf" srcId="{0B3C8006-9A1E-4DD0-BD75-19F11F0F9963}" destId="{8272AF06-231A-4F8C-853B-C24DA58FE1A0}" srcOrd="0" destOrd="0" presId="urn:microsoft.com/office/officeart/2018/2/layout/IconCircleList"/>
    <dgm:cxn modelId="{96A3F87C-A194-470A-B4FE-944CE7094086}" type="presParOf" srcId="{0B3C8006-9A1E-4DD0-BD75-19F11F0F9963}" destId="{76E6E81A-D0AE-4B77-B48A-EF3AF9AA903D}" srcOrd="1" destOrd="0" presId="urn:microsoft.com/office/officeart/2018/2/layout/IconCircleList"/>
    <dgm:cxn modelId="{8F88B767-210C-46C6-BC0D-336C6D60D79B}" type="presParOf" srcId="{0B3C8006-9A1E-4DD0-BD75-19F11F0F9963}" destId="{D2DDA402-5F1E-488C-8914-72AFCBCF533B}" srcOrd="2" destOrd="0" presId="urn:microsoft.com/office/officeart/2018/2/layout/IconCircleList"/>
    <dgm:cxn modelId="{689C1D2F-6775-4B38-9405-A57517A2A78B}" type="presParOf" srcId="{0B3C8006-9A1E-4DD0-BD75-19F11F0F9963}" destId="{D56DF092-4401-42FB-B193-04E76BA21A74}" srcOrd="3" destOrd="0" presId="urn:microsoft.com/office/officeart/2018/2/layout/IconCircleList"/>
    <dgm:cxn modelId="{C0906A74-05D8-4F4E-8A6A-2E887DB33B11}" type="presParOf" srcId="{BE327582-8E0D-4D9C-AD94-33242495292A}" destId="{3D4D7B51-9D14-47A6-B73F-EE68149E1496}" srcOrd="1" destOrd="0" presId="urn:microsoft.com/office/officeart/2018/2/layout/IconCircleList"/>
    <dgm:cxn modelId="{6A9626EA-2AC6-40AA-8766-C4C11C07F9FC}" type="presParOf" srcId="{BE327582-8E0D-4D9C-AD94-33242495292A}" destId="{39C47B59-9FA1-491B-80C8-D8A8D1B0BF25}" srcOrd="2" destOrd="0" presId="urn:microsoft.com/office/officeart/2018/2/layout/IconCircleList"/>
    <dgm:cxn modelId="{37245EB2-B24F-4759-8CAA-7AAC84FB7DB6}" type="presParOf" srcId="{39C47B59-9FA1-491B-80C8-D8A8D1B0BF25}" destId="{12CEDC3E-0B14-4600-B07E-457B2F15ECB1}" srcOrd="0" destOrd="0" presId="urn:microsoft.com/office/officeart/2018/2/layout/IconCircleList"/>
    <dgm:cxn modelId="{F05E2E3D-E971-41CB-9F79-DF250B32991D}" type="presParOf" srcId="{39C47B59-9FA1-491B-80C8-D8A8D1B0BF25}" destId="{4FEB9C5A-9F2D-4FBD-96E7-7DBB51FCCE54}" srcOrd="1" destOrd="0" presId="urn:microsoft.com/office/officeart/2018/2/layout/IconCircleList"/>
    <dgm:cxn modelId="{5E098667-4105-4738-8A7A-8CACA6F6EA4B}" type="presParOf" srcId="{39C47B59-9FA1-491B-80C8-D8A8D1B0BF25}" destId="{5CEBA52B-BE87-4C4E-B30F-F271A9F9A2D9}" srcOrd="2" destOrd="0" presId="urn:microsoft.com/office/officeart/2018/2/layout/IconCircleList"/>
    <dgm:cxn modelId="{C60BD5E3-BFA8-4F46-92E4-B5A175032C65}" type="presParOf" srcId="{39C47B59-9FA1-491B-80C8-D8A8D1B0BF25}" destId="{0CC0D906-F1F9-4BE6-9258-89957A272B26}" srcOrd="3" destOrd="0" presId="urn:microsoft.com/office/officeart/2018/2/layout/IconCircleList"/>
    <dgm:cxn modelId="{526AE4DE-0455-4A7D-9D41-72F57B36CC35}" type="presParOf" srcId="{BE327582-8E0D-4D9C-AD94-33242495292A}" destId="{F209FA1D-4B71-42CB-9DBE-D5F30834DAA8}" srcOrd="3" destOrd="0" presId="urn:microsoft.com/office/officeart/2018/2/layout/IconCircleList"/>
    <dgm:cxn modelId="{EE50BE93-7395-478F-B924-EC5596AD0DC2}" type="presParOf" srcId="{BE327582-8E0D-4D9C-AD94-33242495292A}" destId="{6B21E65D-BFCA-42CA-BC80-D9CDCC775005}" srcOrd="4" destOrd="0" presId="urn:microsoft.com/office/officeart/2018/2/layout/IconCircleList"/>
    <dgm:cxn modelId="{F1E9EEF2-7E46-48E1-BAC6-8FE1C0451F0F}" type="presParOf" srcId="{6B21E65D-BFCA-42CA-BC80-D9CDCC775005}" destId="{9DC28AC2-EE09-491A-B3A7-F67B1594670C}" srcOrd="0" destOrd="0" presId="urn:microsoft.com/office/officeart/2018/2/layout/IconCircleList"/>
    <dgm:cxn modelId="{51ED6ABA-75AB-4DD0-8BA1-0611753F410C}" type="presParOf" srcId="{6B21E65D-BFCA-42CA-BC80-D9CDCC775005}" destId="{5B5B736A-15E9-4716-9506-2BF20BEEE558}" srcOrd="1" destOrd="0" presId="urn:microsoft.com/office/officeart/2018/2/layout/IconCircleList"/>
    <dgm:cxn modelId="{20B9CFEA-1611-40C8-9341-6585CCDBB9AD}" type="presParOf" srcId="{6B21E65D-BFCA-42CA-BC80-D9CDCC775005}" destId="{2E5CE822-D409-4F73-BAF9-EAFE3EA04E59}" srcOrd="2" destOrd="0" presId="urn:microsoft.com/office/officeart/2018/2/layout/IconCircleList"/>
    <dgm:cxn modelId="{68675F45-65B1-47EF-8A6F-BC81940A000F}" type="presParOf" srcId="{6B21E65D-BFCA-42CA-BC80-D9CDCC775005}" destId="{B80AEA1E-C328-4C26-8554-9D55F224B30A}" srcOrd="3" destOrd="0" presId="urn:microsoft.com/office/officeart/2018/2/layout/IconCircleList"/>
    <dgm:cxn modelId="{3B8D7794-EF8C-4883-8C8C-16FAAEB09346}" type="presParOf" srcId="{BE327582-8E0D-4D9C-AD94-33242495292A}" destId="{D761F494-63C6-444D-829C-10BCF41DC5B6}" srcOrd="5" destOrd="0" presId="urn:microsoft.com/office/officeart/2018/2/layout/IconCircleList"/>
    <dgm:cxn modelId="{7D2099A0-1C64-4F40-8058-2483DA471149}" type="presParOf" srcId="{BE327582-8E0D-4D9C-AD94-33242495292A}" destId="{F10810D1-C9DE-44DF-9B15-EE3D87431262}" srcOrd="6" destOrd="0" presId="urn:microsoft.com/office/officeart/2018/2/layout/IconCircleList"/>
    <dgm:cxn modelId="{DE8926F3-FE77-4A44-BB0D-6AF6224803A5}" type="presParOf" srcId="{F10810D1-C9DE-44DF-9B15-EE3D87431262}" destId="{45A8491A-E870-496F-85B7-E45DB00F44B6}" srcOrd="0" destOrd="0" presId="urn:microsoft.com/office/officeart/2018/2/layout/IconCircleList"/>
    <dgm:cxn modelId="{A98F5E49-AF06-48D8-891A-6032FEE710FE}" type="presParOf" srcId="{F10810D1-C9DE-44DF-9B15-EE3D87431262}" destId="{C51D8FD7-253D-4DF3-9100-CBCA94F964F3}" srcOrd="1" destOrd="0" presId="urn:microsoft.com/office/officeart/2018/2/layout/IconCircleList"/>
    <dgm:cxn modelId="{E1ACC563-71CF-48D3-86AB-8AF4C1CDA256}" type="presParOf" srcId="{F10810D1-C9DE-44DF-9B15-EE3D87431262}" destId="{0E2853FE-487C-4FD5-AA01-803D10BFD534}" srcOrd="2" destOrd="0" presId="urn:microsoft.com/office/officeart/2018/2/layout/IconCircleList"/>
    <dgm:cxn modelId="{04DA8B39-6B8E-4B20-8780-03CBE05ACA77}" type="presParOf" srcId="{F10810D1-C9DE-44DF-9B15-EE3D87431262}" destId="{41AE81A9-62CD-43F6-A8F8-D4B4F17765B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ADB5D-DD07-448D-97AA-10BDF5CF90A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E91AF65-70D2-4C11-AB76-73165571A196}">
      <dgm:prSet/>
      <dgm:spPr/>
      <dgm:t>
        <a:bodyPr/>
        <a:lstStyle/>
        <a:p>
          <a:r>
            <a:rPr lang="cs-CZ"/>
            <a:t>Jako inteligentní chování je zde chápána jako rozumná interakce mezi třemi entitami: </a:t>
          </a:r>
          <a:r>
            <a:rPr lang="cs-CZ" i="1"/>
            <a:t>systém, prostředí, úloha</a:t>
          </a:r>
          <a:endParaRPr lang="en-US"/>
        </a:p>
      </dgm:t>
    </dgm:pt>
    <dgm:pt modelId="{911030B4-B726-4F0C-9663-A32249071F39}" type="parTrans" cxnId="{E3DC4008-0C99-4742-B61B-BB311E01A5DB}">
      <dgm:prSet/>
      <dgm:spPr/>
      <dgm:t>
        <a:bodyPr/>
        <a:lstStyle/>
        <a:p>
          <a:endParaRPr lang="en-US"/>
        </a:p>
      </dgm:t>
    </dgm:pt>
    <dgm:pt modelId="{6201D16D-5140-4C98-A2B9-F092AE6AE3C7}" type="sibTrans" cxnId="{E3DC4008-0C99-4742-B61B-BB311E01A5DB}">
      <dgm:prSet/>
      <dgm:spPr/>
      <dgm:t>
        <a:bodyPr/>
        <a:lstStyle/>
        <a:p>
          <a:endParaRPr lang="en-US"/>
        </a:p>
      </dgm:t>
    </dgm:pt>
    <dgm:pt modelId="{88D47DBA-22CC-4E10-8DD5-04F179EA9BA6}">
      <dgm:prSet/>
      <dgm:spPr/>
      <dgm:t>
        <a:bodyPr/>
        <a:lstStyle/>
        <a:p>
          <a:r>
            <a:rPr lang="cs-CZ"/>
            <a:t>Vychází tedy z myšlenek behaviorismu</a:t>
          </a:r>
          <a:endParaRPr lang="en-US"/>
        </a:p>
      </dgm:t>
    </dgm:pt>
    <dgm:pt modelId="{6F890D89-A2EF-408A-98D9-6898319100D6}" type="parTrans" cxnId="{D9741ACB-2166-48C3-A742-34DD1A81D3A9}">
      <dgm:prSet/>
      <dgm:spPr/>
      <dgm:t>
        <a:bodyPr/>
        <a:lstStyle/>
        <a:p>
          <a:endParaRPr lang="en-US"/>
        </a:p>
      </dgm:t>
    </dgm:pt>
    <dgm:pt modelId="{21D39FA8-E642-4524-A615-D2A7B2ECC95B}" type="sibTrans" cxnId="{D9741ACB-2166-48C3-A742-34DD1A81D3A9}">
      <dgm:prSet/>
      <dgm:spPr/>
      <dgm:t>
        <a:bodyPr/>
        <a:lstStyle/>
        <a:p>
          <a:endParaRPr lang="en-US"/>
        </a:p>
      </dgm:t>
    </dgm:pt>
    <dgm:pt modelId="{C81488F8-174E-4856-A685-87B0B9C36096}">
      <dgm:prSet/>
      <dgm:spPr/>
      <dgm:t>
        <a:bodyPr/>
        <a:lstStyle/>
        <a:p>
          <a:r>
            <a:rPr lang="cs-CZ"/>
            <a:t>Inteligence je chápána jako instrumentální dovednost řešit nějakou úlohu</a:t>
          </a:r>
          <a:endParaRPr lang="en-US"/>
        </a:p>
      </dgm:t>
    </dgm:pt>
    <dgm:pt modelId="{D111E94D-3B52-450A-8EE1-EB22DCD1A021}" type="parTrans" cxnId="{9984CEEF-3E45-4616-9F65-42DAE345963E}">
      <dgm:prSet/>
      <dgm:spPr/>
      <dgm:t>
        <a:bodyPr/>
        <a:lstStyle/>
        <a:p>
          <a:endParaRPr lang="en-US"/>
        </a:p>
      </dgm:t>
    </dgm:pt>
    <dgm:pt modelId="{E7366102-3E54-445A-BE51-803897181820}" type="sibTrans" cxnId="{9984CEEF-3E45-4616-9F65-42DAE345963E}">
      <dgm:prSet/>
      <dgm:spPr/>
      <dgm:t>
        <a:bodyPr/>
        <a:lstStyle/>
        <a:p>
          <a:endParaRPr lang="en-US"/>
        </a:p>
      </dgm:t>
    </dgm:pt>
    <dgm:pt modelId="{D818654B-538E-439E-835A-487B06DEC24A}">
      <dgm:prSet/>
      <dgm:spPr/>
      <dgm:t>
        <a:bodyPr/>
        <a:lstStyle/>
        <a:p>
          <a:r>
            <a:rPr lang="cs-CZ"/>
            <a:t>Příklad: inteligentní umělí domácí roboti, zdravotnické systémy, výrobní linky a stroje….</a:t>
          </a:r>
          <a:endParaRPr lang="en-US"/>
        </a:p>
      </dgm:t>
    </dgm:pt>
    <dgm:pt modelId="{E5440B5C-E59E-4F0C-A0A5-FF5DB839C301}" type="parTrans" cxnId="{3C6A60C7-B0ED-4D55-BA9D-ED119847486C}">
      <dgm:prSet/>
      <dgm:spPr/>
      <dgm:t>
        <a:bodyPr/>
        <a:lstStyle/>
        <a:p>
          <a:endParaRPr lang="en-US"/>
        </a:p>
      </dgm:t>
    </dgm:pt>
    <dgm:pt modelId="{D0B4D767-1BA8-4284-B8EC-60CDD61D93CE}" type="sibTrans" cxnId="{3C6A60C7-B0ED-4D55-BA9D-ED119847486C}">
      <dgm:prSet/>
      <dgm:spPr/>
      <dgm:t>
        <a:bodyPr/>
        <a:lstStyle/>
        <a:p>
          <a:endParaRPr lang="en-US"/>
        </a:p>
      </dgm:t>
    </dgm:pt>
    <dgm:pt modelId="{AE537A4C-E8FE-47B8-9D26-73562B442C95}" type="pres">
      <dgm:prSet presAssocID="{2E3ADB5D-DD07-448D-97AA-10BDF5CF90AF}" presName="root" presStyleCnt="0">
        <dgm:presLayoutVars>
          <dgm:dir/>
          <dgm:resizeHandles val="exact"/>
        </dgm:presLayoutVars>
      </dgm:prSet>
      <dgm:spPr/>
    </dgm:pt>
    <dgm:pt modelId="{DBA8C923-185F-4253-B400-D5328F63C079}" type="pres">
      <dgm:prSet presAssocID="{EE91AF65-70D2-4C11-AB76-73165571A196}" presName="compNode" presStyleCnt="0"/>
      <dgm:spPr/>
    </dgm:pt>
    <dgm:pt modelId="{0D90963B-6991-42A0-A3F4-C11AEC993E9E}" type="pres">
      <dgm:prSet presAssocID="{EE91AF65-70D2-4C11-AB76-73165571A196}" presName="bgRect" presStyleLbl="bgShp" presStyleIdx="0" presStyleCnt="4"/>
      <dgm:spPr/>
    </dgm:pt>
    <dgm:pt modelId="{A9402A7F-BC87-4C7C-85EA-5351B7564997}" type="pres">
      <dgm:prSet presAssocID="{EE91AF65-70D2-4C11-AB76-73165571A1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6FD9009-AFFB-44AE-AC60-01C5F7FE7494}" type="pres">
      <dgm:prSet presAssocID="{EE91AF65-70D2-4C11-AB76-73165571A196}" presName="spaceRect" presStyleCnt="0"/>
      <dgm:spPr/>
    </dgm:pt>
    <dgm:pt modelId="{BB6F762A-5078-477B-A5F3-ADC13F073C14}" type="pres">
      <dgm:prSet presAssocID="{EE91AF65-70D2-4C11-AB76-73165571A196}" presName="parTx" presStyleLbl="revTx" presStyleIdx="0" presStyleCnt="4">
        <dgm:presLayoutVars>
          <dgm:chMax val="0"/>
          <dgm:chPref val="0"/>
        </dgm:presLayoutVars>
      </dgm:prSet>
      <dgm:spPr/>
    </dgm:pt>
    <dgm:pt modelId="{2186CBE4-B9D1-4FA5-85A5-CD7CF9AD7B9A}" type="pres">
      <dgm:prSet presAssocID="{6201D16D-5140-4C98-A2B9-F092AE6AE3C7}" presName="sibTrans" presStyleCnt="0"/>
      <dgm:spPr/>
    </dgm:pt>
    <dgm:pt modelId="{033F3A45-CD0B-4513-9A61-84B90DFFD026}" type="pres">
      <dgm:prSet presAssocID="{88D47DBA-22CC-4E10-8DD5-04F179EA9BA6}" presName="compNode" presStyleCnt="0"/>
      <dgm:spPr/>
    </dgm:pt>
    <dgm:pt modelId="{6051571A-3919-4FBD-BCF7-BEED81B120B3}" type="pres">
      <dgm:prSet presAssocID="{88D47DBA-22CC-4E10-8DD5-04F179EA9BA6}" presName="bgRect" presStyleLbl="bgShp" presStyleIdx="1" presStyleCnt="4"/>
      <dgm:spPr/>
    </dgm:pt>
    <dgm:pt modelId="{64BADD4E-AC5B-48F1-BDE7-91E43C061721}" type="pres">
      <dgm:prSet presAssocID="{88D47DBA-22CC-4E10-8DD5-04F179EA9B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117D18B0-EB54-41FD-ADB9-E99390AD114E}" type="pres">
      <dgm:prSet presAssocID="{88D47DBA-22CC-4E10-8DD5-04F179EA9BA6}" presName="spaceRect" presStyleCnt="0"/>
      <dgm:spPr/>
    </dgm:pt>
    <dgm:pt modelId="{B166AE49-FC9E-42B5-B7FC-C101BD0CFCD1}" type="pres">
      <dgm:prSet presAssocID="{88D47DBA-22CC-4E10-8DD5-04F179EA9BA6}" presName="parTx" presStyleLbl="revTx" presStyleIdx="1" presStyleCnt="4">
        <dgm:presLayoutVars>
          <dgm:chMax val="0"/>
          <dgm:chPref val="0"/>
        </dgm:presLayoutVars>
      </dgm:prSet>
      <dgm:spPr/>
    </dgm:pt>
    <dgm:pt modelId="{C1AD330E-89DF-4C7C-93B4-1321623323E8}" type="pres">
      <dgm:prSet presAssocID="{21D39FA8-E642-4524-A615-D2A7B2ECC95B}" presName="sibTrans" presStyleCnt="0"/>
      <dgm:spPr/>
    </dgm:pt>
    <dgm:pt modelId="{376D341D-99CB-4A10-92CB-2B567AB37B05}" type="pres">
      <dgm:prSet presAssocID="{C81488F8-174E-4856-A685-87B0B9C36096}" presName="compNode" presStyleCnt="0"/>
      <dgm:spPr/>
    </dgm:pt>
    <dgm:pt modelId="{A86DE764-7021-47FB-B0FD-3ECA3DCAF118}" type="pres">
      <dgm:prSet presAssocID="{C81488F8-174E-4856-A685-87B0B9C36096}" presName="bgRect" presStyleLbl="bgShp" presStyleIdx="2" presStyleCnt="4"/>
      <dgm:spPr/>
    </dgm:pt>
    <dgm:pt modelId="{CE1275F3-ADB2-4BA5-85C8-726FA8E04FDF}" type="pres">
      <dgm:prSet presAssocID="{C81488F8-174E-4856-A685-87B0B9C360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ss clef"/>
        </a:ext>
      </dgm:extLst>
    </dgm:pt>
    <dgm:pt modelId="{2DD1BA7A-8385-44E1-A912-C74214310382}" type="pres">
      <dgm:prSet presAssocID="{C81488F8-174E-4856-A685-87B0B9C36096}" presName="spaceRect" presStyleCnt="0"/>
      <dgm:spPr/>
    </dgm:pt>
    <dgm:pt modelId="{10DB9D05-4231-4855-88B7-768ECC5CC37C}" type="pres">
      <dgm:prSet presAssocID="{C81488F8-174E-4856-A685-87B0B9C36096}" presName="parTx" presStyleLbl="revTx" presStyleIdx="2" presStyleCnt="4">
        <dgm:presLayoutVars>
          <dgm:chMax val="0"/>
          <dgm:chPref val="0"/>
        </dgm:presLayoutVars>
      </dgm:prSet>
      <dgm:spPr/>
    </dgm:pt>
    <dgm:pt modelId="{2BD96A17-0C9A-423A-A229-9AB583ACE760}" type="pres">
      <dgm:prSet presAssocID="{E7366102-3E54-445A-BE51-803897181820}" presName="sibTrans" presStyleCnt="0"/>
      <dgm:spPr/>
    </dgm:pt>
    <dgm:pt modelId="{DFE42300-E665-42EA-819A-74DBE6557537}" type="pres">
      <dgm:prSet presAssocID="{D818654B-538E-439E-835A-487B06DEC24A}" presName="compNode" presStyleCnt="0"/>
      <dgm:spPr/>
    </dgm:pt>
    <dgm:pt modelId="{860DB9B0-8DF2-4921-8D53-3AA9CE8748AC}" type="pres">
      <dgm:prSet presAssocID="{D818654B-538E-439E-835A-487B06DEC24A}" presName="bgRect" presStyleLbl="bgShp" presStyleIdx="3" presStyleCnt="4"/>
      <dgm:spPr/>
    </dgm:pt>
    <dgm:pt modelId="{6FA32950-5D02-4DCC-BC6C-2A62E4262C19}" type="pres">
      <dgm:prSet presAssocID="{D818654B-538E-439E-835A-487B06DEC2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lder"/>
        </a:ext>
      </dgm:extLst>
    </dgm:pt>
    <dgm:pt modelId="{981DC20F-B458-440E-933D-E85111DA30D0}" type="pres">
      <dgm:prSet presAssocID="{D818654B-538E-439E-835A-487B06DEC24A}" presName="spaceRect" presStyleCnt="0"/>
      <dgm:spPr/>
    </dgm:pt>
    <dgm:pt modelId="{A430F61B-591A-4690-BACE-ADE55B08509C}" type="pres">
      <dgm:prSet presAssocID="{D818654B-538E-439E-835A-487B06DEC24A}" presName="parTx" presStyleLbl="revTx" presStyleIdx="3" presStyleCnt="4">
        <dgm:presLayoutVars>
          <dgm:chMax val="0"/>
          <dgm:chPref val="0"/>
        </dgm:presLayoutVars>
      </dgm:prSet>
      <dgm:spPr/>
    </dgm:pt>
  </dgm:ptLst>
  <dgm:cxnLst>
    <dgm:cxn modelId="{38AB9906-3DD0-4499-A2B6-19B7FFE7CDCB}" type="presOf" srcId="{C81488F8-174E-4856-A685-87B0B9C36096}" destId="{10DB9D05-4231-4855-88B7-768ECC5CC37C}" srcOrd="0" destOrd="0" presId="urn:microsoft.com/office/officeart/2018/2/layout/IconVerticalSolidList"/>
    <dgm:cxn modelId="{E3DC4008-0C99-4742-B61B-BB311E01A5DB}" srcId="{2E3ADB5D-DD07-448D-97AA-10BDF5CF90AF}" destId="{EE91AF65-70D2-4C11-AB76-73165571A196}" srcOrd="0" destOrd="0" parTransId="{911030B4-B726-4F0C-9663-A32249071F39}" sibTransId="{6201D16D-5140-4C98-A2B9-F092AE6AE3C7}"/>
    <dgm:cxn modelId="{04A7CB11-6AFB-459D-8FCC-FF2A887F06FC}" type="presOf" srcId="{2E3ADB5D-DD07-448D-97AA-10BDF5CF90AF}" destId="{AE537A4C-E8FE-47B8-9D26-73562B442C95}" srcOrd="0" destOrd="0" presId="urn:microsoft.com/office/officeart/2018/2/layout/IconVerticalSolidList"/>
    <dgm:cxn modelId="{AFB4615C-5ED9-4130-98A3-8A6E3CDC9993}" type="presOf" srcId="{D818654B-538E-439E-835A-487B06DEC24A}" destId="{A430F61B-591A-4690-BACE-ADE55B08509C}" srcOrd="0" destOrd="0" presId="urn:microsoft.com/office/officeart/2018/2/layout/IconVerticalSolidList"/>
    <dgm:cxn modelId="{7C4B0E6B-C3FC-41E3-A654-A6A6DFBA2C12}" type="presOf" srcId="{EE91AF65-70D2-4C11-AB76-73165571A196}" destId="{BB6F762A-5078-477B-A5F3-ADC13F073C14}" srcOrd="0" destOrd="0" presId="urn:microsoft.com/office/officeart/2018/2/layout/IconVerticalSolidList"/>
    <dgm:cxn modelId="{0488E4BB-1361-4631-97E6-92D8AF8DB901}" type="presOf" srcId="{88D47DBA-22CC-4E10-8DD5-04F179EA9BA6}" destId="{B166AE49-FC9E-42B5-B7FC-C101BD0CFCD1}" srcOrd="0" destOrd="0" presId="urn:microsoft.com/office/officeart/2018/2/layout/IconVerticalSolidList"/>
    <dgm:cxn modelId="{3C6A60C7-B0ED-4D55-BA9D-ED119847486C}" srcId="{2E3ADB5D-DD07-448D-97AA-10BDF5CF90AF}" destId="{D818654B-538E-439E-835A-487B06DEC24A}" srcOrd="3" destOrd="0" parTransId="{E5440B5C-E59E-4F0C-A0A5-FF5DB839C301}" sibTransId="{D0B4D767-1BA8-4284-B8EC-60CDD61D93CE}"/>
    <dgm:cxn modelId="{D9741ACB-2166-48C3-A742-34DD1A81D3A9}" srcId="{2E3ADB5D-DD07-448D-97AA-10BDF5CF90AF}" destId="{88D47DBA-22CC-4E10-8DD5-04F179EA9BA6}" srcOrd="1" destOrd="0" parTransId="{6F890D89-A2EF-408A-98D9-6898319100D6}" sibTransId="{21D39FA8-E642-4524-A615-D2A7B2ECC95B}"/>
    <dgm:cxn modelId="{9984CEEF-3E45-4616-9F65-42DAE345963E}" srcId="{2E3ADB5D-DD07-448D-97AA-10BDF5CF90AF}" destId="{C81488F8-174E-4856-A685-87B0B9C36096}" srcOrd="2" destOrd="0" parTransId="{D111E94D-3B52-450A-8EE1-EB22DCD1A021}" sibTransId="{E7366102-3E54-445A-BE51-803897181820}"/>
    <dgm:cxn modelId="{FB1835FE-8AFB-47CA-9C4E-95BCCE5421C0}" type="presParOf" srcId="{AE537A4C-E8FE-47B8-9D26-73562B442C95}" destId="{DBA8C923-185F-4253-B400-D5328F63C079}" srcOrd="0" destOrd="0" presId="urn:microsoft.com/office/officeart/2018/2/layout/IconVerticalSolidList"/>
    <dgm:cxn modelId="{9655A69D-E492-415A-9281-8BB42E7C814C}" type="presParOf" srcId="{DBA8C923-185F-4253-B400-D5328F63C079}" destId="{0D90963B-6991-42A0-A3F4-C11AEC993E9E}" srcOrd="0" destOrd="0" presId="urn:microsoft.com/office/officeart/2018/2/layout/IconVerticalSolidList"/>
    <dgm:cxn modelId="{6341626B-44B6-4B4F-A428-77DFF51FFD24}" type="presParOf" srcId="{DBA8C923-185F-4253-B400-D5328F63C079}" destId="{A9402A7F-BC87-4C7C-85EA-5351B7564997}" srcOrd="1" destOrd="0" presId="urn:microsoft.com/office/officeart/2018/2/layout/IconVerticalSolidList"/>
    <dgm:cxn modelId="{06F2B5B1-460D-4C50-A59D-51788E7F4D43}" type="presParOf" srcId="{DBA8C923-185F-4253-B400-D5328F63C079}" destId="{76FD9009-AFFB-44AE-AC60-01C5F7FE7494}" srcOrd="2" destOrd="0" presId="urn:microsoft.com/office/officeart/2018/2/layout/IconVerticalSolidList"/>
    <dgm:cxn modelId="{ACFE8AF0-D3AA-4227-AE23-EC113AC73B5C}" type="presParOf" srcId="{DBA8C923-185F-4253-B400-D5328F63C079}" destId="{BB6F762A-5078-477B-A5F3-ADC13F073C14}" srcOrd="3" destOrd="0" presId="urn:microsoft.com/office/officeart/2018/2/layout/IconVerticalSolidList"/>
    <dgm:cxn modelId="{F022FB28-A24F-4890-B16E-ED2C1699B456}" type="presParOf" srcId="{AE537A4C-E8FE-47B8-9D26-73562B442C95}" destId="{2186CBE4-B9D1-4FA5-85A5-CD7CF9AD7B9A}" srcOrd="1" destOrd="0" presId="urn:microsoft.com/office/officeart/2018/2/layout/IconVerticalSolidList"/>
    <dgm:cxn modelId="{16EDF5CE-54A2-4EB0-901B-5D3BD518A91B}" type="presParOf" srcId="{AE537A4C-E8FE-47B8-9D26-73562B442C95}" destId="{033F3A45-CD0B-4513-9A61-84B90DFFD026}" srcOrd="2" destOrd="0" presId="urn:microsoft.com/office/officeart/2018/2/layout/IconVerticalSolidList"/>
    <dgm:cxn modelId="{41025097-239F-4554-AEDD-BA6A47F95131}" type="presParOf" srcId="{033F3A45-CD0B-4513-9A61-84B90DFFD026}" destId="{6051571A-3919-4FBD-BCF7-BEED81B120B3}" srcOrd="0" destOrd="0" presId="urn:microsoft.com/office/officeart/2018/2/layout/IconVerticalSolidList"/>
    <dgm:cxn modelId="{C8F3E88F-73CD-409E-87EC-7360F9D4859D}" type="presParOf" srcId="{033F3A45-CD0B-4513-9A61-84B90DFFD026}" destId="{64BADD4E-AC5B-48F1-BDE7-91E43C061721}" srcOrd="1" destOrd="0" presId="urn:microsoft.com/office/officeart/2018/2/layout/IconVerticalSolidList"/>
    <dgm:cxn modelId="{18DCFE47-3724-45F8-9497-4A05884CA3A8}" type="presParOf" srcId="{033F3A45-CD0B-4513-9A61-84B90DFFD026}" destId="{117D18B0-EB54-41FD-ADB9-E99390AD114E}" srcOrd="2" destOrd="0" presId="urn:microsoft.com/office/officeart/2018/2/layout/IconVerticalSolidList"/>
    <dgm:cxn modelId="{C6EDA522-472A-4009-A9D9-9A602D7CC51A}" type="presParOf" srcId="{033F3A45-CD0B-4513-9A61-84B90DFFD026}" destId="{B166AE49-FC9E-42B5-B7FC-C101BD0CFCD1}" srcOrd="3" destOrd="0" presId="urn:microsoft.com/office/officeart/2018/2/layout/IconVerticalSolidList"/>
    <dgm:cxn modelId="{E6897A22-15C0-4750-8A3C-23899E912EEC}" type="presParOf" srcId="{AE537A4C-E8FE-47B8-9D26-73562B442C95}" destId="{C1AD330E-89DF-4C7C-93B4-1321623323E8}" srcOrd="3" destOrd="0" presId="urn:microsoft.com/office/officeart/2018/2/layout/IconVerticalSolidList"/>
    <dgm:cxn modelId="{A280C9B3-7CAD-4178-B6E8-375CD29A6E72}" type="presParOf" srcId="{AE537A4C-E8FE-47B8-9D26-73562B442C95}" destId="{376D341D-99CB-4A10-92CB-2B567AB37B05}" srcOrd="4" destOrd="0" presId="urn:microsoft.com/office/officeart/2018/2/layout/IconVerticalSolidList"/>
    <dgm:cxn modelId="{A5CFB3CE-1157-40E2-8064-E57EAD221EA6}" type="presParOf" srcId="{376D341D-99CB-4A10-92CB-2B567AB37B05}" destId="{A86DE764-7021-47FB-B0FD-3ECA3DCAF118}" srcOrd="0" destOrd="0" presId="urn:microsoft.com/office/officeart/2018/2/layout/IconVerticalSolidList"/>
    <dgm:cxn modelId="{BC352F4C-7922-4AC6-ACCE-94E3C18A2D38}" type="presParOf" srcId="{376D341D-99CB-4A10-92CB-2B567AB37B05}" destId="{CE1275F3-ADB2-4BA5-85C8-726FA8E04FDF}" srcOrd="1" destOrd="0" presId="urn:microsoft.com/office/officeart/2018/2/layout/IconVerticalSolidList"/>
    <dgm:cxn modelId="{9F05EB08-65DE-4908-A5D2-93073E51BDC8}" type="presParOf" srcId="{376D341D-99CB-4A10-92CB-2B567AB37B05}" destId="{2DD1BA7A-8385-44E1-A912-C74214310382}" srcOrd="2" destOrd="0" presId="urn:microsoft.com/office/officeart/2018/2/layout/IconVerticalSolidList"/>
    <dgm:cxn modelId="{C8BF3799-9EC6-4C86-BC16-F47C12E15BB6}" type="presParOf" srcId="{376D341D-99CB-4A10-92CB-2B567AB37B05}" destId="{10DB9D05-4231-4855-88B7-768ECC5CC37C}" srcOrd="3" destOrd="0" presId="urn:microsoft.com/office/officeart/2018/2/layout/IconVerticalSolidList"/>
    <dgm:cxn modelId="{BF4A5FA2-C0E7-416D-80B5-6926C681AF53}" type="presParOf" srcId="{AE537A4C-E8FE-47B8-9D26-73562B442C95}" destId="{2BD96A17-0C9A-423A-A229-9AB583ACE760}" srcOrd="5" destOrd="0" presId="urn:microsoft.com/office/officeart/2018/2/layout/IconVerticalSolidList"/>
    <dgm:cxn modelId="{C8264E42-0A40-4047-88AB-EFD6F7032501}" type="presParOf" srcId="{AE537A4C-E8FE-47B8-9D26-73562B442C95}" destId="{DFE42300-E665-42EA-819A-74DBE6557537}" srcOrd="6" destOrd="0" presId="urn:microsoft.com/office/officeart/2018/2/layout/IconVerticalSolidList"/>
    <dgm:cxn modelId="{F2399125-60E7-43CA-8084-312B156CE679}" type="presParOf" srcId="{DFE42300-E665-42EA-819A-74DBE6557537}" destId="{860DB9B0-8DF2-4921-8D53-3AA9CE8748AC}" srcOrd="0" destOrd="0" presId="urn:microsoft.com/office/officeart/2018/2/layout/IconVerticalSolidList"/>
    <dgm:cxn modelId="{8E3914FF-0750-40AB-A1F4-41F456D16D52}" type="presParOf" srcId="{DFE42300-E665-42EA-819A-74DBE6557537}" destId="{6FA32950-5D02-4DCC-BC6C-2A62E4262C19}" srcOrd="1" destOrd="0" presId="urn:microsoft.com/office/officeart/2018/2/layout/IconVerticalSolidList"/>
    <dgm:cxn modelId="{9F7A374E-5E43-444D-890C-B46A8F9A86B5}" type="presParOf" srcId="{DFE42300-E665-42EA-819A-74DBE6557537}" destId="{981DC20F-B458-440E-933D-E85111DA30D0}" srcOrd="2" destOrd="0" presId="urn:microsoft.com/office/officeart/2018/2/layout/IconVerticalSolidList"/>
    <dgm:cxn modelId="{3F9F73EC-AA96-407A-8CEB-860C7C17F34B}" type="presParOf" srcId="{DFE42300-E665-42EA-819A-74DBE6557537}" destId="{A430F61B-591A-4690-BACE-ADE55B0850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FB534C-8CA7-4ED6-8D1C-B21F254C1F3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509D503-7BAB-45F1-89A6-62C966E07A1F}">
      <dgm:prSet/>
      <dgm:spPr/>
      <dgm:t>
        <a:bodyPr/>
        <a:lstStyle/>
        <a:p>
          <a:r>
            <a:rPr lang="cs-CZ" i="1"/>
            <a:t>„Inteligentní chování daného systému je dosaženo interakcí mezi jednotlivými komponenty, které disponují odlišnou funkcionalitou, což je dosaženo tím, že v rámci systému hrají odlišnou roli.</a:t>
          </a:r>
          <a:r>
            <a:rPr lang="cs-CZ"/>
            <a:t>“</a:t>
          </a:r>
          <a:endParaRPr lang="en-US"/>
        </a:p>
      </dgm:t>
    </dgm:pt>
    <dgm:pt modelId="{D4FCB98D-D23F-4D68-90ED-EFF8929C2B4C}" type="parTrans" cxnId="{60396E88-C060-47FC-9822-5DE9302C35E0}">
      <dgm:prSet/>
      <dgm:spPr/>
      <dgm:t>
        <a:bodyPr/>
        <a:lstStyle/>
        <a:p>
          <a:endParaRPr lang="en-US"/>
        </a:p>
      </dgm:t>
    </dgm:pt>
    <dgm:pt modelId="{8BB4E886-F6EE-4B57-B1FC-90281D58D197}" type="sibTrans" cxnId="{60396E88-C060-47FC-9822-5DE9302C35E0}">
      <dgm:prSet/>
      <dgm:spPr/>
      <dgm:t>
        <a:bodyPr/>
        <a:lstStyle/>
        <a:p>
          <a:endParaRPr lang="en-US"/>
        </a:p>
      </dgm:t>
    </dgm:pt>
    <dgm:pt modelId="{8A2D4D13-115C-4263-AC88-6B7C70263BD2}">
      <dgm:prSet/>
      <dgm:spPr/>
      <dgm:t>
        <a:bodyPr/>
        <a:lstStyle/>
        <a:p>
          <a:r>
            <a:rPr lang="cs-CZ"/>
            <a:t>Existuje konečný automat (stroj), který posloupností kroků, která je jednoznačná dojde ke správnému výsledku (Turingův stroj) (podobnost s Carnotovým cyklem majícím ideální účinnost tehdy, když pracuje nekonečně pomalu)</a:t>
          </a:r>
          <a:endParaRPr lang="en-US"/>
        </a:p>
      </dgm:t>
    </dgm:pt>
    <dgm:pt modelId="{C3144351-1A94-41F6-BD3D-E746A4FB0825}" type="parTrans" cxnId="{64EC3788-C2D1-424B-9EA1-656314E53E51}">
      <dgm:prSet/>
      <dgm:spPr/>
      <dgm:t>
        <a:bodyPr/>
        <a:lstStyle/>
        <a:p>
          <a:endParaRPr lang="en-US"/>
        </a:p>
      </dgm:t>
    </dgm:pt>
    <dgm:pt modelId="{97F77B75-129D-48F9-B618-B25C980A6840}" type="sibTrans" cxnId="{64EC3788-C2D1-424B-9EA1-656314E53E51}">
      <dgm:prSet/>
      <dgm:spPr/>
      <dgm:t>
        <a:bodyPr/>
        <a:lstStyle/>
        <a:p>
          <a:endParaRPr lang="en-US"/>
        </a:p>
      </dgm:t>
    </dgm:pt>
    <dgm:pt modelId="{C1989D7C-C510-413D-98A2-ABC2AAB2773A}">
      <dgm:prSet/>
      <dgm:spPr/>
      <dgm:t>
        <a:bodyPr/>
        <a:lstStyle/>
        <a:p>
          <a:r>
            <a:rPr lang="cs-CZ"/>
            <a:t>Tento přístup je klasickou formou AI</a:t>
          </a:r>
          <a:endParaRPr lang="en-US"/>
        </a:p>
      </dgm:t>
    </dgm:pt>
    <dgm:pt modelId="{6A252540-47C3-49B9-B9B0-554962C60118}" type="parTrans" cxnId="{0A5F2AA6-AD70-4CBA-B988-13A69311BAE0}">
      <dgm:prSet/>
      <dgm:spPr/>
      <dgm:t>
        <a:bodyPr/>
        <a:lstStyle/>
        <a:p>
          <a:endParaRPr lang="en-US"/>
        </a:p>
      </dgm:t>
    </dgm:pt>
    <dgm:pt modelId="{B0820E55-B4CD-4D0E-BBFC-60EEEDF1AC91}" type="sibTrans" cxnId="{0A5F2AA6-AD70-4CBA-B988-13A69311BAE0}">
      <dgm:prSet/>
      <dgm:spPr/>
      <dgm:t>
        <a:bodyPr/>
        <a:lstStyle/>
        <a:p>
          <a:endParaRPr lang="en-US"/>
        </a:p>
      </dgm:t>
    </dgm:pt>
    <dgm:pt modelId="{F0F67BF5-0280-4558-9BA8-E807DB85D373}" type="pres">
      <dgm:prSet presAssocID="{CFFB534C-8CA7-4ED6-8D1C-B21F254C1F3F}" presName="root" presStyleCnt="0">
        <dgm:presLayoutVars>
          <dgm:dir/>
          <dgm:resizeHandles val="exact"/>
        </dgm:presLayoutVars>
      </dgm:prSet>
      <dgm:spPr/>
    </dgm:pt>
    <dgm:pt modelId="{AE0C5C75-8F58-4A20-9FDC-E01C79E2D9D2}" type="pres">
      <dgm:prSet presAssocID="{D509D503-7BAB-45F1-89A6-62C966E07A1F}" presName="compNode" presStyleCnt="0"/>
      <dgm:spPr/>
    </dgm:pt>
    <dgm:pt modelId="{814ADAC1-53BA-4B46-9848-7FC48BE567DF}" type="pres">
      <dgm:prSet presAssocID="{D509D503-7BAB-45F1-89A6-62C966E07A1F}" presName="bgRect" presStyleLbl="bgShp" presStyleIdx="0" presStyleCnt="3"/>
      <dgm:spPr/>
    </dgm:pt>
    <dgm:pt modelId="{4CD72123-5BF6-4A6D-807E-D775FB4ACCD6}" type="pres">
      <dgm:prSet presAssocID="{D509D503-7BAB-45F1-89A6-62C966E07A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F4C1E813-C4F6-442A-8DA3-20402A6381E6}" type="pres">
      <dgm:prSet presAssocID="{D509D503-7BAB-45F1-89A6-62C966E07A1F}" presName="spaceRect" presStyleCnt="0"/>
      <dgm:spPr/>
    </dgm:pt>
    <dgm:pt modelId="{2D4059B7-595D-4074-9735-0B845924AF74}" type="pres">
      <dgm:prSet presAssocID="{D509D503-7BAB-45F1-89A6-62C966E07A1F}" presName="parTx" presStyleLbl="revTx" presStyleIdx="0" presStyleCnt="3">
        <dgm:presLayoutVars>
          <dgm:chMax val="0"/>
          <dgm:chPref val="0"/>
        </dgm:presLayoutVars>
      </dgm:prSet>
      <dgm:spPr/>
    </dgm:pt>
    <dgm:pt modelId="{F403FF56-43BE-48BE-9811-87866CA40594}" type="pres">
      <dgm:prSet presAssocID="{8BB4E886-F6EE-4B57-B1FC-90281D58D197}" presName="sibTrans" presStyleCnt="0"/>
      <dgm:spPr/>
    </dgm:pt>
    <dgm:pt modelId="{011AF56B-EE9A-4E43-9444-256F10098915}" type="pres">
      <dgm:prSet presAssocID="{8A2D4D13-115C-4263-AC88-6B7C70263BD2}" presName="compNode" presStyleCnt="0"/>
      <dgm:spPr/>
    </dgm:pt>
    <dgm:pt modelId="{2E753F72-63D1-431B-9773-B8CCB4EF177D}" type="pres">
      <dgm:prSet presAssocID="{8A2D4D13-115C-4263-AC88-6B7C70263BD2}" presName="bgRect" presStyleLbl="bgShp" presStyleIdx="1" presStyleCnt="3"/>
      <dgm:spPr/>
    </dgm:pt>
    <dgm:pt modelId="{F8785BFE-5AB5-43CF-B1A9-5E72D17A37DE}" type="pres">
      <dgm:prSet presAssocID="{8A2D4D13-115C-4263-AC88-6B7C70263BD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B57084A2-6C15-4E72-AC9F-B0D3611F650D}" type="pres">
      <dgm:prSet presAssocID="{8A2D4D13-115C-4263-AC88-6B7C70263BD2}" presName="spaceRect" presStyleCnt="0"/>
      <dgm:spPr/>
    </dgm:pt>
    <dgm:pt modelId="{51854256-0490-4BD2-89B6-1DF320747716}" type="pres">
      <dgm:prSet presAssocID="{8A2D4D13-115C-4263-AC88-6B7C70263BD2}" presName="parTx" presStyleLbl="revTx" presStyleIdx="1" presStyleCnt="3">
        <dgm:presLayoutVars>
          <dgm:chMax val="0"/>
          <dgm:chPref val="0"/>
        </dgm:presLayoutVars>
      </dgm:prSet>
      <dgm:spPr/>
    </dgm:pt>
    <dgm:pt modelId="{FEA1D0F8-D600-4409-B330-4D7ED1DBDC80}" type="pres">
      <dgm:prSet presAssocID="{97F77B75-129D-48F9-B618-B25C980A6840}" presName="sibTrans" presStyleCnt="0"/>
      <dgm:spPr/>
    </dgm:pt>
    <dgm:pt modelId="{FDC5C6C7-F937-410B-A32A-4D87EC4FC9AF}" type="pres">
      <dgm:prSet presAssocID="{C1989D7C-C510-413D-98A2-ABC2AAB2773A}" presName="compNode" presStyleCnt="0"/>
      <dgm:spPr/>
    </dgm:pt>
    <dgm:pt modelId="{8197CC63-3990-4A35-9E2B-420FA4A50690}" type="pres">
      <dgm:prSet presAssocID="{C1989D7C-C510-413D-98A2-ABC2AAB2773A}" presName="bgRect" presStyleLbl="bgShp" presStyleIdx="2" presStyleCnt="3"/>
      <dgm:spPr/>
    </dgm:pt>
    <dgm:pt modelId="{0E5E4E87-4FA3-480F-A0AE-48939BB14B0A}" type="pres">
      <dgm:prSet presAssocID="{C1989D7C-C510-413D-98A2-ABC2AAB277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E18DE988-6F57-484C-A1C0-0025E5D3B507}" type="pres">
      <dgm:prSet presAssocID="{C1989D7C-C510-413D-98A2-ABC2AAB2773A}" presName="spaceRect" presStyleCnt="0"/>
      <dgm:spPr/>
    </dgm:pt>
    <dgm:pt modelId="{200BA8F0-0025-40CE-B687-62AD8B3D15FE}" type="pres">
      <dgm:prSet presAssocID="{C1989D7C-C510-413D-98A2-ABC2AAB2773A}" presName="parTx" presStyleLbl="revTx" presStyleIdx="2" presStyleCnt="3">
        <dgm:presLayoutVars>
          <dgm:chMax val="0"/>
          <dgm:chPref val="0"/>
        </dgm:presLayoutVars>
      </dgm:prSet>
      <dgm:spPr/>
    </dgm:pt>
  </dgm:ptLst>
  <dgm:cxnLst>
    <dgm:cxn modelId="{0CC9FF0F-3C2E-4A70-99E0-A642B52FF4CE}" type="presOf" srcId="{CFFB534C-8CA7-4ED6-8D1C-B21F254C1F3F}" destId="{F0F67BF5-0280-4558-9BA8-E807DB85D373}" srcOrd="0" destOrd="0" presId="urn:microsoft.com/office/officeart/2018/2/layout/IconVerticalSolidList"/>
    <dgm:cxn modelId="{FB837410-B4BC-4EEF-9428-C2074D274173}" type="presOf" srcId="{C1989D7C-C510-413D-98A2-ABC2AAB2773A}" destId="{200BA8F0-0025-40CE-B687-62AD8B3D15FE}" srcOrd="0" destOrd="0" presId="urn:microsoft.com/office/officeart/2018/2/layout/IconVerticalSolidList"/>
    <dgm:cxn modelId="{A5FEF26C-2B22-4B57-A41A-022CF8FD29C0}" type="presOf" srcId="{D509D503-7BAB-45F1-89A6-62C966E07A1F}" destId="{2D4059B7-595D-4074-9735-0B845924AF74}" srcOrd="0" destOrd="0" presId="urn:microsoft.com/office/officeart/2018/2/layout/IconVerticalSolidList"/>
    <dgm:cxn modelId="{64EC3788-C2D1-424B-9EA1-656314E53E51}" srcId="{CFFB534C-8CA7-4ED6-8D1C-B21F254C1F3F}" destId="{8A2D4D13-115C-4263-AC88-6B7C70263BD2}" srcOrd="1" destOrd="0" parTransId="{C3144351-1A94-41F6-BD3D-E746A4FB0825}" sibTransId="{97F77B75-129D-48F9-B618-B25C980A6840}"/>
    <dgm:cxn modelId="{60396E88-C060-47FC-9822-5DE9302C35E0}" srcId="{CFFB534C-8CA7-4ED6-8D1C-B21F254C1F3F}" destId="{D509D503-7BAB-45F1-89A6-62C966E07A1F}" srcOrd="0" destOrd="0" parTransId="{D4FCB98D-D23F-4D68-90ED-EFF8929C2B4C}" sibTransId="{8BB4E886-F6EE-4B57-B1FC-90281D58D197}"/>
    <dgm:cxn modelId="{0A5F2AA6-AD70-4CBA-B988-13A69311BAE0}" srcId="{CFFB534C-8CA7-4ED6-8D1C-B21F254C1F3F}" destId="{C1989D7C-C510-413D-98A2-ABC2AAB2773A}" srcOrd="2" destOrd="0" parTransId="{6A252540-47C3-49B9-B9B0-554962C60118}" sibTransId="{B0820E55-B4CD-4D0E-BBFC-60EEEDF1AC91}"/>
    <dgm:cxn modelId="{008962FF-F53A-4D5B-8710-8969924A57AD}" type="presOf" srcId="{8A2D4D13-115C-4263-AC88-6B7C70263BD2}" destId="{51854256-0490-4BD2-89B6-1DF320747716}" srcOrd="0" destOrd="0" presId="urn:microsoft.com/office/officeart/2018/2/layout/IconVerticalSolidList"/>
    <dgm:cxn modelId="{EA576D65-8E05-4D3F-9DB4-5F394CFE6CEE}" type="presParOf" srcId="{F0F67BF5-0280-4558-9BA8-E807DB85D373}" destId="{AE0C5C75-8F58-4A20-9FDC-E01C79E2D9D2}" srcOrd="0" destOrd="0" presId="urn:microsoft.com/office/officeart/2018/2/layout/IconVerticalSolidList"/>
    <dgm:cxn modelId="{A8C28FD2-2F38-4F5A-98D1-9AEC43DCD6D3}" type="presParOf" srcId="{AE0C5C75-8F58-4A20-9FDC-E01C79E2D9D2}" destId="{814ADAC1-53BA-4B46-9848-7FC48BE567DF}" srcOrd="0" destOrd="0" presId="urn:microsoft.com/office/officeart/2018/2/layout/IconVerticalSolidList"/>
    <dgm:cxn modelId="{48F8026D-105B-43FF-A88C-D0A048D26948}" type="presParOf" srcId="{AE0C5C75-8F58-4A20-9FDC-E01C79E2D9D2}" destId="{4CD72123-5BF6-4A6D-807E-D775FB4ACCD6}" srcOrd="1" destOrd="0" presId="urn:microsoft.com/office/officeart/2018/2/layout/IconVerticalSolidList"/>
    <dgm:cxn modelId="{FF274A8E-2843-4A8A-AE82-8ECD8D03B6CB}" type="presParOf" srcId="{AE0C5C75-8F58-4A20-9FDC-E01C79E2D9D2}" destId="{F4C1E813-C4F6-442A-8DA3-20402A6381E6}" srcOrd="2" destOrd="0" presId="urn:microsoft.com/office/officeart/2018/2/layout/IconVerticalSolidList"/>
    <dgm:cxn modelId="{C7D84F90-F049-4827-809D-4559EE2BCE60}" type="presParOf" srcId="{AE0C5C75-8F58-4A20-9FDC-E01C79E2D9D2}" destId="{2D4059B7-595D-4074-9735-0B845924AF74}" srcOrd="3" destOrd="0" presId="urn:microsoft.com/office/officeart/2018/2/layout/IconVerticalSolidList"/>
    <dgm:cxn modelId="{51E4BEB8-3B3A-4AFC-A335-E1692AAF882F}" type="presParOf" srcId="{F0F67BF5-0280-4558-9BA8-E807DB85D373}" destId="{F403FF56-43BE-48BE-9811-87866CA40594}" srcOrd="1" destOrd="0" presId="urn:microsoft.com/office/officeart/2018/2/layout/IconVerticalSolidList"/>
    <dgm:cxn modelId="{FFBACF5D-4752-4A93-9C34-F3A1BCF9EF8D}" type="presParOf" srcId="{F0F67BF5-0280-4558-9BA8-E807DB85D373}" destId="{011AF56B-EE9A-4E43-9444-256F10098915}" srcOrd="2" destOrd="0" presId="urn:microsoft.com/office/officeart/2018/2/layout/IconVerticalSolidList"/>
    <dgm:cxn modelId="{38C5716B-E0C8-47BF-AB5A-F0125D32E8E8}" type="presParOf" srcId="{011AF56B-EE9A-4E43-9444-256F10098915}" destId="{2E753F72-63D1-431B-9773-B8CCB4EF177D}" srcOrd="0" destOrd="0" presId="urn:microsoft.com/office/officeart/2018/2/layout/IconVerticalSolidList"/>
    <dgm:cxn modelId="{373869CF-50ED-4ED1-9145-F8FEDF6F442F}" type="presParOf" srcId="{011AF56B-EE9A-4E43-9444-256F10098915}" destId="{F8785BFE-5AB5-43CF-B1A9-5E72D17A37DE}" srcOrd="1" destOrd="0" presId="urn:microsoft.com/office/officeart/2018/2/layout/IconVerticalSolidList"/>
    <dgm:cxn modelId="{513CE3DC-5907-40AB-92FC-B340570C4CDE}" type="presParOf" srcId="{011AF56B-EE9A-4E43-9444-256F10098915}" destId="{B57084A2-6C15-4E72-AC9F-B0D3611F650D}" srcOrd="2" destOrd="0" presId="urn:microsoft.com/office/officeart/2018/2/layout/IconVerticalSolidList"/>
    <dgm:cxn modelId="{858E1D3A-B9C0-442D-9A73-21D992613D86}" type="presParOf" srcId="{011AF56B-EE9A-4E43-9444-256F10098915}" destId="{51854256-0490-4BD2-89B6-1DF320747716}" srcOrd="3" destOrd="0" presId="urn:microsoft.com/office/officeart/2018/2/layout/IconVerticalSolidList"/>
    <dgm:cxn modelId="{AC3F8D94-6EBD-4DB7-9485-63E7DC592622}" type="presParOf" srcId="{F0F67BF5-0280-4558-9BA8-E807DB85D373}" destId="{FEA1D0F8-D600-4409-B330-4D7ED1DBDC80}" srcOrd="3" destOrd="0" presId="urn:microsoft.com/office/officeart/2018/2/layout/IconVerticalSolidList"/>
    <dgm:cxn modelId="{19DC9650-95F2-4021-A19C-2EEB69F625A0}" type="presParOf" srcId="{F0F67BF5-0280-4558-9BA8-E807DB85D373}" destId="{FDC5C6C7-F937-410B-A32A-4D87EC4FC9AF}" srcOrd="4" destOrd="0" presId="urn:microsoft.com/office/officeart/2018/2/layout/IconVerticalSolidList"/>
    <dgm:cxn modelId="{AA047EB3-EB87-42AB-9DE8-94AAC8000839}" type="presParOf" srcId="{FDC5C6C7-F937-410B-A32A-4D87EC4FC9AF}" destId="{8197CC63-3990-4A35-9E2B-420FA4A50690}" srcOrd="0" destOrd="0" presId="urn:microsoft.com/office/officeart/2018/2/layout/IconVerticalSolidList"/>
    <dgm:cxn modelId="{4EAE7E57-0193-486A-BC1A-6EE04710C467}" type="presParOf" srcId="{FDC5C6C7-F937-410B-A32A-4D87EC4FC9AF}" destId="{0E5E4E87-4FA3-480F-A0AE-48939BB14B0A}" srcOrd="1" destOrd="0" presId="urn:microsoft.com/office/officeart/2018/2/layout/IconVerticalSolidList"/>
    <dgm:cxn modelId="{A881A08A-C2E8-437A-A6F4-8F8644E2E59E}" type="presParOf" srcId="{FDC5C6C7-F937-410B-A32A-4D87EC4FC9AF}" destId="{E18DE988-6F57-484C-A1C0-0025E5D3B507}" srcOrd="2" destOrd="0" presId="urn:microsoft.com/office/officeart/2018/2/layout/IconVerticalSolidList"/>
    <dgm:cxn modelId="{081777E2-517A-469C-86DE-4EFD3A235648}" type="presParOf" srcId="{FDC5C6C7-F937-410B-A32A-4D87EC4FC9AF}" destId="{200BA8F0-0025-40CE-B687-62AD8B3D15F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38B506-1B6A-484A-89D9-9B9AFA54559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E727E8C-2421-485E-834E-E7443CFA2D59}">
      <dgm:prSet/>
      <dgm:spPr/>
      <dgm:t>
        <a:bodyPr/>
        <a:lstStyle/>
        <a:p>
          <a:r>
            <a:rPr lang="cs-CZ"/>
            <a:t>Výpočty získáme spojením jednoduchých objektů s výpočetní silou do sítě</a:t>
          </a:r>
          <a:endParaRPr lang="en-US"/>
        </a:p>
      </dgm:t>
    </dgm:pt>
    <dgm:pt modelId="{7AB27469-D871-4FC3-A89C-FC9B8DB7975C}" type="parTrans" cxnId="{DCDF5F39-AAFF-46A1-BD6B-9F11CE83E5D2}">
      <dgm:prSet/>
      <dgm:spPr/>
      <dgm:t>
        <a:bodyPr/>
        <a:lstStyle/>
        <a:p>
          <a:endParaRPr lang="en-US"/>
        </a:p>
      </dgm:t>
    </dgm:pt>
    <dgm:pt modelId="{B923AC27-B090-4F2D-A76B-15F793DBCDA8}" type="sibTrans" cxnId="{DCDF5F39-AAFF-46A1-BD6B-9F11CE83E5D2}">
      <dgm:prSet/>
      <dgm:spPr/>
      <dgm:t>
        <a:bodyPr/>
        <a:lstStyle/>
        <a:p>
          <a:endParaRPr lang="en-US"/>
        </a:p>
      </dgm:t>
    </dgm:pt>
    <dgm:pt modelId="{7FFF2D9E-466F-4ABE-847F-196B86D6B9B2}">
      <dgm:prSet/>
      <dgm:spPr/>
      <dgm:t>
        <a:bodyPr/>
        <a:lstStyle/>
        <a:p>
          <a:r>
            <a:rPr lang="cs-CZ"/>
            <a:t>Představa sítě jako mozku – neurony a synaptický spojení</a:t>
          </a:r>
          <a:endParaRPr lang="en-US"/>
        </a:p>
      </dgm:t>
    </dgm:pt>
    <dgm:pt modelId="{0FE2EFB4-6D3D-4592-8029-4CEDB10958CC}" type="parTrans" cxnId="{89B23280-8C95-4AF7-B92E-EE0A2B50F70C}">
      <dgm:prSet/>
      <dgm:spPr/>
      <dgm:t>
        <a:bodyPr/>
        <a:lstStyle/>
        <a:p>
          <a:endParaRPr lang="en-US"/>
        </a:p>
      </dgm:t>
    </dgm:pt>
    <dgm:pt modelId="{25273B5A-BD7D-4E67-B00E-0A725A1EF09D}" type="sibTrans" cxnId="{89B23280-8C95-4AF7-B92E-EE0A2B50F70C}">
      <dgm:prSet/>
      <dgm:spPr/>
      <dgm:t>
        <a:bodyPr/>
        <a:lstStyle/>
        <a:p>
          <a:endParaRPr lang="en-US"/>
        </a:p>
      </dgm:t>
    </dgm:pt>
    <dgm:pt modelId="{FF41C872-6400-476D-81B3-AECCD35BD773}">
      <dgm:prSet/>
      <dgm:spPr/>
      <dgm:t>
        <a:bodyPr/>
        <a:lstStyle/>
        <a:p>
          <a:r>
            <a:rPr lang="cs-CZ"/>
            <a:t>Pracuje se s tzv. neuronovou sítí – každý uzel má určitou (většinou všechny stejnou) množinu operací, které umí a dohromady tvoří umělou inteligenci</a:t>
          </a:r>
          <a:endParaRPr lang="en-US"/>
        </a:p>
      </dgm:t>
    </dgm:pt>
    <dgm:pt modelId="{D63214F6-C4CE-4181-94D9-CACD24F347D2}" type="parTrans" cxnId="{FCFEFD6D-56A8-4756-B437-57B3A8D66117}">
      <dgm:prSet/>
      <dgm:spPr/>
      <dgm:t>
        <a:bodyPr/>
        <a:lstStyle/>
        <a:p>
          <a:endParaRPr lang="en-US"/>
        </a:p>
      </dgm:t>
    </dgm:pt>
    <dgm:pt modelId="{FFEB57D0-AFB0-4198-9DE9-2B5A9DFE2230}" type="sibTrans" cxnId="{FCFEFD6D-56A8-4756-B437-57B3A8D66117}">
      <dgm:prSet/>
      <dgm:spPr/>
      <dgm:t>
        <a:bodyPr/>
        <a:lstStyle/>
        <a:p>
          <a:endParaRPr lang="en-US"/>
        </a:p>
      </dgm:t>
    </dgm:pt>
    <dgm:pt modelId="{73FB9CBC-D1FF-4CB6-AED7-7AF30C028C47}">
      <dgm:prSet/>
      <dgm:spPr/>
      <dgm:t>
        <a:bodyPr/>
        <a:lstStyle/>
        <a:p>
          <a:r>
            <a:rPr lang="cs-CZ"/>
            <a:t>Příklad SyNAPSE – čip od IBM, který se umí sám učit (např. natáčet pálku v pin-pongu) – 265 neuronů a 65536 nebo 262144 synapsí</a:t>
          </a:r>
          <a:endParaRPr lang="en-US"/>
        </a:p>
      </dgm:t>
    </dgm:pt>
    <dgm:pt modelId="{063EB37F-4AC7-40DB-9F42-3875C885C0B4}" type="parTrans" cxnId="{E0A3A473-7883-4963-89F6-8F2995400F38}">
      <dgm:prSet/>
      <dgm:spPr/>
      <dgm:t>
        <a:bodyPr/>
        <a:lstStyle/>
        <a:p>
          <a:endParaRPr lang="en-US"/>
        </a:p>
      </dgm:t>
    </dgm:pt>
    <dgm:pt modelId="{E29DC989-BA43-45A8-97EF-AFD126C95DD6}" type="sibTrans" cxnId="{E0A3A473-7883-4963-89F6-8F2995400F38}">
      <dgm:prSet/>
      <dgm:spPr/>
      <dgm:t>
        <a:bodyPr/>
        <a:lstStyle/>
        <a:p>
          <a:endParaRPr lang="en-US"/>
        </a:p>
      </dgm:t>
    </dgm:pt>
    <dgm:pt modelId="{4F9AC62B-4F26-4BDA-9C3D-C6E534633407}" type="pres">
      <dgm:prSet presAssocID="{0E38B506-1B6A-484A-89D9-9B9AFA54559C}" presName="root" presStyleCnt="0">
        <dgm:presLayoutVars>
          <dgm:dir/>
          <dgm:resizeHandles val="exact"/>
        </dgm:presLayoutVars>
      </dgm:prSet>
      <dgm:spPr/>
    </dgm:pt>
    <dgm:pt modelId="{A9DBF153-9574-4C4E-9C3B-3C9C45D925F3}" type="pres">
      <dgm:prSet presAssocID="{DE727E8C-2421-485E-834E-E7443CFA2D59}" presName="compNode" presStyleCnt="0"/>
      <dgm:spPr/>
    </dgm:pt>
    <dgm:pt modelId="{4195F4E0-4D83-4A87-8C80-329208369DE2}" type="pres">
      <dgm:prSet presAssocID="{DE727E8C-2421-485E-834E-E7443CFA2D59}" presName="bgRect" presStyleLbl="bgShp" presStyleIdx="0" presStyleCnt="4"/>
      <dgm:spPr/>
    </dgm:pt>
    <dgm:pt modelId="{9224C7E1-DAFF-40C0-AE56-0CF278FC1AEA}" type="pres">
      <dgm:prSet presAssocID="{DE727E8C-2421-485E-834E-E7443CFA2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66D37D9B-C25F-4A16-9401-27431EEAA779}" type="pres">
      <dgm:prSet presAssocID="{DE727E8C-2421-485E-834E-E7443CFA2D59}" presName="spaceRect" presStyleCnt="0"/>
      <dgm:spPr/>
    </dgm:pt>
    <dgm:pt modelId="{C6C5C172-D791-431E-B530-1C526BA1A331}" type="pres">
      <dgm:prSet presAssocID="{DE727E8C-2421-485E-834E-E7443CFA2D59}" presName="parTx" presStyleLbl="revTx" presStyleIdx="0" presStyleCnt="4">
        <dgm:presLayoutVars>
          <dgm:chMax val="0"/>
          <dgm:chPref val="0"/>
        </dgm:presLayoutVars>
      </dgm:prSet>
      <dgm:spPr/>
    </dgm:pt>
    <dgm:pt modelId="{D96BFBFF-3149-4AED-85DE-1A4B0ECB5C90}" type="pres">
      <dgm:prSet presAssocID="{B923AC27-B090-4F2D-A76B-15F793DBCDA8}" presName="sibTrans" presStyleCnt="0"/>
      <dgm:spPr/>
    </dgm:pt>
    <dgm:pt modelId="{36C559B6-F4BA-4BC0-9CA1-8C75B6104D4F}" type="pres">
      <dgm:prSet presAssocID="{7FFF2D9E-466F-4ABE-847F-196B86D6B9B2}" presName="compNode" presStyleCnt="0"/>
      <dgm:spPr/>
    </dgm:pt>
    <dgm:pt modelId="{842C40E5-2A95-42CB-9693-991FE7C3C5DF}" type="pres">
      <dgm:prSet presAssocID="{7FFF2D9E-466F-4ABE-847F-196B86D6B9B2}" presName="bgRect" presStyleLbl="bgShp" presStyleIdx="1" presStyleCnt="4"/>
      <dgm:spPr/>
    </dgm:pt>
    <dgm:pt modelId="{3197CBA7-D8CB-4C08-98C2-4EB4009550F0}" type="pres">
      <dgm:prSet presAssocID="{7FFF2D9E-466F-4ABE-847F-196B86D6B9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F8F76478-BC83-452F-8B0D-9D9F9F4431FC}" type="pres">
      <dgm:prSet presAssocID="{7FFF2D9E-466F-4ABE-847F-196B86D6B9B2}" presName="spaceRect" presStyleCnt="0"/>
      <dgm:spPr/>
    </dgm:pt>
    <dgm:pt modelId="{E9DE9C51-DA9F-4DCF-8C6E-E00F552AD38D}" type="pres">
      <dgm:prSet presAssocID="{7FFF2D9E-466F-4ABE-847F-196B86D6B9B2}" presName="parTx" presStyleLbl="revTx" presStyleIdx="1" presStyleCnt="4">
        <dgm:presLayoutVars>
          <dgm:chMax val="0"/>
          <dgm:chPref val="0"/>
        </dgm:presLayoutVars>
      </dgm:prSet>
      <dgm:spPr/>
    </dgm:pt>
    <dgm:pt modelId="{3039C1B7-3808-4ECF-B236-6BE0B2568E98}" type="pres">
      <dgm:prSet presAssocID="{25273B5A-BD7D-4E67-B00E-0A725A1EF09D}" presName="sibTrans" presStyleCnt="0"/>
      <dgm:spPr/>
    </dgm:pt>
    <dgm:pt modelId="{5D33FF78-A19D-4BB8-9EC8-BD4F5225D40A}" type="pres">
      <dgm:prSet presAssocID="{FF41C872-6400-476D-81B3-AECCD35BD773}" presName="compNode" presStyleCnt="0"/>
      <dgm:spPr/>
    </dgm:pt>
    <dgm:pt modelId="{8E39ADA3-2C56-456A-A501-6AAB2E9524CA}" type="pres">
      <dgm:prSet presAssocID="{FF41C872-6400-476D-81B3-AECCD35BD773}" presName="bgRect" presStyleLbl="bgShp" presStyleIdx="2" presStyleCnt="4"/>
      <dgm:spPr/>
    </dgm:pt>
    <dgm:pt modelId="{5BDB3F9D-3170-4562-A747-3F7F72251A59}" type="pres">
      <dgm:prSet presAssocID="{FF41C872-6400-476D-81B3-AECCD35BD7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F068322-8BD7-4C05-B2F9-113985413A7D}" type="pres">
      <dgm:prSet presAssocID="{FF41C872-6400-476D-81B3-AECCD35BD773}" presName="spaceRect" presStyleCnt="0"/>
      <dgm:spPr/>
    </dgm:pt>
    <dgm:pt modelId="{B394FB31-3DC1-4EBE-B3FB-46EE24C77EDD}" type="pres">
      <dgm:prSet presAssocID="{FF41C872-6400-476D-81B3-AECCD35BD773}" presName="parTx" presStyleLbl="revTx" presStyleIdx="2" presStyleCnt="4">
        <dgm:presLayoutVars>
          <dgm:chMax val="0"/>
          <dgm:chPref val="0"/>
        </dgm:presLayoutVars>
      </dgm:prSet>
      <dgm:spPr/>
    </dgm:pt>
    <dgm:pt modelId="{9E6015D8-9517-415F-8853-B983C50F578C}" type="pres">
      <dgm:prSet presAssocID="{FFEB57D0-AFB0-4198-9DE9-2B5A9DFE2230}" presName="sibTrans" presStyleCnt="0"/>
      <dgm:spPr/>
    </dgm:pt>
    <dgm:pt modelId="{076CF517-624C-4BDC-B010-C0B3ECAADAB4}" type="pres">
      <dgm:prSet presAssocID="{73FB9CBC-D1FF-4CB6-AED7-7AF30C028C47}" presName="compNode" presStyleCnt="0"/>
      <dgm:spPr/>
    </dgm:pt>
    <dgm:pt modelId="{DACC6E33-7829-418A-A0C4-0970F87EAA49}" type="pres">
      <dgm:prSet presAssocID="{73FB9CBC-D1FF-4CB6-AED7-7AF30C028C47}" presName="bgRect" presStyleLbl="bgShp" presStyleIdx="3" presStyleCnt="4"/>
      <dgm:spPr/>
    </dgm:pt>
    <dgm:pt modelId="{8EB2D631-AB22-43FA-8307-4DF4CE6C8090}" type="pres">
      <dgm:prSet presAssocID="{73FB9CBC-D1FF-4CB6-AED7-7AF30C028C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361D3FE6-5415-4A71-B6F7-BDFD1ECF0A06}" type="pres">
      <dgm:prSet presAssocID="{73FB9CBC-D1FF-4CB6-AED7-7AF30C028C47}" presName="spaceRect" presStyleCnt="0"/>
      <dgm:spPr/>
    </dgm:pt>
    <dgm:pt modelId="{B8FBCC5E-9A77-454F-80B6-E1D1D8BEE06B}" type="pres">
      <dgm:prSet presAssocID="{73FB9CBC-D1FF-4CB6-AED7-7AF30C028C47}" presName="parTx" presStyleLbl="revTx" presStyleIdx="3" presStyleCnt="4">
        <dgm:presLayoutVars>
          <dgm:chMax val="0"/>
          <dgm:chPref val="0"/>
        </dgm:presLayoutVars>
      </dgm:prSet>
      <dgm:spPr/>
    </dgm:pt>
  </dgm:ptLst>
  <dgm:cxnLst>
    <dgm:cxn modelId="{48F71302-7EB4-4C2A-B6C1-5F7AA96ED3B4}" type="presOf" srcId="{FF41C872-6400-476D-81B3-AECCD35BD773}" destId="{B394FB31-3DC1-4EBE-B3FB-46EE24C77EDD}" srcOrd="0" destOrd="0" presId="urn:microsoft.com/office/officeart/2018/2/layout/IconVerticalSolidList"/>
    <dgm:cxn modelId="{DCDF5F39-AAFF-46A1-BD6B-9F11CE83E5D2}" srcId="{0E38B506-1B6A-484A-89D9-9B9AFA54559C}" destId="{DE727E8C-2421-485E-834E-E7443CFA2D59}" srcOrd="0" destOrd="0" parTransId="{7AB27469-D871-4FC3-A89C-FC9B8DB7975C}" sibTransId="{B923AC27-B090-4F2D-A76B-15F793DBCDA8}"/>
    <dgm:cxn modelId="{0E0D0043-07B7-4956-AF1E-84CEC4425F5C}" type="presOf" srcId="{0E38B506-1B6A-484A-89D9-9B9AFA54559C}" destId="{4F9AC62B-4F26-4BDA-9C3D-C6E534633407}" srcOrd="0" destOrd="0" presId="urn:microsoft.com/office/officeart/2018/2/layout/IconVerticalSolidList"/>
    <dgm:cxn modelId="{FCFEFD6D-56A8-4756-B437-57B3A8D66117}" srcId="{0E38B506-1B6A-484A-89D9-9B9AFA54559C}" destId="{FF41C872-6400-476D-81B3-AECCD35BD773}" srcOrd="2" destOrd="0" parTransId="{D63214F6-C4CE-4181-94D9-CACD24F347D2}" sibTransId="{FFEB57D0-AFB0-4198-9DE9-2B5A9DFE2230}"/>
    <dgm:cxn modelId="{E0A3A473-7883-4963-89F6-8F2995400F38}" srcId="{0E38B506-1B6A-484A-89D9-9B9AFA54559C}" destId="{73FB9CBC-D1FF-4CB6-AED7-7AF30C028C47}" srcOrd="3" destOrd="0" parTransId="{063EB37F-4AC7-40DB-9F42-3875C885C0B4}" sibTransId="{E29DC989-BA43-45A8-97EF-AFD126C95DD6}"/>
    <dgm:cxn modelId="{89B23280-8C95-4AF7-B92E-EE0A2B50F70C}" srcId="{0E38B506-1B6A-484A-89D9-9B9AFA54559C}" destId="{7FFF2D9E-466F-4ABE-847F-196B86D6B9B2}" srcOrd="1" destOrd="0" parTransId="{0FE2EFB4-6D3D-4592-8029-4CEDB10958CC}" sibTransId="{25273B5A-BD7D-4E67-B00E-0A725A1EF09D}"/>
    <dgm:cxn modelId="{E55F3686-92EC-422F-9F03-54EE43BEFDAE}" type="presOf" srcId="{73FB9CBC-D1FF-4CB6-AED7-7AF30C028C47}" destId="{B8FBCC5E-9A77-454F-80B6-E1D1D8BEE06B}" srcOrd="0" destOrd="0" presId="urn:microsoft.com/office/officeart/2018/2/layout/IconVerticalSolidList"/>
    <dgm:cxn modelId="{E5C41AEE-DE21-42B0-A2FA-D50727B6C06E}" type="presOf" srcId="{DE727E8C-2421-485E-834E-E7443CFA2D59}" destId="{C6C5C172-D791-431E-B530-1C526BA1A331}" srcOrd="0" destOrd="0" presId="urn:microsoft.com/office/officeart/2018/2/layout/IconVerticalSolidList"/>
    <dgm:cxn modelId="{190A7CF8-4031-496B-A9EF-218819970F21}" type="presOf" srcId="{7FFF2D9E-466F-4ABE-847F-196B86D6B9B2}" destId="{E9DE9C51-DA9F-4DCF-8C6E-E00F552AD38D}" srcOrd="0" destOrd="0" presId="urn:microsoft.com/office/officeart/2018/2/layout/IconVerticalSolidList"/>
    <dgm:cxn modelId="{92A9C079-BD10-4B73-8832-6180321328F9}" type="presParOf" srcId="{4F9AC62B-4F26-4BDA-9C3D-C6E534633407}" destId="{A9DBF153-9574-4C4E-9C3B-3C9C45D925F3}" srcOrd="0" destOrd="0" presId="urn:microsoft.com/office/officeart/2018/2/layout/IconVerticalSolidList"/>
    <dgm:cxn modelId="{41A3C81F-6116-49AE-B77A-7683A61BC869}" type="presParOf" srcId="{A9DBF153-9574-4C4E-9C3B-3C9C45D925F3}" destId="{4195F4E0-4D83-4A87-8C80-329208369DE2}" srcOrd="0" destOrd="0" presId="urn:microsoft.com/office/officeart/2018/2/layout/IconVerticalSolidList"/>
    <dgm:cxn modelId="{2946FD73-6943-45F3-BC8A-036123BFF195}" type="presParOf" srcId="{A9DBF153-9574-4C4E-9C3B-3C9C45D925F3}" destId="{9224C7E1-DAFF-40C0-AE56-0CF278FC1AEA}" srcOrd="1" destOrd="0" presId="urn:microsoft.com/office/officeart/2018/2/layout/IconVerticalSolidList"/>
    <dgm:cxn modelId="{A0569CDF-54EC-41F5-A907-1D0516F474C7}" type="presParOf" srcId="{A9DBF153-9574-4C4E-9C3B-3C9C45D925F3}" destId="{66D37D9B-C25F-4A16-9401-27431EEAA779}" srcOrd="2" destOrd="0" presId="urn:microsoft.com/office/officeart/2018/2/layout/IconVerticalSolidList"/>
    <dgm:cxn modelId="{4BA97E73-66DC-4309-A6C0-653331D1D469}" type="presParOf" srcId="{A9DBF153-9574-4C4E-9C3B-3C9C45D925F3}" destId="{C6C5C172-D791-431E-B530-1C526BA1A331}" srcOrd="3" destOrd="0" presId="urn:microsoft.com/office/officeart/2018/2/layout/IconVerticalSolidList"/>
    <dgm:cxn modelId="{DBDCAF89-6BD9-41CA-BC45-DAB028D7BEA1}" type="presParOf" srcId="{4F9AC62B-4F26-4BDA-9C3D-C6E534633407}" destId="{D96BFBFF-3149-4AED-85DE-1A4B0ECB5C90}" srcOrd="1" destOrd="0" presId="urn:microsoft.com/office/officeart/2018/2/layout/IconVerticalSolidList"/>
    <dgm:cxn modelId="{29FF1EDB-E848-412B-9C80-945DA501242C}" type="presParOf" srcId="{4F9AC62B-4F26-4BDA-9C3D-C6E534633407}" destId="{36C559B6-F4BA-4BC0-9CA1-8C75B6104D4F}" srcOrd="2" destOrd="0" presId="urn:microsoft.com/office/officeart/2018/2/layout/IconVerticalSolidList"/>
    <dgm:cxn modelId="{3CB446D6-89BA-43AE-8371-F37C05DAD111}" type="presParOf" srcId="{36C559B6-F4BA-4BC0-9CA1-8C75B6104D4F}" destId="{842C40E5-2A95-42CB-9693-991FE7C3C5DF}" srcOrd="0" destOrd="0" presId="urn:microsoft.com/office/officeart/2018/2/layout/IconVerticalSolidList"/>
    <dgm:cxn modelId="{17F81341-5931-4931-8203-16C8A73EFF67}" type="presParOf" srcId="{36C559B6-F4BA-4BC0-9CA1-8C75B6104D4F}" destId="{3197CBA7-D8CB-4C08-98C2-4EB4009550F0}" srcOrd="1" destOrd="0" presId="urn:microsoft.com/office/officeart/2018/2/layout/IconVerticalSolidList"/>
    <dgm:cxn modelId="{D8BA27A9-5ECB-43CA-8B21-0BB6FFC41C60}" type="presParOf" srcId="{36C559B6-F4BA-4BC0-9CA1-8C75B6104D4F}" destId="{F8F76478-BC83-452F-8B0D-9D9F9F4431FC}" srcOrd="2" destOrd="0" presId="urn:microsoft.com/office/officeart/2018/2/layout/IconVerticalSolidList"/>
    <dgm:cxn modelId="{8A8088A8-E528-42D0-8708-1EF513841777}" type="presParOf" srcId="{36C559B6-F4BA-4BC0-9CA1-8C75B6104D4F}" destId="{E9DE9C51-DA9F-4DCF-8C6E-E00F552AD38D}" srcOrd="3" destOrd="0" presId="urn:microsoft.com/office/officeart/2018/2/layout/IconVerticalSolidList"/>
    <dgm:cxn modelId="{C72A2D87-36F2-4747-BFD9-3E6626C5CC90}" type="presParOf" srcId="{4F9AC62B-4F26-4BDA-9C3D-C6E534633407}" destId="{3039C1B7-3808-4ECF-B236-6BE0B2568E98}" srcOrd="3" destOrd="0" presId="urn:microsoft.com/office/officeart/2018/2/layout/IconVerticalSolidList"/>
    <dgm:cxn modelId="{89159890-711D-4DF5-8ED6-4AC246064703}" type="presParOf" srcId="{4F9AC62B-4F26-4BDA-9C3D-C6E534633407}" destId="{5D33FF78-A19D-4BB8-9EC8-BD4F5225D40A}" srcOrd="4" destOrd="0" presId="urn:microsoft.com/office/officeart/2018/2/layout/IconVerticalSolidList"/>
    <dgm:cxn modelId="{9CEEF6D4-5297-4CB2-B80B-D03B12E928CF}" type="presParOf" srcId="{5D33FF78-A19D-4BB8-9EC8-BD4F5225D40A}" destId="{8E39ADA3-2C56-456A-A501-6AAB2E9524CA}" srcOrd="0" destOrd="0" presId="urn:microsoft.com/office/officeart/2018/2/layout/IconVerticalSolidList"/>
    <dgm:cxn modelId="{3F66D331-6A8E-44F6-97B8-82407731C8F4}" type="presParOf" srcId="{5D33FF78-A19D-4BB8-9EC8-BD4F5225D40A}" destId="{5BDB3F9D-3170-4562-A747-3F7F72251A59}" srcOrd="1" destOrd="0" presId="urn:microsoft.com/office/officeart/2018/2/layout/IconVerticalSolidList"/>
    <dgm:cxn modelId="{604883AB-F92F-4659-8A68-1FACCA41E3B4}" type="presParOf" srcId="{5D33FF78-A19D-4BB8-9EC8-BD4F5225D40A}" destId="{4F068322-8BD7-4C05-B2F9-113985413A7D}" srcOrd="2" destOrd="0" presId="urn:microsoft.com/office/officeart/2018/2/layout/IconVerticalSolidList"/>
    <dgm:cxn modelId="{77C6BCED-3C9F-41D2-8226-54CA9B811AE2}" type="presParOf" srcId="{5D33FF78-A19D-4BB8-9EC8-BD4F5225D40A}" destId="{B394FB31-3DC1-4EBE-B3FB-46EE24C77EDD}" srcOrd="3" destOrd="0" presId="urn:microsoft.com/office/officeart/2018/2/layout/IconVerticalSolidList"/>
    <dgm:cxn modelId="{E11EBF8C-1724-42B3-B44F-2D005E62A7E5}" type="presParOf" srcId="{4F9AC62B-4F26-4BDA-9C3D-C6E534633407}" destId="{9E6015D8-9517-415F-8853-B983C50F578C}" srcOrd="5" destOrd="0" presId="urn:microsoft.com/office/officeart/2018/2/layout/IconVerticalSolidList"/>
    <dgm:cxn modelId="{79AD9F09-9529-47A6-845C-B04B88840D55}" type="presParOf" srcId="{4F9AC62B-4F26-4BDA-9C3D-C6E534633407}" destId="{076CF517-624C-4BDC-B010-C0B3ECAADAB4}" srcOrd="6" destOrd="0" presId="urn:microsoft.com/office/officeart/2018/2/layout/IconVerticalSolidList"/>
    <dgm:cxn modelId="{57C70091-96A9-4F69-9999-6B224CB6597C}" type="presParOf" srcId="{076CF517-624C-4BDC-B010-C0B3ECAADAB4}" destId="{DACC6E33-7829-418A-A0C4-0970F87EAA49}" srcOrd="0" destOrd="0" presId="urn:microsoft.com/office/officeart/2018/2/layout/IconVerticalSolidList"/>
    <dgm:cxn modelId="{9D0C60BB-399A-4C8B-893A-11AF5EC4B9DF}" type="presParOf" srcId="{076CF517-624C-4BDC-B010-C0B3ECAADAB4}" destId="{8EB2D631-AB22-43FA-8307-4DF4CE6C8090}" srcOrd="1" destOrd="0" presId="urn:microsoft.com/office/officeart/2018/2/layout/IconVerticalSolidList"/>
    <dgm:cxn modelId="{55C95D1F-1B02-49F2-B587-F7BB904BC469}" type="presParOf" srcId="{076CF517-624C-4BDC-B010-C0B3ECAADAB4}" destId="{361D3FE6-5415-4A71-B6F7-BDFD1ECF0A06}" srcOrd="2" destOrd="0" presId="urn:microsoft.com/office/officeart/2018/2/layout/IconVerticalSolidList"/>
    <dgm:cxn modelId="{669B95A0-F6C7-4646-B02F-A5B24651F0C0}" type="presParOf" srcId="{076CF517-624C-4BDC-B010-C0B3ECAADAB4}" destId="{B8FBCC5E-9A77-454F-80B6-E1D1D8BEE0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2F775E-047B-47D5-BABC-CD6C4771FB1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857D51-5CED-4679-81F7-611CC3600CA0}">
      <dgm:prSet/>
      <dgm:spPr/>
      <dgm:t>
        <a:bodyPr/>
        <a:lstStyle/>
        <a:p>
          <a:r>
            <a:rPr lang="cs-CZ" dirty="0"/>
            <a:t>Práce s různě konstruovanými vrstvami (</a:t>
          </a:r>
          <a:r>
            <a:rPr lang="cs-CZ" dirty="0">
              <a:hlinkClick xmlns:r="http://schemas.openxmlformats.org/officeDocument/2006/relationships" r:id="rId1"/>
            </a:rPr>
            <a:t>topologie</a:t>
          </a:r>
          <a:r>
            <a:rPr lang="cs-CZ" dirty="0"/>
            <a:t>)</a:t>
          </a:r>
          <a:endParaRPr lang="en-US" dirty="0"/>
        </a:p>
      </dgm:t>
    </dgm:pt>
    <dgm:pt modelId="{6B7A679F-6A36-493C-ACEC-ECDC1E380825}" type="parTrans" cxnId="{BA6591E0-AACE-467B-B6F6-C64EA3E0B540}">
      <dgm:prSet/>
      <dgm:spPr/>
      <dgm:t>
        <a:bodyPr/>
        <a:lstStyle/>
        <a:p>
          <a:endParaRPr lang="en-US"/>
        </a:p>
      </dgm:t>
    </dgm:pt>
    <dgm:pt modelId="{76699AF8-A594-4CC4-846D-B42FC776B50D}" type="sibTrans" cxnId="{BA6591E0-AACE-467B-B6F6-C64EA3E0B540}">
      <dgm:prSet/>
      <dgm:spPr/>
      <dgm:t>
        <a:bodyPr/>
        <a:lstStyle/>
        <a:p>
          <a:endParaRPr lang="en-US"/>
        </a:p>
      </dgm:t>
    </dgm:pt>
    <dgm:pt modelId="{6680AB6C-2B56-4E5D-968A-2AFE2DF0198D}">
      <dgm:prSet/>
      <dgm:spPr/>
      <dgm:t>
        <a:bodyPr/>
        <a:lstStyle/>
        <a:p>
          <a:r>
            <a:rPr lang="cs-CZ"/>
            <a:t>Každá vrstva typicky dělá jinou klasifikaci</a:t>
          </a:r>
          <a:endParaRPr lang="en-US"/>
        </a:p>
      </dgm:t>
    </dgm:pt>
    <dgm:pt modelId="{67D4FEF6-6C4C-4C5A-9699-46F589D64C4A}" type="parTrans" cxnId="{077B5C74-1808-496F-8EFF-4EDF79362A5D}">
      <dgm:prSet/>
      <dgm:spPr/>
      <dgm:t>
        <a:bodyPr/>
        <a:lstStyle/>
        <a:p>
          <a:endParaRPr lang="en-US"/>
        </a:p>
      </dgm:t>
    </dgm:pt>
    <dgm:pt modelId="{6A66846D-BFBE-4140-A8E4-A036E81C76B0}" type="sibTrans" cxnId="{077B5C74-1808-496F-8EFF-4EDF79362A5D}">
      <dgm:prSet/>
      <dgm:spPr/>
      <dgm:t>
        <a:bodyPr/>
        <a:lstStyle/>
        <a:p>
          <a:endParaRPr lang="en-US"/>
        </a:p>
      </dgm:t>
    </dgm:pt>
    <dgm:pt modelId="{80F0B737-56A9-4F70-B598-899CDC521DB0}">
      <dgm:prSet/>
      <dgm:spPr/>
      <dgm:t>
        <a:bodyPr/>
        <a:lstStyle/>
        <a:p>
          <a:r>
            <a:rPr lang="cs-CZ"/>
            <a:t>Cílem neuronové sítě je vlastně kategorizace objektu</a:t>
          </a:r>
          <a:endParaRPr lang="en-US"/>
        </a:p>
      </dgm:t>
    </dgm:pt>
    <dgm:pt modelId="{8E08D38A-958E-4CD1-935A-F6E303BF6C9D}" type="parTrans" cxnId="{1D120A53-D012-4C97-9211-CF8E34138522}">
      <dgm:prSet/>
      <dgm:spPr/>
      <dgm:t>
        <a:bodyPr/>
        <a:lstStyle/>
        <a:p>
          <a:endParaRPr lang="en-US"/>
        </a:p>
      </dgm:t>
    </dgm:pt>
    <dgm:pt modelId="{12716646-1CE2-4754-BBD1-25691B690202}" type="sibTrans" cxnId="{1D120A53-D012-4C97-9211-CF8E34138522}">
      <dgm:prSet/>
      <dgm:spPr/>
      <dgm:t>
        <a:bodyPr/>
        <a:lstStyle/>
        <a:p>
          <a:endParaRPr lang="en-US"/>
        </a:p>
      </dgm:t>
    </dgm:pt>
    <dgm:pt modelId="{A68622E1-BCCB-489B-A833-E19013E67C05}">
      <dgm:prSet/>
      <dgm:spPr/>
      <dgm:t>
        <a:bodyPr/>
        <a:lstStyle/>
        <a:p>
          <a:r>
            <a:rPr lang="cs-CZ"/>
            <a:t>Čím více vrstev, tím větší možnosti kategorizace</a:t>
          </a:r>
          <a:endParaRPr lang="en-US"/>
        </a:p>
      </dgm:t>
    </dgm:pt>
    <dgm:pt modelId="{298F45CA-97A8-4FCA-8CC5-487C641761FE}" type="parTrans" cxnId="{457591AA-5D58-45E5-A2DC-1FBDE098467D}">
      <dgm:prSet/>
      <dgm:spPr/>
      <dgm:t>
        <a:bodyPr/>
        <a:lstStyle/>
        <a:p>
          <a:endParaRPr lang="en-US"/>
        </a:p>
      </dgm:t>
    </dgm:pt>
    <dgm:pt modelId="{78533E5A-5F5A-4606-9B54-409EDB0F3A7E}" type="sibTrans" cxnId="{457591AA-5D58-45E5-A2DC-1FBDE098467D}">
      <dgm:prSet/>
      <dgm:spPr/>
      <dgm:t>
        <a:bodyPr/>
        <a:lstStyle/>
        <a:p>
          <a:endParaRPr lang="en-US"/>
        </a:p>
      </dgm:t>
    </dgm:pt>
    <dgm:pt modelId="{820DB634-D41E-4866-8F9B-BA6C4B84308B}">
      <dgm:prSet/>
      <dgm:spPr/>
      <dgm:t>
        <a:bodyPr/>
        <a:lstStyle/>
        <a:p>
          <a:r>
            <a:rPr lang="cs-CZ"/>
            <a:t>Čím více prvků a spojení, tím větší „výkon“</a:t>
          </a:r>
          <a:endParaRPr lang="en-US"/>
        </a:p>
      </dgm:t>
    </dgm:pt>
    <dgm:pt modelId="{46C3B5F4-6ADD-4935-8B30-02B9767DD452}" type="parTrans" cxnId="{FEC0DD3B-B9DD-42A3-842C-6A44814B6E0E}">
      <dgm:prSet/>
      <dgm:spPr/>
      <dgm:t>
        <a:bodyPr/>
        <a:lstStyle/>
        <a:p>
          <a:endParaRPr lang="en-US"/>
        </a:p>
      </dgm:t>
    </dgm:pt>
    <dgm:pt modelId="{5604239F-F00D-417D-B7DE-939837F284CD}" type="sibTrans" cxnId="{FEC0DD3B-B9DD-42A3-842C-6A44814B6E0E}">
      <dgm:prSet/>
      <dgm:spPr/>
      <dgm:t>
        <a:bodyPr/>
        <a:lstStyle/>
        <a:p>
          <a:endParaRPr lang="en-US"/>
        </a:p>
      </dgm:t>
    </dgm:pt>
    <dgm:pt modelId="{359093D7-9EE3-487C-BFCD-829524A7D467}">
      <dgm:prSet/>
      <dgm:spPr/>
      <dgm:t>
        <a:bodyPr/>
        <a:lstStyle/>
        <a:p>
          <a:r>
            <a:rPr lang="cs-CZ" dirty="0"/>
            <a:t>Dnes jde o nejčastější řešení AI</a:t>
          </a:r>
          <a:endParaRPr lang="en-US" dirty="0"/>
        </a:p>
      </dgm:t>
    </dgm:pt>
    <dgm:pt modelId="{F5BF53EC-5408-4196-82C2-7E046DB844B0}" type="parTrans" cxnId="{8E7587B8-15A1-42D4-AE79-B27E0547FAD5}">
      <dgm:prSet/>
      <dgm:spPr/>
      <dgm:t>
        <a:bodyPr/>
        <a:lstStyle/>
        <a:p>
          <a:endParaRPr lang="en-US"/>
        </a:p>
      </dgm:t>
    </dgm:pt>
    <dgm:pt modelId="{3D012A14-E289-4F74-AA03-782A0F2EEE6F}" type="sibTrans" cxnId="{8E7587B8-15A1-42D4-AE79-B27E0547FAD5}">
      <dgm:prSet/>
      <dgm:spPr/>
      <dgm:t>
        <a:bodyPr/>
        <a:lstStyle/>
        <a:p>
          <a:endParaRPr lang="en-US"/>
        </a:p>
      </dgm:t>
    </dgm:pt>
    <dgm:pt modelId="{43B3910D-B16A-4975-9E19-D6D09C7A87EB}">
      <dgm:prSet/>
      <dgm:spPr/>
      <dgm:t>
        <a:bodyPr/>
        <a:lstStyle/>
        <a:p>
          <a:r>
            <a:rPr lang="cs-CZ"/>
            <a:t>Výpočetně hodně náročné (ale třeba </a:t>
          </a:r>
          <a:r>
            <a:rPr lang="cs-CZ">
              <a:hlinkClick xmlns:r="http://schemas.openxmlformats.org/officeDocument/2006/relationships" r:id="rId2"/>
            </a:rPr>
            <a:t>Google Coral</a:t>
          </a:r>
          <a:r>
            <a:rPr lang="cs-CZ"/>
            <a:t>)</a:t>
          </a:r>
          <a:endParaRPr lang="en-US"/>
        </a:p>
      </dgm:t>
    </dgm:pt>
    <dgm:pt modelId="{010B04A1-DBB7-43FF-A95D-51E437DAEE7F}" type="parTrans" cxnId="{F3EE70E0-3B27-4CB9-B907-35520841D9E5}">
      <dgm:prSet/>
      <dgm:spPr/>
      <dgm:t>
        <a:bodyPr/>
        <a:lstStyle/>
        <a:p>
          <a:endParaRPr lang="en-US"/>
        </a:p>
      </dgm:t>
    </dgm:pt>
    <dgm:pt modelId="{C1ED8922-E890-408B-A4A7-7CA7BA780683}" type="sibTrans" cxnId="{F3EE70E0-3B27-4CB9-B907-35520841D9E5}">
      <dgm:prSet/>
      <dgm:spPr/>
      <dgm:t>
        <a:bodyPr/>
        <a:lstStyle/>
        <a:p>
          <a:endParaRPr lang="en-US"/>
        </a:p>
      </dgm:t>
    </dgm:pt>
    <dgm:pt modelId="{CFF99BC1-7C1B-4E92-A352-55072EDC1AAE}" type="pres">
      <dgm:prSet presAssocID="{282F775E-047B-47D5-BABC-CD6C4771FB1B}" presName="root" presStyleCnt="0">
        <dgm:presLayoutVars>
          <dgm:dir/>
          <dgm:resizeHandles val="exact"/>
        </dgm:presLayoutVars>
      </dgm:prSet>
      <dgm:spPr/>
    </dgm:pt>
    <dgm:pt modelId="{F6EEB13A-025F-4FA8-8032-C4C49D006043}" type="pres">
      <dgm:prSet presAssocID="{A3857D51-5CED-4679-81F7-611CC3600CA0}" presName="compNode" presStyleCnt="0"/>
      <dgm:spPr/>
    </dgm:pt>
    <dgm:pt modelId="{AD0321F3-8A1B-4E96-935D-55BFD7BFC92A}" type="pres">
      <dgm:prSet presAssocID="{A3857D51-5CED-4679-81F7-611CC3600CA0}" presName="bgRect" presStyleLbl="bgShp" presStyleIdx="0" presStyleCnt="7" custLinFactNeighborX="149"/>
      <dgm:spPr/>
    </dgm:pt>
    <dgm:pt modelId="{EBD5BB82-439A-4BD6-A869-D68FB336BC98}" type="pres">
      <dgm:prSet presAssocID="{A3857D51-5CED-4679-81F7-611CC3600CA0}" presName="iconRect" presStyleLbl="node1" presStyleIdx="0"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6FD1E79D-4867-4E44-868D-3C047CA5A72D}" type="pres">
      <dgm:prSet presAssocID="{A3857D51-5CED-4679-81F7-611CC3600CA0}" presName="spaceRect" presStyleCnt="0"/>
      <dgm:spPr/>
    </dgm:pt>
    <dgm:pt modelId="{FD073E87-FD72-413C-886D-11AA5F5EBACB}" type="pres">
      <dgm:prSet presAssocID="{A3857D51-5CED-4679-81F7-611CC3600CA0}" presName="parTx" presStyleLbl="revTx" presStyleIdx="0" presStyleCnt="7">
        <dgm:presLayoutVars>
          <dgm:chMax val="0"/>
          <dgm:chPref val="0"/>
        </dgm:presLayoutVars>
      </dgm:prSet>
      <dgm:spPr/>
    </dgm:pt>
    <dgm:pt modelId="{E8DD533F-DCCB-4B90-A461-05A00274A7DC}" type="pres">
      <dgm:prSet presAssocID="{76699AF8-A594-4CC4-846D-B42FC776B50D}" presName="sibTrans" presStyleCnt="0"/>
      <dgm:spPr/>
    </dgm:pt>
    <dgm:pt modelId="{2945D7FF-CF4B-42D3-9E21-AC0AC2110149}" type="pres">
      <dgm:prSet presAssocID="{6680AB6C-2B56-4E5D-968A-2AFE2DF0198D}" presName="compNode" presStyleCnt="0"/>
      <dgm:spPr/>
    </dgm:pt>
    <dgm:pt modelId="{2F3B62CC-4F27-4B84-9372-8938EB0BED55}" type="pres">
      <dgm:prSet presAssocID="{6680AB6C-2B56-4E5D-968A-2AFE2DF0198D}" presName="bgRect" presStyleLbl="bgShp" presStyleIdx="1" presStyleCnt="7"/>
      <dgm:spPr/>
    </dgm:pt>
    <dgm:pt modelId="{7F0E2B61-33E8-4683-B28E-D77953B799A9}" type="pres">
      <dgm:prSet presAssocID="{6680AB6C-2B56-4E5D-968A-2AFE2DF0198D}" presName="iconRect" presStyleLbl="node1" presStyleIdx="1"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A20E3C52-76C6-4D8B-BCCD-32BD68B1E534}" type="pres">
      <dgm:prSet presAssocID="{6680AB6C-2B56-4E5D-968A-2AFE2DF0198D}" presName="spaceRect" presStyleCnt="0"/>
      <dgm:spPr/>
    </dgm:pt>
    <dgm:pt modelId="{652113DD-8524-4918-88E7-E0FA71F69515}" type="pres">
      <dgm:prSet presAssocID="{6680AB6C-2B56-4E5D-968A-2AFE2DF0198D}" presName="parTx" presStyleLbl="revTx" presStyleIdx="1" presStyleCnt="7">
        <dgm:presLayoutVars>
          <dgm:chMax val="0"/>
          <dgm:chPref val="0"/>
        </dgm:presLayoutVars>
      </dgm:prSet>
      <dgm:spPr/>
    </dgm:pt>
    <dgm:pt modelId="{21552F8A-D50E-49AC-9B5E-6B6786133FF4}" type="pres">
      <dgm:prSet presAssocID="{6A66846D-BFBE-4140-A8E4-A036E81C76B0}" presName="sibTrans" presStyleCnt="0"/>
      <dgm:spPr/>
    </dgm:pt>
    <dgm:pt modelId="{F599CE10-306A-4D11-9FB0-508D8215A7CE}" type="pres">
      <dgm:prSet presAssocID="{80F0B737-56A9-4F70-B598-899CDC521DB0}" presName="compNode" presStyleCnt="0"/>
      <dgm:spPr/>
    </dgm:pt>
    <dgm:pt modelId="{86AAE753-D361-4620-A4D4-886B51019DF8}" type="pres">
      <dgm:prSet presAssocID="{80F0B737-56A9-4F70-B598-899CDC521DB0}" presName="bgRect" presStyleLbl="bgShp" presStyleIdx="2" presStyleCnt="7"/>
      <dgm:spPr/>
    </dgm:pt>
    <dgm:pt modelId="{024398C0-527C-4414-AE90-F4994F077184}" type="pres">
      <dgm:prSet presAssocID="{80F0B737-56A9-4F70-B598-899CDC521DB0}" presName="iconRect" presStyleLbl="node1" presStyleIdx="2"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a:ext>
      </dgm:extLst>
    </dgm:pt>
    <dgm:pt modelId="{A474025E-411A-4D58-83A4-8348887A1870}" type="pres">
      <dgm:prSet presAssocID="{80F0B737-56A9-4F70-B598-899CDC521DB0}" presName="spaceRect" presStyleCnt="0"/>
      <dgm:spPr/>
    </dgm:pt>
    <dgm:pt modelId="{BF3E9EF4-203E-4201-9D53-9E4042E722B9}" type="pres">
      <dgm:prSet presAssocID="{80F0B737-56A9-4F70-B598-899CDC521DB0}" presName="parTx" presStyleLbl="revTx" presStyleIdx="2" presStyleCnt="7">
        <dgm:presLayoutVars>
          <dgm:chMax val="0"/>
          <dgm:chPref val="0"/>
        </dgm:presLayoutVars>
      </dgm:prSet>
      <dgm:spPr/>
    </dgm:pt>
    <dgm:pt modelId="{DDA3E9B8-9279-4A76-B863-8FA03EA9000C}" type="pres">
      <dgm:prSet presAssocID="{12716646-1CE2-4754-BBD1-25691B690202}" presName="sibTrans" presStyleCnt="0"/>
      <dgm:spPr/>
    </dgm:pt>
    <dgm:pt modelId="{B73449BE-5E49-455C-A656-D7CC7B4E1665}" type="pres">
      <dgm:prSet presAssocID="{A68622E1-BCCB-489B-A833-E19013E67C05}" presName="compNode" presStyleCnt="0"/>
      <dgm:spPr/>
    </dgm:pt>
    <dgm:pt modelId="{845DC291-BBFD-44C7-869E-9140B9250EF2}" type="pres">
      <dgm:prSet presAssocID="{A68622E1-BCCB-489B-A833-E19013E67C05}" presName="bgRect" presStyleLbl="bgShp" presStyleIdx="3" presStyleCnt="7"/>
      <dgm:spPr/>
    </dgm:pt>
    <dgm:pt modelId="{B6667F19-2DF8-41D4-8200-DA495A61A0AB}" type="pres">
      <dgm:prSet presAssocID="{A68622E1-BCCB-489B-A833-E19013E67C05}" presName="iconRect" presStyleLbl="node1" presStyleIdx="3"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ximize"/>
        </a:ext>
      </dgm:extLst>
    </dgm:pt>
    <dgm:pt modelId="{D42BA10D-B571-48B4-99D3-FD28CBF08857}" type="pres">
      <dgm:prSet presAssocID="{A68622E1-BCCB-489B-A833-E19013E67C05}" presName="spaceRect" presStyleCnt="0"/>
      <dgm:spPr/>
    </dgm:pt>
    <dgm:pt modelId="{29D7F1B9-6327-44FD-8909-F4D197AF011A}" type="pres">
      <dgm:prSet presAssocID="{A68622E1-BCCB-489B-A833-E19013E67C05}" presName="parTx" presStyleLbl="revTx" presStyleIdx="3" presStyleCnt="7">
        <dgm:presLayoutVars>
          <dgm:chMax val="0"/>
          <dgm:chPref val="0"/>
        </dgm:presLayoutVars>
      </dgm:prSet>
      <dgm:spPr/>
    </dgm:pt>
    <dgm:pt modelId="{3A345B2A-EFA6-4D66-8B18-BE1CB1B23A90}" type="pres">
      <dgm:prSet presAssocID="{78533E5A-5F5A-4606-9B54-409EDB0F3A7E}" presName="sibTrans" presStyleCnt="0"/>
      <dgm:spPr/>
    </dgm:pt>
    <dgm:pt modelId="{3A0E6C22-FC21-4A08-878C-4B6866650A51}" type="pres">
      <dgm:prSet presAssocID="{820DB634-D41E-4866-8F9B-BA6C4B84308B}" presName="compNode" presStyleCnt="0"/>
      <dgm:spPr/>
    </dgm:pt>
    <dgm:pt modelId="{C2CC0B2E-D16C-46E0-BDBD-A10F6896C565}" type="pres">
      <dgm:prSet presAssocID="{820DB634-D41E-4866-8F9B-BA6C4B84308B}" presName="bgRect" presStyleLbl="bgShp" presStyleIdx="4" presStyleCnt="7"/>
      <dgm:spPr/>
    </dgm:pt>
    <dgm:pt modelId="{31D18841-92E1-4194-9B18-E8E75D5081D5}" type="pres">
      <dgm:prSet presAssocID="{820DB634-D41E-4866-8F9B-BA6C4B84308B}" presName="iconRect" presStyleLbl="node1" presStyleIdx="4"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Network"/>
        </a:ext>
      </dgm:extLst>
    </dgm:pt>
    <dgm:pt modelId="{FCF7F715-9313-4A70-BCE0-8C0D02C69D6F}" type="pres">
      <dgm:prSet presAssocID="{820DB634-D41E-4866-8F9B-BA6C4B84308B}" presName="spaceRect" presStyleCnt="0"/>
      <dgm:spPr/>
    </dgm:pt>
    <dgm:pt modelId="{45A393E4-F977-4382-A43E-002A632B10B9}" type="pres">
      <dgm:prSet presAssocID="{820DB634-D41E-4866-8F9B-BA6C4B84308B}" presName="parTx" presStyleLbl="revTx" presStyleIdx="4" presStyleCnt="7">
        <dgm:presLayoutVars>
          <dgm:chMax val="0"/>
          <dgm:chPref val="0"/>
        </dgm:presLayoutVars>
      </dgm:prSet>
      <dgm:spPr/>
    </dgm:pt>
    <dgm:pt modelId="{5C060DDE-A790-41BD-92C8-F8FFA399E96C}" type="pres">
      <dgm:prSet presAssocID="{5604239F-F00D-417D-B7DE-939837F284CD}" presName="sibTrans" presStyleCnt="0"/>
      <dgm:spPr/>
    </dgm:pt>
    <dgm:pt modelId="{ED245AAC-11B6-416C-8478-AD3DA5E6A736}" type="pres">
      <dgm:prSet presAssocID="{359093D7-9EE3-487C-BFCD-829524A7D467}" presName="compNode" presStyleCnt="0"/>
      <dgm:spPr/>
    </dgm:pt>
    <dgm:pt modelId="{94928BA6-A2F8-47FC-8E1E-2705D29ADAEB}" type="pres">
      <dgm:prSet presAssocID="{359093D7-9EE3-487C-BFCD-829524A7D467}" presName="bgRect" presStyleLbl="bgShp" presStyleIdx="5" presStyleCnt="7"/>
      <dgm:spPr/>
    </dgm:pt>
    <dgm:pt modelId="{60FB5049-8C63-4D73-B21B-9F29C45C07E0}" type="pres">
      <dgm:prSet presAssocID="{359093D7-9EE3-487C-BFCD-829524A7D467}" presName="iconRect" presStyleLbl="node1" presStyleIdx="5"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bulb"/>
        </a:ext>
      </dgm:extLst>
    </dgm:pt>
    <dgm:pt modelId="{372FB8E0-69BB-485E-AA86-6B99BCD85E8E}" type="pres">
      <dgm:prSet presAssocID="{359093D7-9EE3-487C-BFCD-829524A7D467}" presName="spaceRect" presStyleCnt="0"/>
      <dgm:spPr/>
    </dgm:pt>
    <dgm:pt modelId="{EF872738-4DC1-4D2D-BF0B-23FDC2CB66C0}" type="pres">
      <dgm:prSet presAssocID="{359093D7-9EE3-487C-BFCD-829524A7D467}" presName="parTx" presStyleLbl="revTx" presStyleIdx="5" presStyleCnt="7">
        <dgm:presLayoutVars>
          <dgm:chMax val="0"/>
          <dgm:chPref val="0"/>
        </dgm:presLayoutVars>
      </dgm:prSet>
      <dgm:spPr/>
    </dgm:pt>
    <dgm:pt modelId="{0B8F3B66-FB83-47D3-855B-A3FD5F4732E9}" type="pres">
      <dgm:prSet presAssocID="{3D012A14-E289-4F74-AA03-782A0F2EEE6F}" presName="sibTrans" presStyleCnt="0"/>
      <dgm:spPr/>
    </dgm:pt>
    <dgm:pt modelId="{C1F50D5E-309F-41CD-9685-7441EF24448A}" type="pres">
      <dgm:prSet presAssocID="{43B3910D-B16A-4975-9E19-D6D09C7A87EB}" presName="compNode" presStyleCnt="0"/>
      <dgm:spPr/>
    </dgm:pt>
    <dgm:pt modelId="{103C5683-DF20-43E7-8AD0-A193C4B61259}" type="pres">
      <dgm:prSet presAssocID="{43B3910D-B16A-4975-9E19-D6D09C7A87EB}" presName="bgRect" presStyleLbl="bgShp" presStyleIdx="6" presStyleCnt="7"/>
      <dgm:spPr/>
    </dgm:pt>
    <dgm:pt modelId="{A26F516E-E675-42BE-8AAB-5F880A0FA9DE}" type="pres">
      <dgm:prSet presAssocID="{43B3910D-B16A-4975-9E19-D6D09C7A87EB}" presName="iconRect" presStyleLbl="node1" presStyleIdx="6" presStyleCnt="7"/>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itcoin"/>
        </a:ext>
      </dgm:extLst>
    </dgm:pt>
    <dgm:pt modelId="{19278883-26B1-42AB-B117-C342915F6578}" type="pres">
      <dgm:prSet presAssocID="{43B3910D-B16A-4975-9E19-D6D09C7A87EB}" presName="spaceRect" presStyleCnt="0"/>
      <dgm:spPr/>
    </dgm:pt>
    <dgm:pt modelId="{2CD22121-0243-4703-94A2-1E8BD6CC6F0D}" type="pres">
      <dgm:prSet presAssocID="{43B3910D-B16A-4975-9E19-D6D09C7A87EB}" presName="parTx" presStyleLbl="revTx" presStyleIdx="6" presStyleCnt="7">
        <dgm:presLayoutVars>
          <dgm:chMax val="0"/>
          <dgm:chPref val="0"/>
        </dgm:presLayoutVars>
      </dgm:prSet>
      <dgm:spPr/>
    </dgm:pt>
  </dgm:ptLst>
  <dgm:cxnLst>
    <dgm:cxn modelId="{FB6D4A05-C4F4-4926-8A3B-83337A2D1668}" type="presOf" srcId="{359093D7-9EE3-487C-BFCD-829524A7D467}" destId="{EF872738-4DC1-4D2D-BF0B-23FDC2CB66C0}" srcOrd="0" destOrd="0" presId="urn:microsoft.com/office/officeart/2018/2/layout/IconVerticalSolidList"/>
    <dgm:cxn modelId="{B37EFE28-639E-4E2D-B917-A53D240D6C6E}" type="presOf" srcId="{6680AB6C-2B56-4E5D-968A-2AFE2DF0198D}" destId="{652113DD-8524-4918-88E7-E0FA71F69515}" srcOrd="0" destOrd="0" presId="urn:microsoft.com/office/officeart/2018/2/layout/IconVerticalSolidList"/>
    <dgm:cxn modelId="{803A0C2F-3BF8-40AA-8F75-0D2477DE8F38}" type="presOf" srcId="{43B3910D-B16A-4975-9E19-D6D09C7A87EB}" destId="{2CD22121-0243-4703-94A2-1E8BD6CC6F0D}" srcOrd="0" destOrd="0" presId="urn:microsoft.com/office/officeart/2018/2/layout/IconVerticalSolidList"/>
    <dgm:cxn modelId="{696A9A30-E617-4192-B054-2C5DC066CA89}" type="presOf" srcId="{A3857D51-5CED-4679-81F7-611CC3600CA0}" destId="{FD073E87-FD72-413C-886D-11AA5F5EBACB}" srcOrd="0" destOrd="0" presId="urn:microsoft.com/office/officeart/2018/2/layout/IconVerticalSolidList"/>
    <dgm:cxn modelId="{FEC0DD3B-B9DD-42A3-842C-6A44814B6E0E}" srcId="{282F775E-047B-47D5-BABC-CD6C4771FB1B}" destId="{820DB634-D41E-4866-8F9B-BA6C4B84308B}" srcOrd="4" destOrd="0" parTransId="{46C3B5F4-6ADD-4935-8B30-02B9767DD452}" sibTransId="{5604239F-F00D-417D-B7DE-939837F284CD}"/>
    <dgm:cxn modelId="{39C85E47-0E13-4535-8736-1ED3B0B71500}" type="presOf" srcId="{282F775E-047B-47D5-BABC-CD6C4771FB1B}" destId="{CFF99BC1-7C1B-4E92-A352-55072EDC1AAE}" srcOrd="0" destOrd="0" presId="urn:microsoft.com/office/officeart/2018/2/layout/IconVerticalSolidList"/>
    <dgm:cxn modelId="{1D120A53-D012-4C97-9211-CF8E34138522}" srcId="{282F775E-047B-47D5-BABC-CD6C4771FB1B}" destId="{80F0B737-56A9-4F70-B598-899CDC521DB0}" srcOrd="2" destOrd="0" parTransId="{8E08D38A-958E-4CD1-935A-F6E303BF6C9D}" sibTransId="{12716646-1CE2-4754-BBD1-25691B690202}"/>
    <dgm:cxn modelId="{077B5C74-1808-496F-8EFF-4EDF79362A5D}" srcId="{282F775E-047B-47D5-BABC-CD6C4771FB1B}" destId="{6680AB6C-2B56-4E5D-968A-2AFE2DF0198D}" srcOrd="1" destOrd="0" parTransId="{67D4FEF6-6C4C-4C5A-9699-46F589D64C4A}" sibTransId="{6A66846D-BFBE-4140-A8E4-A036E81C76B0}"/>
    <dgm:cxn modelId="{90C9CF82-E80E-4A74-8121-D2CF7FCD9CA4}" type="presOf" srcId="{A68622E1-BCCB-489B-A833-E19013E67C05}" destId="{29D7F1B9-6327-44FD-8909-F4D197AF011A}" srcOrd="0" destOrd="0" presId="urn:microsoft.com/office/officeart/2018/2/layout/IconVerticalSolidList"/>
    <dgm:cxn modelId="{B038D19D-985A-4FAD-8B8C-A045C962A601}" type="presOf" srcId="{820DB634-D41E-4866-8F9B-BA6C4B84308B}" destId="{45A393E4-F977-4382-A43E-002A632B10B9}" srcOrd="0" destOrd="0" presId="urn:microsoft.com/office/officeart/2018/2/layout/IconVerticalSolidList"/>
    <dgm:cxn modelId="{B1AC81A3-59BC-4AA6-99E2-E1DAF62687A6}" type="presOf" srcId="{80F0B737-56A9-4F70-B598-899CDC521DB0}" destId="{BF3E9EF4-203E-4201-9D53-9E4042E722B9}" srcOrd="0" destOrd="0" presId="urn:microsoft.com/office/officeart/2018/2/layout/IconVerticalSolidList"/>
    <dgm:cxn modelId="{457591AA-5D58-45E5-A2DC-1FBDE098467D}" srcId="{282F775E-047B-47D5-BABC-CD6C4771FB1B}" destId="{A68622E1-BCCB-489B-A833-E19013E67C05}" srcOrd="3" destOrd="0" parTransId="{298F45CA-97A8-4FCA-8CC5-487C641761FE}" sibTransId="{78533E5A-5F5A-4606-9B54-409EDB0F3A7E}"/>
    <dgm:cxn modelId="{8E7587B8-15A1-42D4-AE79-B27E0547FAD5}" srcId="{282F775E-047B-47D5-BABC-CD6C4771FB1B}" destId="{359093D7-9EE3-487C-BFCD-829524A7D467}" srcOrd="5" destOrd="0" parTransId="{F5BF53EC-5408-4196-82C2-7E046DB844B0}" sibTransId="{3D012A14-E289-4F74-AA03-782A0F2EEE6F}"/>
    <dgm:cxn modelId="{F3EE70E0-3B27-4CB9-B907-35520841D9E5}" srcId="{282F775E-047B-47D5-BABC-CD6C4771FB1B}" destId="{43B3910D-B16A-4975-9E19-D6D09C7A87EB}" srcOrd="6" destOrd="0" parTransId="{010B04A1-DBB7-43FF-A95D-51E437DAEE7F}" sibTransId="{C1ED8922-E890-408B-A4A7-7CA7BA780683}"/>
    <dgm:cxn modelId="{BA6591E0-AACE-467B-B6F6-C64EA3E0B540}" srcId="{282F775E-047B-47D5-BABC-CD6C4771FB1B}" destId="{A3857D51-5CED-4679-81F7-611CC3600CA0}" srcOrd="0" destOrd="0" parTransId="{6B7A679F-6A36-493C-ACEC-ECDC1E380825}" sibTransId="{76699AF8-A594-4CC4-846D-B42FC776B50D}"/>
    <dgm:cxn modelId="{0D246861-43BB-4C47-B68B-6BF4578CA11B}" type="presParOf" srcId="{CFF99BC1-7C1B-4E92-A352-55072EDC1AAE}" destId="{F6EEB13A-025F-4FA8-8032-C4C49D006043}" srcOrd="0" destOrd="0" presId="urn:microsoft.com/office/officeart/2018/2/layout/IconVerticalSolidList"/>
    <dgm:cxn modelId="{0EA90CB0-C850-4D27-8305-961B218E1544}" type="presParOf" srcId="{F6EEB13A-025F-4FA8-8032-C4C49D006043}" destId="{AD0321F3-8A1B-4E96-935D-55BFD7BFC92A}" srcOrd="0" destOrd="0" presId="urn:microsoft.com/office/officeart/2018/2/layout/IconVerticalSolidList"/>
    <dgm:cxn modelId="{74CF99B8-63EE-473D-9448-776E25BE4E40}" type="presParOf" srcId="{F6EEB13A-025F-4FA8-8032-C4C49D006043}" destId="{EBD5BB82-439A-4BD6-A869-D68FB336BC98}" srcOrd="1" destOrd="0" presId="urn:microsoft.com/office/officeart/2018/2/layout/IconVerticalSolidList"/>
    <dgm:cxn modelId="{3BFE02C6-F1EE-4FB3-A230-54B475B8ED84}" type="presParOf" srcId="{F6EEB13A-025F-4FA8-8032-C4C49D006043}" destId="{6FD1E79D-4867-4E44-868D-3C047CA5A72D}" srcOrd="2" destOrd="0" presId="urn:microsoft.com/office/officeart/2018/2/layout/IconVerticalSolidList"/>
    <dgm:cxn modelId="{253C5B0A-27B8-4B08-83AC-994813029260}" type="presParOf" srcId="{F6EEB13A-025F-4FA8-8032-C4C49D006043}" destId="{FD073E87-FD72-413C-886D-11AA5F5EBACB}" srcOrd="3" destOrd="0" presId="urn:microsoft.com/office/officeart/2018/2/layout/IconVerticalSolidList"/>
    <dgm:cxn modelId="{AE843AFD-BC4F-4E26-B18A-0D0CBA6F517A}" type="presParOf" srcId="{CFF99BC1-7C1B-4E92-A352-55072EDC1AAE}" destId="{E8DD533F-DCCB-4B90-A461-05A00274A7DC}" srcOrd="1" destOrd="0" presId="urn:microsoft.com/office/officeart/2018/2/layout/IconVerticalSolidList"/>
    <dgm:cxn modelId="{C13DFFC3-05BB-4D14-902B-D7259E333535}" type="presParOf" srcId="{CFF99BC1-7C1B-4E92-A352-55072EDC1AAE}" destId="{2945D7FF-CF4B-42D3-9E21-AC0AC2110149}" srcOrd="2" destOrd="0" presId="urn:microsoft.com/office/officeart/2018/2/layout/IconVerticalSolidList"/>
    <dgm:cxn modelId="{E42BADE0-D6F2-45CC-983B-40C81CF63A4B}" type="presParOf" srcId="{2945D7FF-CF4B-42D3-9E21-AC0AC2110149}" destId="{2F3B62CC-4F27-4B84-9372-8938EB0BED55}" srcOrd="0" destOrd="0" presId="urn:microsoft.com/office/officeart/2018/2/layout/IconVerticalSolidList"/>
    <dgm:cxn modelId="{63A7D871-6FDA-4A70-A46A-89EC1B8B4DF4}" type="presParOf" srcId="{2945D7FF-CF4B-42D3-9E21-AC0AC2110149}" destId="{7F0E2B61-33E8-4683-B28E-D77953B799A9}" srcOrd="1" destOrd="0" presId="urn:microsoft.com/office/officeart/2018/2/layout/IconVerticalSolidList"/>
    <dgm:cxn modelId="{7B50B20F-BE57-401D-93DE-410C3722FE33}" type="presParOf" srcId="{2945D7FF-CF4B-42D3-9E21-AC0AC2110149}" destId="{A20E3C52-76C6-4D8B-BCCD-32BD68B1E534}" srcOrd="2" destOrd="0" presId="urn:microsoft.com/office/officeart/2018/2/layout/IconVerticalSolidList"/>
    <dgm:cxn modelId="{2B62C69C-FA39-4C21-84AF-DF87458E7AE3}" type="presParOf" srcId="{2945D7FF-CF4B-42D3-9E21-AC0AC2110149}" destId="{652113DD-8524-4918-88E7-E0FA71F69515}" srcOrd="3" destOrd="0" presId="urn:microsoft.com/office/officeart/2018/2/layout/IconVerticalSolidList"/>
    <dgm:cxn modelId="{D20EA84A-EDA9-47E4-9B37-92C4D63972BD}" type="presParOf" srcId="{CFF99BC1-7C1B-4E92-A352-55072EDC1AAE}" destId="{21552F8A-D50E-49AC-9B5E-6B6786133FF4}" srcOrd="3" destOrd="0" presId="urn:microsoft.com/office/officeart/2018/2/layout/IconVerticalSolidList"/>
    <dgm:cxn modelId="{60E9BCCB-0349-48EC-BEDD-5629B68CCCDC}" type="presParOf" srcId="{CFF99BC1-7C1B-4E92-A352-55072EDC1AAE}" destId="{F599CE10-306A-4D11-9FB0-508D8215A7CE}" srcOrd="4" destOrd="0" presId="urn:microsoft.com/office/officeart/2018/2/layout/IconVerticalSolidList"/>
    <dgm:cxn modelId="{87F68B0C-EB42-487D-9A23-77E297384281}" type="presParOf" srcId="{F599CE10-306A-4D11-9FB0-508D8215A7CE}" destId="{86AAE753-D361-4620-A4D4-886B51019DF8}" srcOrd="0" destOrd="0" presId="urn:microsoft.com/office/officeart/2018/2/layout/IconVerticalSolidList"/>
    <dgm:cxn modelId="{43687CC7-3579-4625-8555-7232FF7BCF7D}" type="presParOf" srcId="{F599CE10-306A-4D11-9FB0-508D8215A7CE}" destId="{024398C0-527C-4414-AE90-F4994F077184}" srcOrd="1" destOrd="0" presId="urn:microsoft.com/office/officeart/2018/2/layout/IconVerticalSolidList"/>
    <dgm:cxn modelId="{9890605F-E08F-46DF-8F9D-055DC9EA01BD}" type="presParOf" srcId="{F599CE10-306A-4D11-9FB0-508D8215A7CE}" destId="{A474025E-411A-4D58-83A4-8348887A1870}" srcOrd="2" destOrd="0" presId="urn:microsoft.com/office/officeart/2018/2/layout/IconVerticalSolidList"/>
    <dgm:cxn modelId="{C4EDE805-0F18-4CBD-B0BC-2BE4E67BDCBD}" type="presParOf" srcId="{F599CE10-306A-4D11-9FB0-508D8215A7CE}" destId="{BF3E9EF4-203E-4201-9D53-9E4042E722B9}" srcOrd="3" destOrd="0" presId="urn:microsoft.com/office/officeart/2018/2/layout/IconVerticalSolidList"/>
    <dgm:cxn modelId="{95BDD698-3D77-41A6-B416-C037AE519B3B}" type="presParOf" srcId="{CFF99BC1-7C1B-4E92-A352-55072EDC1AAE}" destId="{DDA3E9B8-9279-4A76-B863-8FA03EA9000C}" srcOrd="5" destOrd="0" presId="urn:microsoft.com/office/officeart/2018/2/layout/IconVerticalSolidList"/>
    <dgm:cxn modelId="{34AFDCAE-B60D-40A7-9225-541170C855FA}" type="presParOf" srcId="{CFF99BC1-7C1B-4E92-A352-55072EDC1AAE}" destId="{B73449BE-5E49-455C-A656-D7CC7B4E1665}" srcOrd="6" destOrd="0" presId="urn:microsoft.com/office/officeart/2018/2/layout/IconVerticalSolidList"/>
    <dgm:cxn modelId="{CA8ABD5F-470F-4D22-8DB8-7D12380B9F56}" type="presParOf" srcId="{B73449BE-5E49-455C-A656-D7CC7B4E1665}" destId="{845DC291-BBFD-44C7-869E-9140B9250EF2}" srcOrd="0" destOrd="0" presId="urn:microsoft.com/office/officeart/2018/2/layout/IconVerticalSolidList"/>
    <dgm:cxn modelId="{44ADD02E-2545-4D18-9150-DDD69D7E1DE8}" type="presParOf" srcId="{B73449BE-5E49-455C-A656-D7CC7B4E1665}" destId="{B6667F19-2DF8-41D4-8200-DA495A61A0AB}" srcOrd="1" destOrd="0" presId="urn:microsoft.com/office/officeart/2018/2/layout/IconVerticalSolidList"/>
    <dgm:cxn modelId="{55E010D5-5914-4562-87E7-EEE854FFCAE7}" type="presParOf" srcId="{B73449BE-5E49-455C-A656-D7CC7B4E1665}" destId="{D42BA10D-B571-48B4-99D3-FD28CBF08857}" srcOrd="2" destOrd="0" presId="urn:microsoft.com/office/officeart/2018/2/layout/IconVerticalSolidList"/>
    <dgm:cxn modelId="{005A4FC2-B172-4908-A936-AD56FCA42256}" type="presParOf" srcId="{B73449BE-5E49-455C-A656-D7CC7B4E1665}" destId="{29D7F1B9-6327-44FD-8909-F4D197AF011A}" srcOrd="3" destOrd="0" presId="urn:microsoft.com/office/officeart/2018/2/layout/IconVerticalSolidList"/>
    <dgm:cxn modelId="{99C04030-9F53-44C2-8140-C372612EECA2}" type="presParOf" srcId="{CFF99BC1-7C1B-4E92-A352-55072EDC1AAE}" destId="{3A345B2A-EFA6-4D66-8B18-BE1CB1B23A90}" srcOrd="7" destOrd="0" presId="urn:microsoft.com/office/officeart/2018/2/layout/IconVerticalSolidList"/>
    <dgm:cxn modelId="{3CC4E1DC-1C3F-42D7-8647-FDD81D568C5C}" type="presParOf" srcId="{CFF99BC1-7C1B-4E92-A352-55072EDC1AAE}" destId="{3A0E6C22-FC21-4A08-878C-4B6866650A51}" srcOrd="8" destOrd="0" presId="urn:microsoft.com/office/officeart/2018/2/layout/IconVerticalSolidList"/>
    <dgm:cxn modelId="{C5669F8D-881E-4D4E-8A87-CBA034E19BA6}" type="presParOf" srcId="{3A0E6C22-FC21-4A08-878C-4B6866650A51}" destId="{C2CC0B2E-D16C-46E0-BDBD-A10F6896C565}" srcOrd="0" destOrd="0" presId="urn:microsoft.com/office/officeart/2018/2/layout/IconVerticalSolidList"/>
    <dgm:cxn modelId="{A60B14E4-02E6-43FE-BF73-D855FFF56E62}" type="presParOf" srcId="{3A0E6C22-FC21-4A08-878C-4B6866650A51}" destId="{31D18841-92E1-4194-9B18-E8E75D5081D5}" srcOrd="1" destOrd="0" presId="urn:microsoft.com/office/officeart/2018/2/layout/IconVerticalSolidList"/>
    <dgm:cxn modelId="{928DFFA9-F7C2-466F-90BC-A288D05699C4}" type="presParOf" srcId="{3A0E6C22-FC21-4A08-878C-4B6866650A51}" destId="{FCF7F715-9313-4A70-BCE0-8C0D02C69D6F}" srcOrd="2" destOrd="0" presId="urn:microsoft.com/office/officeart/2018/2/layout/IconVerticalSolidList"/>
    <dgm:cxn modelId="{2A16DF58-557C-44CA-82F6-6E5F88BD7941}" type="presParOf" srcId="{3A0E6C22-FC21-4A08-878C-4B6866650A51}" destId="{45A393E4-F977-4382-A43E-002A632B10B9}" srcOrd="3" destOrd="0" presId="urn:microsoft.com/office/officeart/2018/2/layout/IconVerticalSolidList"/>
    <dgm:cxn modelId="{D8D9B273-494F-4714-9D0D-2DB68A2A1409}" type="presParOf" srcId="{CFF99BC1-7C1B-4E92-A352-55072EDC1AAE}" destId="{5C060DDE-A790-41BD-92C8-F8FFA399E96C}" srcOrd="9" destOrd="0" presId="urn:microsoft.com/office/officeart/2018/2/layout/IconVerticalSolidList"/>
    <dgm:cxn modelId="{C028BD3B-441A-468B-BFB3-5A8F2777A6E4}" type="presParOf" srcId="{CFF99BC1-7C1B-4E92-A352-55072EDC1AAE}" destId="{ED245AAC-11B6-416C-8478-AD3DA5E6A736}" srcOrd="10" destOrd="0" presId="urn:microsoft.com/office/officeart/2018/2/layout/IconVerticalSolidList"/>
    <dgm:cxn modelId="{86775A4F-10CE-45B1-89DE-CC8EEC99DC6D}" type="presParOf" srcId="{ED245AAC-11B6-416C-8478-AD3DA5E6A736}" destId="{94928BA6-A2F8-47FC-8E1E-2705D29ADAEB}" srcOrd="0" destOrd="0" presId="urn:microsoft.com/office/officeart/2018/2/layout/IconVerticalSolidList"/>
    <dgm:cxn modelId="{3EF2B68E-FA17-4E76-872B-6A72EB8C1727}" type="presParOf" srcId="{ED245AAC-11B6-416C-8478-AD3DA5E6A736}" destId="{60FB5049-8C63-4D73-B21B-9F29C45C07E0}" srcOrd="1" destOrd="0" presId="urn:microsoft.com/office/officeart/2018/2/layout/IconVerticalSolidList"/>
    <dgm:cxn modelId="{43AB044D-3492-470A-8D6A-131C59BFCB47}" type="presParOf" srcId="{ED245AAC-11B6-416C-8478-AD3DA5E6A736}" destId="{372FB8E0-69BB-485E-AA86-6B99BCD85E8E}" srcOrd="2" destOrd="0" presId="urn:microsoft.com/office/officeart/2018/2/layout/IconVerticalSolidList"/>
    <dgm:cxn modelId="{67E3759A-B26D-4D94-B88F-9A102FF56D8D}" type="presParOf" srcId="{ED245AAC-11B6-416C-8478-AD3DA5E6A736}" destId="{EF872738-4DC1-4D2D-BF0B-23FDC2CB66C0}" srcOrd="3" destOrd="0" presId="urn:microsoft.com/office/officeart/2018/2/layout/IconVerticalSolidList"/>
    <dgm:cxn modelId="{A5CBB29A-0631-4291-86B5-8DED91307DDC}" type="presParOf" srcId="{CFF99BC1-7C1B-4E92-A352-55072EDC1AAE}" destId="{0B8F3B66-FB83-47D3-855B-A3FD5F4732E9}" srcOrd="11" destOrd="0" presId="urn:microsoft.com/office/officeart/2018/2/layout/IconVerticalSolidList"/>
    <dgm:cxn modelId="{DED6C08F-6668-4C2E-AF8C-0E7417D299E7}" type="presParOf" srcId="{CFF99BC1-7C1B-4E92-A352-55072EDC1AAE}" destId="{C1F50D5E-309F-41CD-9685-7441EF24448A}" srcOrd="12" destOrd="0" presId="urn:microsoft.com/office/officeart/2018/2/layout/IconVerticalSolidList"/>
    <dgm:cxn modelId="{AAF99E36-291E-462E-8EAB-0C5B349CFAED}" type="presParOf" srcId="{C1F50D5E-309F-41CD-9685-7441EF24448A}" destId="{103C5683-DF20-43E7-8AD0-A193C4B61259}" srcOrd="0" destOrd="0" presId="urn:microsoft.com/office/officeart/2018/2/layout/IconVerticalSolidList"/>
    <dgm:cxn modelId="{865B1994-129C-467B-8DC6-569D8B371769}" type="presParOf" srcId="{C1F50D5E-309F-41CD-9685-7441EF24448A}" destId="{A26F516E-E675-42BE-8AAB-5F880A0FA9DE}" srcOrd="1" destOrd="0" presId="urn:microsoft.com/office/officeart/2018/2/layout/IconVerticalSolidList"/>
    <dgm:cxn modelId="{ADADA632-E621-4C4C-8644-AAFFE4E02969}" type="presParOf" srcId="{C1F50D5E-309F-41CD-9685-7441EF24448A}" destId="{19278883-26B1-42AB-B117-C342915F6578}" srcOrd="2" destOrd="0" presId="urn:microsoft.com/office/officeart/2018/2/layout/IconVerticalSolidList"/>
    <dgm:cxn modelId="{6DFAFA59-AC45-4F80-96DB-52C680C07421}" type="presParOf" srcId="{C1F50D5E-309F-41CD-9685-7441EF24448A}" destId="{2CD22121-0243-4703-94A2-1E8BD6CC6F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DF29A7-7B1F-4DA5-A2CE-4101B568EB6A}"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E6D6514C-4E01-4012-9ED5-8898BB5D735B}">
      <dgm:prSet/>
      <dgm:spPr/>
      <dgm:t>
        <a:bodyPr/>
        <a:lstStyle/>
        <a:p>
          <a:pPr>
            <a:lnSpc>
              <a:spcPct val="100000"/>
            </a:lnSpc>
          </a:pPr>
          <a:r>
            <a:rPr lang="cs-CZ" b="0" i="0"/>
            <a:t>Human agency and oversight</a:t>
          </a:r>
          <a:endParaRPr lang="en-US"/>
        </a:p>
      </dgm:t>
    </dgm:pt>
    <dgm:pt modelId="{AC998BB6-CCC9-4143-9C4B-06DBC255C261}" type="parTrans" cxnId="{5D2E429D-932C-4E18-BBA1-ED787AC270E5}">
      <dgm:prSet/>
      <dgm:spPr/>
      <dgm:t>
        <a:bodyPr/>
        <a:lstStyle/>
        <a:p>
          <a:endParaRPr lang="en-US"/>
        </a:p>
      </dgm:t>
    </dgm:pt>
    <dgm:pt modelId="{2DB4E12A-1A6D-4D8E-A82C-AE435C3C0BB5}" type="sibTrans" cxnId="{5D2E429D-932C-4E18-BBA1-ED787AC270E5}">
      <dgm:prSet/>
      <dgm:spPr/>
      <dgm:t>
        <a:bodyPr/>
        <a:lstStyle/>
        <a:p>
          <a:endParaRPr lang="en-US"/>
        </a:p>
      </dgm:t>
    </dgm:pt>
    <dgm:pt modelId="{6A4AEEFC-D790-45DF-97F9-CFD351F96AD2}">
      <dgm:prSet/>
      <dgm:spPr/>
      <dgm:t>
        <a:bodyPr/>
        <a:lstStyle/>
        <a:p>
          <a:pPr>
            <a:lnSpc>
              <a:spcPct val="100000"/>
            </a:lnSpc>
          </a:pPr>
          <a:r>
            <a:rPr lang="cs-CZ" b="0" i="0"/>
            <a:t>Technical Robustness and safety</a:t>
          </a:r>
          <a:endParaRPr lang="en-US"/>
        </a:p>
      </dgm:t>
    </dgm:pt>
    <dgm:pt modelId="{DF8C4DAD-A2D2-452E-B407-2A9B6905D2B0}" type="parTrans" cxnId="{2B5A4552-9C7D-4878-A698-FD26AAD7803F}">
      <dgm:prSet/>
      <dgm:spPr/>
      <dgm:t>
        <a:bodyPr/>
        <a:lstStyle/>
        <a:p>
          <a:endParaRPr lang="en-US"/>
        </a:p>
      </dgm:t>
    </dgm:pt>
    <dgm:pt modelId="{39C52C07-4AC5-4474-B637-607D1FB23D06}" type="sibTrans" cxnId="{2B5A4552-9C7D-4878-A698-FD26AAD7803F}">
      <dgm:prSet/>
      <dgm:spPr/>
      <dgm:t>
        <a:bodyPr/>
        <a:lstStyle/>
        <a:p>
          <a:endParaRPr lang="en-US"/>
        </a:p>
      </dgm:t>
    </dgm:pt>
    <dgm:pt modelId="{5638FCA1-8574-49F7-91C5-2850D4404343}">
      <dgm:prSet/>
      <dgm:spPr/>
      <dgm:t>
        <a:bodyPr/>
        <a:lstStyle/>
        <a:p>
          <a:pPr>
            <a:lnSpc>
              <a:spcPct val="100000"/>
            </a:lnSpc>
          </a:pPr>
          <a:r>
            <a:rPr lang="cs-CZ" b="0" i="0"/>
            <a:t>Privacy and data governance</a:t>
          </a:r>
          <a:endParaRPr lang="en-US"/>
        </a:p>
      </dgm:t>
    </dgm:pt>
    <dgm:pt modelId="{87EECB91-892D-40C2-829D-92C83C31CE7E}" type="parTrans" cxnId="{B694CC42-B997-4B54-913C-490984AA96B9}">
      <dgm:prSet/>
      <dgm:spPr/>
      <dgm:t>
        <a:bodyPr/>
        <a:lstStyle/>
        <a:p>
          <a:endParaRPr lang="en-US"/>
        </a:p>
      </dgm:t>
    </dgm:pt>
    <dgm:pt modelId="{9812292B-45CE-4542-BE6E-B8761DD5C08B}" type="sibTrans" cxnId="{B694CC42-B997-4B54-913C-490984AA96B9}">
      <dgm:prSet/>
      <dgm:spPr/>
      <dgm:t>
        <a:bodyPr/>
        <a:lstStyle/>
        <a:p>
          <a:endParaRPr lang="en-US"/>
        </a:p>
      </dgm:t>
    </dgm:pt>
    <dgm:pt modelId="{04ABDA01-D910-4F4D-BC55-E683C9DD1CDD}">
      <dgm:prSet/>
      <dgm:spPr/>
      <dgm:t>
        <a:bodyPr/>
        <a:lstStyle/>
        <a:p>
          <a:pPr>
            <a:lnSpc>
              <a:spcPct val="100000"/>
            </a:lnSpc>
          </a:pPr>
          <a:r>
            <a:rPr lang="en-US"/>
            <a:t>Transparency</a:t>
          </a:r>
        </a:p>
      </dgm:t>
    </dgm:pt>
    <dgm:pt modelId="{9EC899E7-6345-4004-8552-D2EE4F1A21B8}" type="parTrans" cxnId="{1886303F-172B-41AF-88CB-4F772E634027}">
      <dgm:prSet/>
      <dgm:spPr/>
      <dgm:t>
        <a:bodyPr/>
        <a:lstStyle/>
        <a:p>
          <a:endParaRPr lang="en-US"/>
        </a:p>
      </dgm:t>
    </dgm:pt>
    <dgm:pt modelId="{A22A4002-F2BA-4BE8-931E-F0E7C4F3E382}" type="sibTrans" cxnId="{1886303F-172B-41AF-88CB-4F772E634027}">
      <dgm:prSet/>
      <dgm:spPr/>
      <dgm:t>
        <a:bodyPr/>
        <a:lstStyle/>
        <a:p>
          <a:endParaRPr lang="en-US"/>
        </a:p>
      </dgm:t>
    </dgm:pt>
    <dgm:pt modelId="{9737167D-983A-41D3-A9A8-71A99DDCE465}">
      <dgm:prSet/>
      <dgm:spPr/>
      <dgm:t>
        <a:bodyPr/>
        <a:lstStyle/>
        <a:p>
          <a:pPr>
            <a:lnSpc>
              <a:spcPct val="100000"/>
            </a:lnSpc>
          </a:pPr>
          <a:r>
            <a:rPr lang="cs-CZ" b="0" i="0"/>
            <a:t>Diversity, non-discrimination and fairness</a:t>
          </a:r>
          <a:endParaRPr lang="en-US"/>
        </a:p>
      </dgm:t>
    </dgm:pt>
    <dgm:pt modelId="{0011FC3D-B02C-46E9-8158-04E9D4925E1E}" type="parTrans" cxnId="{60862DCF-67CC-4BDC-BC50-588DAF43C22E}">
      <dgm:prSet/>
      <dgm:spPr/>
      <dgm:t>
        <a:bodyPr/>
        <a:lstStyle/>
        <a:p>
          <a:endParaRPr lang="en-US"/>
        </a:p>
      </dgm:t>
    </dgm:pt>
    <dgm:pt modelId="{B996AB25-9D35-485E-9F5C-6021D8C77298}" type="sibTrans" cxnId="{60862DCF-67CC-4BDC-BC50-588DAF43C22E}">
      <dgm:prSet/>
      <dgm:spPr/>
      <dgm:t>
        <a:bodyPr/>
        <a:lstStyle/>
        <a:p>
          <a:endParaRPr lang="en-US"/>
        </a:p>
      </dgm:t>
    </dgm:pt>
    <dgm:pt modelId="{F02B074D-88EA-4510-B6A4-FD38D34BEFA1}">
      <dgm:prSet/>
      <dgm:spPr/>
      <dgm:t>
        <a:bodyPr/>
        <a:lstStyle/>
        <a:p>
          <a:pPr>
            <a:lnSpc>
              <a:spcPct val="100000"/>
            </a:lnSpc>
          </a:pPr>
          <a:r>
            <a:rPr lang="cs-CZ" b="0" i="0"/>
            <a:t>Societal and environmental well-being</a:t>
          </a:r>
          <a:endParaRPr lang="en-US"/>
        </a:p>
      </dgm:t>
    </dgm:pt>
    <dgm:pt modelId="{A54B10C2-DEF8-45D0-84E2-7CFF914FAD5E}" type="parTrans" cxnId="{096C149A-6F3C-4830-95E7-F8A9B35B7896}">
      <dgm:prSet/>
      <dgm:spPr/>
      <dgm:t>
        <a:bodyPr/>
        <a:lstStyle/>
        <a:p>
          <a:endParaRPr lang="en-US"/>
        </a:p>
      </dgm:t>
    </dgm:pt>
    <dgm:pt modelId="{C2511B2B-67A9-459E-9FD8-98521D28961A}" type="sibTrans" cxnId="{096C149A-6F3C-4830-95E7-F8A9B35B7896}">
      <dgm:prSet/>
      <dgm:spPr/>
      <dgm:t>
        <a:bodyPr/>
        <a:lstStyle/>
        <a:p>
          <a:endParaRPr lang="en-US"/>
        </a:p>
      </dgm:t>
    </dgm:pt>
    <dgm:pt modelId="{CFB0333C-EFB1-4730-B20D-A05F09B2BB00}">
      <dgm:prSet/>
      <dgm:spPr/>
      <dgm:t>
        <a:bodyPr/>
        <a:lstStyle/>
        <a:p>
          <a:pPr>
            <a:lnSpc>
              <a:spcPct val="100000"/>
            </a:lnSpc>
          </a:pPr>
          <a:r>
            <a:rPr lang="cs-CZ" b="0" i="0"/>
            <a:t>Accountability</a:t>
          </a:r>
          <a:endParaRPr lang="en-US"/>
        </a:p>
      </dgm:t>
    </dgm:pt>
    <dgm:pt modelId="{8F66A0DB-B6F2-49D9-BF22-30C55ED4F9C3}" type="parTrans" cxnId="{234BCBCF-DD36-43A4-B389-424537E211D7}">
      <dgm:prSet/>
      <dgm:spPr/>
      <dgm:t>
        <a:bodyPr/>
        <a:lstStyle/>
        <a:p>
          <a:endParaRPr lang="en-US"/>
        </a:p>
      </dgm:t>
    </dgm:pt>
    <dgm:pt modelId="{2C192F1D-3E74-4951-9AB6-E64FA9014AAE}" type="sibTrans" cxnId="{234BCBCF-DD36-43A4-B389-424537E211D7}">
      <dgm:prSet/>
      <dgm:spPr/>
      <dgm:t>
        <a:bodyPr/>
        <a:lstStyle/>
        <a:p>
          <a:endParaRPr lang="en-US"/>
        </a:p>
      </dgm:t>
    </dgm:pt>
    <dgm:pt modelId="{C432377A-68F4-4BB8-AE90-D09A4C2EC608}" type="pres">
      <dgm:prSet presAssocID="{E3DF29A7-7B1F-4DA5-A2CE-4101B568EB6A}" presName="root" presStyleCnt="0">
        <dgm:presLayoutVars>
          <dgm:dir/>
          <dgm:resizeHandles val="exact"/>
        </dgm:presLayoutVars>
      </dgm:prSet>
      <dgm:spPr/>
    </dgm:pt>
    <dgm:pt modelId="{6FD0CD72-64BF-4CA7-880B-E70AF80A5285}" type="pres">
      <dgm:prSet presAssocID="{E6D6514C-4E01-4012-9ED5-8898BB5D735B}" presName="compNode" presStyleCnt="0"/>
      <dgm:spPr/>
    </dgm:pt>
    <dgm:pt modelId="{6FBA7B5F-84B5-41DA-8E75-C009FF30FF6D}" type="pres">
      <dgm:prSet presAssocID="{E6D6514C-4E01-4012-9ED5-8898BB5D735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637A5A71-38AD-4992-A317-1F03D119EA8D}" type="pres">
      <dgm:prSet presAssocID="{E6D6514C-4E01-4012-9ED5-8898BB5D735B}" presName="spaceRect" presStyleCnt="0"/>
      <dgm:spPr/>
    </dgm:pt>
    <dgm:pt modelId="{D1C5D91B-A9E6-4CD4-8888-DC61DF59DE6B}" type="pres">
      <dgm:prSet presAssocID="{E6D6514C-4E01-4012-9ED5-8898BB5D735B}" presName="textRect" presStyleLbl="revTx" presStyleIdx="0" presStyleCnt="7">
        <dgm:presLayoutVars>
          <dgm:chMax val="1"/>
          <dgm:chPref val="1"/>
        </dgm:presLayoutVars>
      </dgm:prSet>
      <dgm:spPr/>
    </dgm:pt>
    <dgm:pt modelId="{32557D02-D62F-4E38-B883-AFD96CB5B883}" type="pres">
      <dgm:prSet presAssocID="{2DB4E12A-1A6D-4D8E-A82C-AE435C3C0BB5}" presName="sibTrans" presStyleCnt="0"/>
      <dgm:spPr/>
    </dgm:pt>
    <dgm:pt modelId="{FD56A8A6-24D3-4C79-B743-2EDB8C9D2977}" type="pres">
      <dgm:prSet presAssocID="{6A4AEEFC-D790-45DF-97F9-CFD351F96AD2}" presName="compNode" presStyleCnt="0"/>
      <dgm:spPr/>
    </dgm:pt>
    <dgm:pt modelId="{BEA9BE9E-9107-468D-A05F-3CCB95532B7D}" type="pres">
      <dgm:prSet presAssocID="{6A4AEEFC-D790-45DF-97F9-CFD351F96AD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01F7D9FD-FB5D-4AB2-8357-8013459449AB}" type="pres">
      <dgm:prSet presAssocID="{6A4AEEFC-D790-45DF-97F9-CFD351F96AD2}" presName="spaceRect" presStyleCnt="0"/>
      <dgm:spPr/>
    </dgm:pt>
    <dgm:pt modelId="{4E452B19-1336-4B43-95A2-DE32DD257321}" type="pres">
      <dgm:prSet presAssocID="{6A4AEEFC-D790-45DF-97F9-CFD351F96AD2}" presName="textRect" presStyleLbl="revTx" presStyleIdx="1" presStyleCnt="7">
        <dgm:presLayoutVars>
          <dgm:chMax val="1"/>
          <dgm:chPref val="1"/>
        </dgm:presLayoutVars>
      </dgm:prSet>
      <dgm:spPr/>
    </dgm:pt>
    <dgm:pt modelId="{371C2452-5A64-4C6C-8137-F34B341E5D6D}" type="pres">
      <dgm:prSet presAssocID="{39C52C07-4AC5-4474-B637-607D1FB23D06}" presName="sibTrans" presStyleCnt="0"/>
      <dgm:spPr/>
    </dgm:pt>
    <dgm:pt modelId="{BBFE48E6-81DF-4B9A-B417-DE1DC9E3D6AD}" type="pres">
      <dgm:prSet presAssocID="{5638FCA1-8574-49F7-91C5-2850D4404343}" presName="compNode" presStyleCnt="0"/>
      <dgm:spPr/>
    </dgm:pt>
    <dgm:pt modelId="{F33BE444-82E5-46F8-9519-83B48ED55BE4}" type="pres">
      <dgm:prSet presAssocID="{5638FCA1-8574-49F7-91C5-2850D440434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Sign"/>
        </a:ext>
      </dgm:extLst>
    </dgm:pt>
    <dgm:pt modelId="{2D2C9471-A475-418B-8C0B-C16C792A8903}" type="pres">
      <dgm:prSet presAssocID="{5638FCA1-8574-49F7-91C5-2850D4404343}" presName="spaceRect" presStyleCnt="0"/>
      <dgm:spPr/>
    </dgm:pt>
    <dgm:pt modelId="{07609373-251F-4DE7-8BAC-1C02D0AFEF06}" type="pres">
      <dgm:prSet presAssocID="{5638FCA1-8574-49F7-91C5-2850D4404343}" presName="textRect" presStyleLbl="revTx" presStyleIdx="2" presStyleCnt="7">
        <dgm:presLayoutVars>
          <dgm:chMax val="1"/>
          <dgm:chPref val="1"/>
        </dgm:presLayoutVars>
      </dgm:prSet>
      <dgm:spPr/>
    </dgm:pt>
    <dgm:pt modelId="{82485F92-4F92-4F99-9437-348920A9FC1E}" type="pres">
      <dgm:prSet presAssocID="{9812292B-45CE-4542-BE6E-B8761DD5C08B}" presName="sibTrans" presStyleCnt="0"/>
      <dgm:spPr/>
    </dgm:pt>
    <dgm:pt modelId="{BFC0D1BB-F1FA-400B-830F-DB27364CF2B0}" type="pres">
      <dgm:prSet presAssocID="{04ABDA01-D910-4F4D-BC55-E683C9DD1CDD}" presName="compNode" presStyleCnt="0"/>
      <dgm:spPr/>
    </dgm:pt>
    <dgm:pt modelId="{FEDAF788-F507-4D93-8E96-C376BF92C61B}" type="pres">
      <dgm:prSet presAssocID="{04ABDA01-D910-4F4D-BC55-E683C9DD1CD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4C70239A-2B15-43DC-9008-7BAA4CB5F762}" type="pres">
      <dgm:prSet presAssocID="{04ABDA01-D910-4F4D-BC55-E683C9DD1CDD}" presName="spaceRect" presStyleCnt="0"/>
      <dgm:spPr/>
    </dgm:pt>
    <dgm:pt modelId="{3E737EDF-9F18-4705-A1C0-E1E1427D94AB}" type="pres">
      <dgm:prSet presAssocID="{04ABDA01-D910-4F4D-BC55-E683C9DD1CDD}" presName="textRect" presStyleLbl="revTx" presStyleIdx="3" presStyleCnt="7">
        <dgm:presLayoutVars>
          <dgm:chMax val="1"/>
          <dgm:chPref val="1"/>
        </dgm:presLayoutVars>
      </dgm:prSet>
      <dgm:spPr/>
    </dgm:pt>
    <dgm:pt modelId="{2BF222FA-F237-4B87-AFCB-DAA75BC63769}" type="pres">
      <dgm:prSet presAssocID="{A22A4002-F2BA-4BE8-931E-F0E7C4F3E382}" presName="sibTrans" presStyleCnt="0"/>
      <dgm:spPr/>
    </dgm:pt>
    <dgm:pt modelId="{BD73C437-9D4D-438D-AC7A-7B903E26DD7C}" type="pres">
      <dgm:prSet presAssocID="{9737167D-983A-41D3-A9A8-71A99DDCE465}" presName="compNode" presStyleCnt="0"/>
      <dgm:spPr/>
    </dgm:pt>
    <dgm:pt modelId="{A1F5B7D4-111C-43DC-9875-C733344F8246}" type="pres">
      <dgm:prSet presAssocID="{9737167D-983A-41D3-A9A8-71A99DDCE46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lle"/>
        </a:ext>
      </dgm:extLst>
    </dgm:pt>
    <dgm:pt modelId="{BC26E4D5-F45F-4DED-93C4-1F33F6A47E27}" type="pres">
      <dgm:prSet presAssocID="{9737167D-983A-41D3-A9A8-71A99DDCE465}" presName="spaceRect" presStyleCnt="0"/>
      <dgm:spPr/>
    </dgm:pt>
    <dgm:pt modelId="{5D1BDD73-5AE9-47BA-957E-EA2A5AD71364}" type="pres">
      <dgm:prSet presAssocID="{9737167D-983A-41D3-A9A8-71A99DDCE465}" presName="textRect" presStyleLbl="revTx" presStyleIdx="4" presStyleCnt="7">
        <dgm:presLayoutVars>
          <dgm:chMax val="1"/>
          <dgm:chPref val="1"/>
        </dgm:presLayoutVars>
      </dgm:prSet>
      <dgm:spPr/>
    </dgm:pt>
    <dgm:pt modelId="{01DB8C63-AE5F-4639-BED7-F5D49EFCBEDD}" type="pres">
      <dgm:prSet presAssocID="{B996AB25-9D35-485E-9F5C-6021D8C77298}" presName="sibTrans" presStyleCnt="0"/>
      <dgm:spPr/>
    </dgm:pt>
    <dgm:pt modelId="{3EEE2ED1-4BC1-4B64-8690-813BEAA46F8C}" type="pres">
      <dgm:prSet presAssocID="{F02B074D-88EA-4510-B6A4-FD38D34BEFA1}" presName="compNode" presStyleCnt="0"/>
      <dgm:spPr/>
    </dgm:pt>
    <dgm:pt modelId="{D3A9D570-B405-4D1A-B944-B07F10161ECC}" type="pres">
      <dgm:prSet presAssocID="{F02B074D-88EA-4510-B6A4-FD38D34BEFA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ciduous tree"/>
        </a:ext>
      </dgm:extLst>
    </dgm:pt>
    <dgm:pt modelId="{FD004B4F-EA94-4E58-9538-8E24AA8B4B6A}" type="pres">
      <dgm:prSet presAssocID="{F02B074D-88EA-4510-B6A4-FD38D34BEFA1}" presName="spaceRect" presStyleCnt="0"/>
      <dgm:spPr/>
    </dgm:pt>
    <dgm:pt modelId="{29B3BAE5-15D4-4289-8A9B-A7D1360B52F0}" type="pres">
      <dgm:prSet presAssocID="{F02B074D-88EA-4510-B6A4-FD38D34BEFA1}" presName="textRect" presStyleLbl="revTx" presStyleIdx="5" presStyleCnt="7">
        <dgm:presLayoutVars>
          <dgm:chMax val="1"/>
          <dgm:chPref val="1"/>
        </dgm:presLayoutVars>
      </dgm:prSet>
      <dgm:spPr/>
    </dgm:pt>
    <dgm:pt modelId="{79C123E1-B003-40D9-B8B2-FC7223B9066D}" type="pres">
      <dgm:prSet presAssocID="{C2511B2B-67A9-459E-9FD8-98521D28961A}" presName="sibTrans" presStyleCnt="0"/>
      <dgm:spPr/>
    </dgm:pt>
    <dgm:pt modelId="{79551B1E-0AE0-47F2-A478-2383E029836D}" type="pres">
      <dgm:prSet presAssocID="{CFB0333C-EFB1-4730-B20D-A05F09B2BB00}" presName="compNode" presStyleCnt="0"/>
      <dgm:spPr/>
    </dgm:pt>
    <dgm:pt modelId="{41095733-9743-4F98-8DBB-0B54B49BD88F}" type="pres">
      <dgm:prSet presAssocID="{CFB0333C-EFB1-4730-B20D-A05F09B2BB0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25BCD2DD-485A-42E9-8FEC-544C0B9F0864}" type="pres">
      <dgm:prSet presAssocID="{CFB0333C-EFB1-4730-B20D-A05F09B2BB00}" presName="spaceRect" presStyleCnt="0"/>
      <dgm:spPr/>
    </dgm:pt>
    <dgm:pt modelId="{A24C8C4D-E579-4331-B668-86F2C1771B39}" type="pres">
      <dgm:prSet presAssocID="{CFB0333C-EFB1-4730-B20D-A05F09B2BB00}" presName="textRect" presStyleLbl="revTx" presStyleIdx="6" presStyleCnt="7">
        <dgm:presLayoutVars>
          <dgm:chMax val="1"/>
          <dgm:chPref val="1"/>
        </dgm:presLayoutVars>
      </dgm:prSet>
      <dgm:spPr/>
    </dgm:pt>
  </dgm:ptLst>
  <dgm:cxnLst>
    <dgm:cxn modelId="{60EE150D-7578-4E41-AA0D-46E716E5F169}" type="presOf" srcId="{9737167D-983A-41D3-A9A8-71A99DDCE465}" destId="{5D1BDD73-5AE9-47BA-957E-EA2A5AD71364}" srcOrd="0" destOrd="0" presId="urn:microsoft.com/office/officeart/2018/2/layout/IconLabelList"/>
    <dgm:cxn modelId="{488A0616-A3B7-4A02-91DB-566BB4319B12}" type="presOf" srcId="{6A4AEEFC-D790-45DF-97F9-CFD351F96AD2}" destId="{4E452B19-1336-4B43-95A2-DE32DD257321}" srcOrd="0" destOrd="0" presId="urn:microsoft.com/office/officeart/2018/2/layout/IconLabelList"/>
    <dgm:cxn modelId="{2F559821-0C21-443D-9271-6639FC8724A3}" type="presOf" srcId="{E3DF29A7-7B1F-4DA5-A2CE-4101B568EB6A}" destId="{C432377A-68F4-4BB8-AE90-D09A4C2EC608}" srcOrd="0" destOrd="0" presId="urn:microsoft.com/office/officeart/2018/2/layout/IconLabelList"/>
    <dgm:cxn modelId="{C2E0DC28-F412-4C8E-987E-F1836A057ADE}" type="presOf" srcId="{E6D6514C-4E01-4012-9ED5-8898BB5D735B}" destId="{D1C5D91B-A9E6-4CD4-8888-DC61DF59DE6B}" srcOrd="0" destOrd="0" presId="urn:microsoft.com/office/officeart/2018/2/layout/IconLabelList"/>
    <dgm:cxn modelId="{09FB3B3B-2458-49DB-9226-9FD7139C69C3}" type="presOf" srcId="{CFB0333C-EFB1-4730-B20D-A05F09B2BB00}" destId="{A24C8C4D-E579-4331-B668-86F2C1771B39}" srcOrd="0" destOrd="0" presId="urn:microsoft.com/office/officeart/2018/2/layout/IconLabelList"/>
    <dgm:cxn modelId="{1886303F-172B-41AF-88CB-4F772E634027}" srcId="{E3DF29A7-7B1F-4DA5-A2CE-4101B568EB6A}" destId="{04ABDA01-D910-4F4D-BC55-E683C9DD1CDD}" srcOrd="3" destOrd="0" parTransId="{9EC899E7-6345-4004-8552-D2EE4F1A21B8}" sibTransId="{A22A4002-F2BA-4BE8-931E-F0E7C4F3E382}"/>
    <dgm:cxn modelId="{B694CC42-B997-4B54-913C-490984AA96B9}" srcId="{E3DF29A7-7B1F-4DA5-A2CE-4101B568EB6A}" destId="{5638FCA1-8574-49F7-91C5-2850D4404343}" srcOrd="2" destOrd="0" parTransId="{87EECB91-892D-40C2-829D-92C83C31CE7E}" sibTransId="{9812292B-45CE-4542-BE6E-B8761DD5C08B}"/>
    <dgm:cxn modelId="{2B5A4552-9C7D-4878-A698-FD26AAD7803F}" srcId="{E3DF29A7-7B1F-4DA5-A2CE-4101B568EB6A}" destId="{6A4AEEFC-D790-45DF-97F9-CFD351F96AD2}" srcOrd="1" destOrd="0" parTransId="{DF8C4DAD-A2D2-452E-B407-2A9B6905D2B0}" sibTransId="{39C52C07-4AC5-4474-B637-607D1FB23D06}"/>
    <dgm:cxn modelId="{14438587-6885-4C07-B54A-D46DFDC8E3F5}" type="presOf" srcId="{F02B074D-88EA-4510-B6A4-FD38D34BEFA1}" destId="{29B3BAE5-15D4-4289-8A9B-A7D1360B52F0}" srcOrd="0" destOrd="0" presId="urn:microsoft.com/office/officeart/2018/2/layout/IconLabelList"/>
    <dgm:cxn modelId="{036F8D8F-6B51-4307-8A83-D294B3A55DF1}" type="presOf" srcId="{5638FCA1-8574-49F7-91C5-2850D4404343}" destId="{07609373-251F-4DE7-8BAC-1C02D0AFEF06}" srcOrd="0" destOrd="0" presId="urn:microsoft.com/office/officeart/2018/2/layout/IconLabelList"/>
    <dgm:cxn modelId="{DEA12E99-2865-478E-91A9-AA744CCB8504}" type="presOf" srcId="{04ABDA01-D910-4F4D-BC55-E683C9DD1CDD}" destId="{3E737EDF-9F18-4705-A1C0-E1E1427D94AB}" srcOrd="0" destOrd="0" presId="urn:microsoft.com/office/officeart/2018/2/layout/IconLabelList"/>
    <dgm:cxn modelId="{096C149A-6F3C-4830-95E7-F8A9B35B7896}" srcId="{E3DF29A7-7B1F-4DA5-A2CE-4101B568EB6A}" destId="{F02B074D-88EA-4510-B6A4-FD38D34BEFA1}" srcOrd="5" destOrd="0" parTransId="{A54B10C2-DEF8-45D0-84E2-7CFF914FAD5E}" sibTransId="{C2511B2B-67A9-459E-9FD8-98521D28961A}"/>
    <dgm:cxn modelId="{5D2E429D-932C-4E18-BBA1-ED787AC270E5}" srcId="{E3DF29A7-7B1F-4DA5-A2CE-4101B568EB6A}" destId="{E6D6514C-4E01-4012-9ED5-8898BB5D735B}" srcOrd="0" destOrd="0" parTransId="{AC998BB6-CCC9-4143-9C4B-06DBC255C261}" sibTransId="{2DB4E12A-1A6D-4D8E-A82C-AE435C3C0BB5}"/>
    <dgm:cxn modelId="{60862DCF-67CC-4BDC-BC50-588DAF43C22E}" srcId="{E3DF29A7-7B1F-4DA5-A2CE-4101B568EB6A}" destId="{9737167D-983A-41D3-A9A8-71A99DDCE465}" srcOrd="4" destOrd="0" parTransId="{0011FC3D-B02C-46E9-8158-04E9D4925E1E}" sibTransId="{B996AB25-9D35-485E-9F5C-6021D8C77298}"/>
    <dgm:cxn modelId="{234BCBCF-DD36-43A4-B389-424537E211D7}" srcId="{E3DF29A7-7B1F-4DA5-A2CE-4101B568EB6A}" destId="{CFB0333C-EFB1-4730-B20D-A05F09B2BB00}" srcOrd="6" destOrd="0" parTransId="{8F66A0DB-B6F2-49D9-BF22-30C55ED4F9C3}" sibTransId="{2C192F1D-3E74-4951-9AB6-E64FA9014AAE}"/>
    <dgm:cxn modelId="{2CCB3B48-B314-451B-B8CD-E121E01956CA}" type="presParOf" srcId="{C432377A-68F4-4BB8-AE90-D09A4C2EC608}" destId="{6FD0CD72-64BF-4CA7-880B-E70AF80A5285}" srcOrd="0" destOrd="0" presId="urn:microsoft.com/office/officeart/2018/2/layout/IconLabelList"/>
    <dgm:cxn modelId="{6EF15CDB-82BC-4E76-83A2-D2749A7C1ED8}" type="presParOf" srcId="{6FD0CD72-64BF-4CA7-880B-E70AF80A5285}" destId="{6FBA7B5F-84B5-41DA-8E75-C009FF30FF6D}" srcOrd="0" destOrd="0" presId="urn:microsoft.com/office/officeart/2018/2/layout/IconLabelList"/>
    <dgm:cxn modelId="{76B1A6BF-DBE6-4203-8885-AB8177F8089F}" type="presParOf" srcId="{6FD0CD72-64BF-4CA7-880B-E70AF80A5285}" destId="{637A5A71-38AD-4992-A317-1F03D119EA8D}" srcOrd="1" destOrd="0" presId="urn:microsoft.com/office/officeart/2018/2/layout/IconLabelList"/>
    <dgm:cxn modelId="{EEF5E45F-9D41-489B-9927-E5A420BB61A9}" type="presParOf" srcId="{6FD0CD72-64BF-4CA7-880B-E70AF80A5285}" destId="{D1C5D91B-A9E6-4CD4-8888-DC61DF59DE6B}" srcOrd="2" destOrd="0" presId="urn:microsoft.com/office/officeart/2018/2/layout/IconLabelList"/>
    <dgm:cxn modelId="{D664C44C-4845-4C80-8294-06216E964D98}" type="presParOf" srcId="{C432377A-68F4-4BB8-AE90-D09A4C2EC608}" destId="{32557D02-D62F-4E38-B883-AFD96CB5B883}" srcOrd="1" destOrd="0" presId="urn:microsoft.com/office/officeart/2018/2/layout/IconLabelList"/>
    <dgm:cxn modelId="{B6A850C8-CC8D-44C6-AA9D-3C2994103B42}" type="presParOf" srcId="{C432377A-68F4-4BB8-AE90-D09A4C2EC608}" destId="{FD56A8A6-24D3-4C79-B743-2EDB8C9D2977}" srcOrd="2" destOrd="0" presId="urn:microsoft.com/office/officeart/2018/2/layout/IconLabelList"/>
    <dgm:cxn modelId="{65E98944-DF2C-4C11-A8EA-516D9DC8FF30}" type="presParOf" srcId="{FD56A8A6-24D3-4C79-B743-2EDB8C9D2977}" destId="{BEA9BE9E-9107-468D-A05F-3CCB95532B7D}" srcOrd="0" destOrd="0" presId="urn:microsoft.com/office/officeart/2018/2/layout/IconLabelList"/>
    <dgm:cxn modelId="{F1B28671-7D28-43F4-B6BD-AE68968D6A24}" type="presParOf" srcId="{FD56A8A6-24D3-4C79-B743-2EDB8C9D2977}" destId="{01F7D9FD-FB5D-4AB2-8357-8013459449AB}" srcOrd="1" destOrd="0" presId="urn:microsoft.com/office/officeart/2018/2/layout/IconLabelList"/>
    <dgm:cxn modelId="{2A15C268-20BB-4EE9-BA60-C102D3F21477}" type="presParOf" srcId="{FD56A8A6-24D3-4C79-B743-2EDB8C9D2977}" destId="{4E452B19-1336-4B43-95A2-DE32DD257321}" srcOrd="2" destOrd="0" presId="urn:microsoft.com/office/officeart/2018/2/layout/IconLabelList"/>
    <dgm:cxn modelId="{CCFDC853-A94E-4668-8601-26A3350C6FC8}" type="presParOf" srcId="{C432377A-68F4-4BB8-AE90-D09A4C2EC608}" destId="{371C2452-5A64-4C6C-8137-F34B341E5D6D}" srcOrd="3" destOrd="0" presId="urn:microsoft.com/office/officeart/2018/2/layout/IconLabelList"/>
    <dgm:cxn modelId="{4E1A97D6-444E-4A44-8DE5-6CCD47C70D57}" type="presParOf" srcId="{C432377A-68F4-4BB8-AE90-D09A4C2EC608}" destId="{BBFE48E6-81DF-4B9A-B417-DE1DC9E3D6AD}" srcOrd="4" destOrd="0" presId="urn:microsoft.com/office/officeart/2018/2/layout/IconLabelList"/>
    <dgm:cxn modelId="{EC78BE2C-0D54-44D5-8F3D-13997A652CA0}" type="presParOf" srcId="{BBFE48E6-81DF-4B9A-B417-DE1DC9E3D6AD}" destId="{F33BE444-82E5-46F8-9519-83B48ED55BE4}" srcOrd="0" destOrd="0" presId="urn:microsoft.com/office/officeart/2018/2/layout/IconLabelList"/>
    <dgm:cxn modelId="{68CBBC1C-BFE8-4005-B74F-D41AB6AB20A5}" type="presParOf" srcId="{BBFE48E6-81DF-4B9A-B417-DE1DC9E3D6AD}" destId="{2D2C9471-A475-418B-8C0B-C16C792A8903}" srcOrd="1" destOrd="0" presId="urn:microsoft.com/office/officeart/2018/2/layout/IconLabelList"/>
    <dgm:cxn modelId="{32178F76-34E2-42A7-8FE8-DC5308F7BF88}" type="presParOf" srcId="{BBFE48E6-81DF-4B9A-B417-DE1DC9E3D6AD}" destId="{07609373-251F-4DE7-8BAC-1C02D0AFEF06}" srcOrd="2" destOrd="0" presId="urn:microsoft.com/office/officeart/2018/2/layout/IconLabelList"/>
    <dgm:cxn modelId="{E85AF31A-55BA-44C4-AF83-9D3DDEEB9545}" type="presParOf" srcId="{C432377A-68F4-4BB8-AE90-D09A4C2EC608}" destId="{82485F92-4F92-4F99-9437-348920A9FC1E}" srcOrd="5" destOrd="0" presId="urn:microsoft.com/office/officeart/2018/2/layout/IconLabelList"/>
    <dgm:cxn modelId="{CDAC71B1-4E1F-431E-8489-544A54E186E2}" type="presParOf" srcId="{C432377A-68F4-4BB8-AE90-D09A4C2EC608}" destId="{BFC0D1BB-F1FA-400B-830F-DB27364CF2B0}" srcOrd="6" destOrd="0" presId="urn:microsoft.com/office/officeart/2018/2/layout/IconLabelList"/>
    <dgm:cxn modelId="{4199B8C8-F71A-4F16-8466-28A58AB900CF}" type="presParOf" srcId="{BFC0D1BB-F1FA-400B-830F-DB27364CF2B0}" destId="{FEDAF788-F507-4D93-8E96-C376BF92C61B}" srcOrd="0" destOrd="0" presId="urn:microsoft.com/office/officeart/2018/2/layout/IconLabelList"/>
    <dgm:cxn modelId="{C283D5ED-2EC7-49A4-AC47-80F56F4C54D2}" type="presParOf" srcId="{BFC0D1BB-F1FA-400B-830F-DB27364CF2B0}" destId="{4C70239A-2B15-43DC-9008-7BAA4CB5F762}" srcOrd="1" destOrd="0" presId="urn:microsoft.com/office/officeart/2018/2/layout/IconLabelList"/>
    <dgm:cxn modelId="{ACA39A44-0A8D-401A-98C4-3735DD3E8823}" type="presParOf" srcId="{BFC0D1BB-F1FA-400B-830F-DB27364CF2B0}" destId="{3E737EDF-9F18-4705-A1C0-E1E1427D94AB}" srcOrd="2" destOrd="0" presId="urn:microsoft.com/office/officeart/2018/2/layout/IconLabelList"/>
    <dgm:cxn modelId="{37C553E7-D038-41B6-A268-589C37D6A02C}" type="presParOf" srcId="{C432377A-68F4-4BB8-AE90-D09A4C2EC608}" destId="{2BF222FA-F237-4B87-AFCB-DAA75BC63769}" srcOrd="7" destOrd="0" presId="urn:microsoft.com/office/officeart/2018/2/layout/IconLabelList"/>
    <dgm:cxn modelId="{ABACAAD6-1C2E-4809-89FA-403B03D7073F}" type="presParOf" srcId="{C432377A-68F4-4BB8-AE90-D09A4C2EC608}" destId="{BD73C437-9D4D-438D-AC7A-7B903E26DD7C}" srcOrd="8" destOrd="0" presId="urn:microsoft.com/office/officeart/2018/2/layout/IconLabelList"/>
    <dgm:cxn modelId="{962F5E9A-1849-4203-89CB-CE527E2B8357}" type="presParOf" srcId="{BD73C437-9D4D-438D-AC7A-7B903E26DD7C}" destId="{A1F5B7D4-111C-43DC-9875-C733344F8246}" srcOrd="0" destOrd="0" presId="urn:microsoft.com/office/officeart/2018/2/layout/IconLabelList"/>
    <dgm:cxn modelId="{879A4450-671D-483F-A92F-3AC211788732}" type="presParOf" srcId="{BD73C437-9D4D-438D-AC7A-7B903E26DD7C}" destId="{BC26E4D5-F45F-4DED-93C4-1F33F6A47E27}" srcOrd="1" destOrd="0" presId="urn:microsoft.com/office/officeart/2018/2/layout/IconLabelList"/>
    <dgm:cxn modelId="{75075BCB-4CB3-44CF-A105-744F3A1F906E}" type="presParOf" srcId="{BD73C437-9D4D-438D-AC7A-7B903E26DD7C}" destId="{5D1BDD73-5AE9-47BA-957E-EA2A5AD71364}" srcOrd="2" destOrd="0" presId="urn:microsoft.com/office/officeart/2018/2/layout/IconLabelList"/>
    <dgm:cxn modelId="{62EFD202-097B-4416-82D9-B20F35D2E2D7}" type="presParOf" srcId="{C432377A-68F4-4BB8-AE90-D09A4C2EC608}" destId="{01DB8C63-AE5F-4639-BED7-F5D49EFCBEDD}" srcOrd="9" destOrd="0" presId="urn:microsoft.com/office/officeart/2018/2/layout/IconLabelList"/>
    <dgm:cxn modelId="{4406F2AD-4973-46D7-84D7-F8B4FA396936}" type="presParOf" srcId="{C432377A-68F4-4BB8-AE90-D09A4C2EC608}" destId="{3EEE2ED1-4BC1-4B64-8690-813BEAA46F8C}" srcOrd="10" destOrd="0" presId="urn:microsoft.com/office/officeart/2018/2/layout/IconLabelList"/>
    <dgm:cxn modelId="{332DDD82-43F4-4C61-9E4E-92F614917464}" type="presParOf" srcId="{3EEE2ED1-4BC1-4B64-8690-813BEAA46F8C}" destId="{D3A9D570-B405-4D1A-B944-B07F10161ECC}" srcOrd="0" destOrd="0" presId="urn:microsoft.com/office/officeart/2018/2/layout/IconLabelList"/>
    <dgm:cxn modelId="{616840FF-456A-4726-B2F9-598385A3B4E5}" type="presParOf" srcId="{3EEE2ED1-4BC1-4B64-8690-813BEAA46F8C}" destId="{FD004B4F-EA94-4E58-9538-8E24AA8B4B6A}" srcOrd="1" destOrd="0" presId="urn:microsoft.com/office/officeart/2018/2/layout/IconLabelList"/>
    <dgm:cxn modelId="{61D7F7F6-362D-4BED-AE24-EEAA7F456B98}" type="presParOf" srcId="{3EEE2ED1-4BC1-4B64-8690-813BEAA46F8C}" destId="{29B3BAE5-15D4-4289-8A9B-A7D1360B52F0}" srcOrd="2" destOrd="0" presId="urn:microsoft.com/office/officeart/2018/2/layout/IconLabelList"/>
    <dgm:cxn modelId="{2905FCEF-28E5-44E6-AB0C-F3359E791071}" type="presParOf" srcId="{C432377A-68F4-4BB8-AE90-D09A4C2EC608}" destId="{79C123E1-B003-40D9-B8B2-FC7223B9066D}" srcOrd="11" destOrd="0" presId="urn:microsoft.com/office/officeart/2018/2/layout/IconLabelList"/>
    <dgm:cxn modelId="{5876557D-823A-49BC-ADFA-E57A8B620ACD}" type="presParOf" srcId="{C432377A-68F4-4BB8-AE90-D09A4C2EC608}" destId="{79551B1E-0AE0-47F2-A478-2383E029836D}" srcOrd="12" destOrd="0" presId="urn:microsoft.com/office/officeart/2018/2/layout/IconLabelList"/>
    <dgm:cxn modelId="{4042A25A-9540-4963-8E5E-E3ABDD666A65}" type="presParOf" srcId="{79551B1E-0AE0-47F2-A478-2383E029836D}" destId="{41095733-9743-4F98-8DBB-0B54B49BD88F}" srcOrd="0" destOrd="0" presId="urn:microsoft.com/office/officeart/2018/2/layout/IconLabelList"/>
    <dgm:cxn modelId="{6A588D8C-1630-454C-8C6A-3BDA5F941BC1}" type="presParOf" srcId="{79551B1E-0AE0-47F2-A478-2383E029836D}" destId="{25BCD2DD-485A-42E9-8FEC-544C0B9F0864}" srcOrd="1" destOrd="0" presId="urn:microsoft.com/office/officeart/2018/2/layout/IconLabelList"/>
    <dgm:cxn modelId="{682F0140-A3FB-4D38-ABA2-DF12A64BAE70}" type="presParOf" srcId="{79551B1E-0AE0-47F2-A478-2383E029836D}" destId="{A24C8C4D-E579-4331-B668-86F2C1771B3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399BCE-DEB5-4D64-9B41-B2483B2E625D}"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457EC7A-EE26-4EBA-A8E7-18259E884734}">
      <dgm:prSet/>
      <dgm:spPr/>
      <dgm:t>
        <a:bodyPr/>
        <a:lstStyle/>
        <a:p>
          <a:r>
            <a:rPr lang="cs-CZ"/>
            <a:t>Presenter Coach v PowerPointu</a:t>
          </a:r>
          <a:endParaRPr lang="en-US"/>
        </a:p>
      </dgm:t>
    </dgm:pt>
    <dgm:pt modelId="{EBA68BF2-1297-42E7-AD6F-4FA345FBADAE}" type="parTrans" cxnId="{31E79FE1-AE21-4863-9978-0E32E51C7F19}">
      <dgm:prSet/>
      <dgm:spPr/>
      <dgm:t>
        <a:bodyPr/>
        <a:lstStyle/>
        <a:p>
          <a:endParaRPr lang="en-US"/>
        </a:p>
      </dgm:t>
    </dgm:pt>
    <dgm:pt modelId="{1EF53C3A-EFBD-4DB4-ABF7-A90418FC3C96}" type="sibTrans" cxnId="{31E79FE1-AE21-4863-9978-0E32E51C7F19}">
      <dgm:prSet/>
      <dgm:spPr/>
      <dgm:t>
        <a:bodyPr/>
        <a:lstStyle/>
        <a:p>
          <a:endParaRPr lang="en-US"/>
        </a:p>
      </dgm:t>
    </dgm:pt>
    <dgm:pt modelId="{EEFC1640-4905-45BB-B137-8A04ECB90948}">
      <dgm:prSet/>
      <dgm:spPr/>
      <dgm:t>
        <a:bodyPr/>
        <a:lstStyle/>
        <a:p>
          <a:r>
            <a:rPr lang="cs-CZ"/>
            <a:t>Grammarly</a:t>
          </a:r>
          <a:endParaRPr lang="en-US"/>
        </a:p>
      </dgm:t>
    </dgm:pt>
    <dgm:pt modelId="{FFD4D9F7-7271-4AB6-B5F6-EB005A74D1EA}" type="parTrans" cxnId="{873E0E93-6DAF-4816-B409-09A7503DD68A}">
      <dgm:prSet/>
      <dgm:spPr/>
      <dgm:t>
        <a:bodyPr/>
        <a:lstStyle/>
        <a:p>
          <a:endParaRPr lang="en-US"/>
        </a:p>
      </dgm:t>
    </dgm:pt>
    <dgm:pt modelId="{56F0D7A2-DD9B-4A80-B764-0D1FE6ED6D79}" type="sibTrans" cxnId="{873E0E93-6DAF-4816-B409-09A7503DD68A}">
      <dgm:prSet/>
      <dgm:spPr/>
      <dgm:t>
        <a:bodyPr/>
        <a:lstStyle/>
        <a:p>
          <a:endParaRPr lang="en-US"/>
        </a:p>
      </dgm:t>
    </dgm:pt>
    <dgm:pt modelId="{867FF0A3-B6EB-4773-9495-ECBBFF0F7B74}">
      <dgm:prSet/>
      <dgm:spPr/>
      <dgm:t>
        <a:bodyPr/>
        <a:lstStyle/>
        <a:p>
          <a:r>
            <a:rPr lang="cs-CZ"/>
            <a:t>Duolingo</a:t>
          </a:r>
          <a:endParaRPr lang="en-US"/>
        </a:p>
      </dgm:t>
    </dgm:pt>
    <dgm:pt modelId="{CD8BF4E6-7EB5-4E9F-B9EF-540485B8DBD9}" type="parTrans" cxnId="{AD66A1E0-06BE-4811-9BBE-1506C74EA55C}">
      <dgm:prSet/>
      <dgm:spPr/>
      <dgm:t>
        <a:bodyPr/>
        <a:lstStyle/>
        <a:p>
          <a:endParaRPr lang="en-US"/>
        </a:p>
      </dgm:t>
    </dgm:pt>
    <dgm:pt modelId="{778AB297-53ED-4481-B43F-C1DEE60692C2}" type="sibTrans" cxnId="{AD66A1E0-06BE-4811-9BBE-1506C74EA55C}">
      <dgm:prSet/>
      <dgm:spPr/>
      <dgm:t>
        <a:bodyPr/>
        <a:lstStyle/>
        <a:p>
          <a:endParaRPr lang="en-US"/>
        </a:p>
      </dgm:t>
    </dgm:pt>
    <dgm:pt modelId="{24ED643B-53B2-4882-9D1A-E372EDBF3A51}">
      <dgm:prSet/>
      <dgm:spPr/>
      <dgm:t>
        <a:bodyPr/>
        <a:lstStyle/>
        <a:p>
          <a:r>
            <a:rPr lang="cs-CZ"/>
            <a:t>Umíme česky, mat-mat, slepé mapy</a:t>
          </a:r>
          <a:endParaRPr lang="en-US"/>
        </a:p>
      </dgm:t>
    </dgm:pt>
    <dgm:pt modelId="{695DB6E7-2FC0-4096-AFA0-9AF736C68A2A}" type="parTrans" cxnId="{549A48CA-781A-4C11-8405-93E065C0912F}">
      <dgm:prSet/>
      <dgm:spPr/>
      <dgm:t>
        <a:bodyPr/>
        <a:lstStyle/>
        <a:p>
          <a:endParaRPr lang="en-US"/>
        </a:p>
      </dgm:t>
    </dgm:pt>
    <dgm:pt modelId="{2C3FCB9A-BBC5-44DE-B7B8-B830847E3EBF}" type="sibTrans" cxnId="{549A48CA-781A-4C11-8405-93E065C0912F}">
      <dgm:prSet/>
      <dgm:spPr/>
      <dgm:t>
        <a:bodyPr/>
        <a:lstStyle/>
        <a:p>
          <a:endParaRPr lang="en-US"/>
        </a:p>
      </dgm:t>
    </dgm:pt>
    <dgm:pt modelId="{CBB7FEA7-215D-4A61-90B6-4C8147C26165}" type="pres">
      <dgm:prSet presAssocID="{69399BCE-DEB5-4D64-9B41-B2483B2E625D}" presName="matrix" presStyleCnt="0">
        <dgm:presLayoutVars>
          <dgm:chMax val="1"/>
          <dgm:dir/>
          <dgm:resizeHandles val="exact"/>
        </dgm:presLayoutVars>
      </dgm:prSet>
      <dgm:spPr/>
    </dgm:pt>
    <dgm:pt modelId="{76EF3DE6-5ED9-4C4D-A59A-9810FE624ED6}" type="pres">
      <dgm:prSet presAssocID="{69399BCE-DEB5-4D64-9B41-B2483B2E625D}" presName="diamond" presStyleLbl="bgShp" presStyleIdx="0" presStyleCnt="1"/>
      <dgm:spPr/>
    </dgm:pt>
    <dgm:pt modelId="{F1957D40-07AC-49B3-A849-B1F46DA3CB54}" type="pres">
      <dgm:prSet presAssocID="{69399BCE-DEB5-4D64-9B41-B2483B2E625D}" presName="quad1" presStyleLbl="node1" presStyleIdx="0" presStyleCnt="4">
        <dgm:presLayoutVars>
          <dgm:chMax val="0"/>
          <dgm:chPref val="0"/>
          <dgm:bulletEnabled val="1"/>
        </dgm:presLayoutVars>
      </dgm:prSet>
      <dgm:spPr/>
    </dgm:pt>
    <dgm:pt modelId="{3FA547B4-7B11-4617-9AF2-3B62C9590991}" type="pres">
      <dgm:prSet presAssocID="{69399BCE-DEB5-4D64-9B41-B2483B2E625D}" presName="quad2" presStyleLbl="node1" presStyleIdx="1" presStyleCnt="4">
        <dgm:presLayoutVars>
          <dgm:chMax val="0"/>
          <dgm:chPref val="0"/>
          <dgm:bulletEnabled val="1"/>
        </dgm:presLayoutVars>
      </dgm:prSet>
      <dgm:spPr/>
    </dgm:pt>
    <dgm:pt modelId="{95FC8290-28BA-4BAD-AB2D-DC606E34D80B}" type="pres">
      <dgm:prSet presAssocID="{69399BCE-DEB5-4D64-9B41-B2483B2E625D}" presName="quad3" presStyleLbl="node1" presStyleIdx="2" presStyleCnt="4">
        <dgm:presLayoutVars>
          <dgm:chMax val="0"/>
          <dgm:chPref val="0"/>
          <dgm:bulletEnabled val="1"/>
        </dgm:presLayoutVars>
      </dgm:prSet>
      <dgm:spPr/>
    </dgm:pt>
    <dgm:pt modelId="{0CBF375C-DD32-47C3-8D68-B32641DB4567}" type="pres">
      <dgm:prSet presAssocID="{69399BCE-DEB5-4D64-9B41-B2483B2E625D}" presName="quad4" presStyleLbl="node1" presStyleIdx="3" presStyleCnt="4">
        <dgm:presLayoutVars>
          <dgm:chMax val="0"/>
          <dgm:chPref val="0"/>
          <dgm:bulletEnabled val="1"/>
        </dgm:presLayoutVars>
      </dgm:prSet>
      <dgm:spPr/>
    </dgm:pt>
  </dgm:ptLst>
  <dgm:cxnLst>
    <dgm:cxn modelId="{E66C073E-9F14-4672-95C4-C3B7E538C033}" type="presOf" srcId="{A457EC7A-EE26-4EBA-A8E7-18259E884734}" destId="{F1957D40-07AC-49B3-A849-B1F46DA3CB54}" srcOrd="0" destOrd="0" presId="urn:microsoft.com/office/officeart/2005/8/layout/matrix3"/>
    <dgm:cxn modelId="{08D1D953-6E7A-45C5-834E-9E5F03563E4F}" type="presOf" srcId="{69399BCE-DEB5-4D64-9B41-B2483B2E625D}" destId="{CBB7FEA7-215D-4A61-90B6-4C8147C26165}" srcOrd="0" destOrd="0" presId="urn:microsoft.com/office/officeart/2005/8/layout/matrix3"/>
    <dgm:cxn modelId="{873E0E93-6DAF-4816-B409-09A7503DD68A}" srcId="{69399BCE-DEB5-4D64-9B41-B2483B2E625D}" destId="{EEFC1640-4905-45BB-B137-8A04ECB90948}" srcOrd="1" destOrd="0" parTransId="{FFD4D9F7-7271-4AB6-B5F6-EB005A74D1EA}" sibTransId="{56F0D7A2-DD9B-4A80-B764-0D1FE6ED6D79}"/>
    <dgm:cxn modelId="{2CC62B96-AD38-4A02-8DD2-7C5AAF360BD3}" type="presOf" srcId="{EEFC1640-4905-45BB-B137-8A04ECB90948}" destId="{3FA547B4-7B11-4617-9AF2-3B62C9590991}" srcOrd="0" destOrd="0" presId="urn:microsoft.com/office/officeart/2005/8/layout/matrix3"/>
    <dgm:cxn modelId="{549A48CA-781A-4C11-8405-93E065C0912F}" srcId="{69399BCE-DEB5-4D64-9B41-B2483B2E625D}" destId="{24ED643B-53B2-4882-9D1A-E372EDBF3A51}" srcOrd="3" destOrd="0" parTransId="{695DB6E7-2FC0-4096-AFA0-9AF736C68A2A}" sibTransId="{2C3FCB9A-BBC5-44DE-B7B8-B830847E3EBF}"/>
    <dgm:cxn modelId="{154828DB-F574-4A27-AC5D-2A9438BACDC5}" type="presOf" srcId="{24ED643B-53B2-4882-9D1A-E372EDBF3A51}" destId="{0CBF375C-DD32-47C3-8D68-B32641DB4567}" srcOrd="0" destOrd="0" presId="urn:microsoft.com/office/officeart/2005/8/layout/matrix3"/>
    <dgm:cxn modelId="{AD66A1E0-06BE-4811-9BBE-1506C74EA55C}" srcId="{69399BCE-DEB5-4D64-9B41-B2483B2E625D}" destId="{867FF0A3-B6EB-4773-9495-ECBBFF0F7B74}" srcOrd="2" destOrd="0" parTransId="{CD8BF4E6-7EB5-4E9F-B9EF-540485B8DBD9}" sibTransId="{778AB297-53ED-4481-B43F-C1DEE60692C2}"/>
    <dgm:cxn modelId="{31E79FE1-AE21-4863-9978-0E32E51C7F19}" srcId="{69399BCE-DEB5-4D64-9B41-B2483B2E625D}" destId="{A457EC7A-EE26-4EBA-A8E7-18259E884734}" srcOrd="0" destOrd="0" parTransId="{EBA68BF2-1297-42E7-AD6F-4FA345FBADAE}" sibTransId="{1EF53C3A-EFBD-4DB4-ABF7-A90418FC3C96}"/>
    <dgm:cxn modelId="{B9C0E3E2-9580-4B2D-8037-9AC9157FBED8}" type="presOf" srcId="{867FF0A3-B6EB-4773-9495-ECBBFF0F7B74}" destId="{95FC8290-28BA-4BAD-AB2D-DC606E34D80B}" srcOrd="0" destOrd="0" presId="urn:microsoft.com/office/officeart/2005/8/layout/matrix3"/>
    <dgm:cxn modelId="{56D056BD-B3B4-4DB3-AC6B-95E602CFD595}" type="presParOf" srcId="{CBB7FEA7-215D-4A61-90B6-4C8147C26165}" destId="{76EF3DE6-5ED9-4C4D-A59A-9810FE624ED6}" srcOrd="0" destOrd="0" presId="urn:microsoft.com/office/officeart/2005/8/layout/matrix3"/>
    <dgm:cxn modelId="{E1CD7CCB-DB35-4D0B-A0F6-BB13453C8DB1}" type="presParOf" srcId="{CBB7FEA7-215D-4A61-90B6-4C8147C26165}" destId="{F1957D40-07AC-49B3-A849-B1F46DA3CB54}" srcOrd="1" destOrd="0" presId="urn:microsoft.com/office/officeart/2005/8/layout/matrix3"/>
    <dgm:cxn modelId="{884E5C2A-B96A-431C-8A47-126D337D63F8}" type="presParOf" srcId="{CBB7FEA7-215D-4A61-90B6-4C8147C26165}" destId="{3FA547B4-7B11-4617-9AF2-3B62C9590991}" srcOrd="2" destOrd="0" presId="urn:microsoft.com/office/officeart/2005/8/layout/matrix3"/>
    <dgm:cxn modelId="{CEF47CE6-4C2D-46E7-8C9D-5C0E9F975D3A}" type="presParOf" srcId="{CBB7FEA7-215D-4A61-90B6-4C8147C26165}" destId="{95FC8290-28BA-4BAD-AB2D-DC606E34D80B}" srcOrd="3" destOrd="0" presId="urn:microsoft.com/office/officeart/2005/8/layout/matrix3"/>
    <dgm:cxn modelId="{7E72C8E3-0E16-4D33-8EB0-A8D16F35B1E1}" type="presParOf" srcId="{CBB7FEA7-215D-4A61-90B6-4C8147C26165}" destId="{0CBF375C-DD32-47C3-8D68-B32641DB456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1753A5-9666-40B1-BD9A-D827EF38389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5C622F2-CB72-49E8-A0F7-15DFBAE4C00F}">
      <dgm:prSet/>
      <dgm:spPr/>
      <dgm:t>
        <a:bodyPr/>
        <a:lstStyle/>
        <a:p>
          <a:pPr>
            <a:defRPr cap="all"/>
          </a:pPr>
          <a:r>
            <a:rPr lang="cs-CZ"/>
            <a:t>Adaptabilní učení</a:t>
          </a:r>
          <a:endParaRPr lang="en-US"/>
        </a:p>
      </dgm:t>
    </dgm:pt>
    <dgm:pt modelId="{009F6F62-CDF5-4104-B392-7FE320FDAB2B}" type="parTrans" cxnId="{EFD962C6-912D-4F05-946D-69D1CECD5201}">
      <dgm:prSet/>
      <dgm:spPr/>
      <dgm:t>
        <a:bodyPr/>
        <a:lstStyle/>
        <a:p>
          <a:endParaRPr lang="en-US"/>
        </a:p>
      </dgm:t>
    </dgm:pt>
    <dgm:pt modelId="{94509E00-DDB7-4AE1-ABD2-24AF04920B70}" type="sibTrans" cxnId="{EFD962C6-912D-4F05-946D-69D1CECD5201}">
      <dgm:prSet/>
      <dgm:spPr/>
      <dgm:t>
        <a:bodyPr/>
        <a:lstStyle/>
        <a:p>
          <a:endParaRPr lang="en-US"/>
        </a:p>
      </dgm:t>
    </dgm:pt>
    <dgm:pt modelId="{B565B60D-B697-4DC3-806E-C137B4AE470C}">
      <dgm:prSet/>
      <dgm:spPr/>
      <dgm:t>
        <a:bodyPr/>
        <a:lstStyle/>
        <a:p>
          <a:pPr>
            <a:defRPr cap="all"/>
          </a:pPr>
          <a:r>
            <a:rPr lang="cs-CZ"/>
            <a:t>Analýza studijních výsledků a návrhy řešení</a:t>
          </a:r>
          <a:endParaRPr lang="en-US"/>
        </a:p>
      </dgm:t>
    </dgm:pt>
    <dgm:pt modelId="{CCC29F74-543E-4FD1-AFFC-CAFEB3A946E6}" type="parTrans" cxnId="{5C39571E-943C-46E5-8DEA-B6C2EB9924D7}">
      <dgm:prSet/>
      <dgm:spPr/>
      <dgm:t>
        <a:bodyPr/>
        <a:lstStyle/>
        <a:p>
          <a:endParaRPr lang="en-US"/>
        </a:p>
      </dgm:t>
    </dgm:pt>
    <dgm:pt modelId="{2D6D18A2-FB98-4933-B193-8D34A20E266A}" type="sibTrans" cxnId="{5C39571E-943C-46E5-8DEA-B6C2EB9924D7}">
      <dgm:prSet/>
      <dgm:spPr/>
      <dgm:t>
        <a:bodyPr/>
        <a:lstStyle/>
        <a:p>
          <a:endParaRPr lang="en-US"/>
        </a:p>
      </dgm:t>
    </dgm:pt>
    <dgm:pt modelId="{F27FB11E-9A6C-440B-B96A-6027757FACB1}">
      <dgm:prSet/>
      <dgm:spPr/>
      <dgm:t>
        <a:bodyPr/>
        <a:lstStyle/>
        <a:p>
          <a:pPr>
            <a:defRPr cap="all"/>
          </a:pPr>
          <a:r>
            <a:rPr lang="cs-CZ"/>
            <a:t>Podpora vybraných činností</a:t>
          </a:r>
          <a:endParaRPr lang="en-US"/>
        </a:p>
      </dgm:t>
    </dgm:pt>
    <dgm:pt modelId="{960BCD35-B46F-4799-958A-ABF13942D4FB}" type="parTrans" cxnId="{7B13F2C6-7BB4-4AAA-B0D2-0722E5DB5D1A}">
      <dgm:prSet/>
      <dgm:spPr/>
      <dgm:t>
        <a:bodyPr/>
        <a:lstStyle/>
        <a:p>
          <a:endParaRPr lang="en-US"/>
        </a:p>
      </dgm:t>
    </dgm:pt>
    <dgm:pt modelId="{DF3CC9B0-C0BC-4E63-A610-A985894EC12E}" type="sibTrans" cxnId="{7B13F2C6-7BB4-4AAA-B0D2-0722E5DB5D1A}">
      <dgm:prSet/>
      <dgm:spPr/>
      <dgm:t>
        <a:bodyPr/>
        <a:lstStyle/>
        <a:p>
          <a:endParaRPr lang="en-US"/>
        </a:p>
      </dgm:t>
    </dgm:pt>
    <dgm:pt modelId="{ACDA1C1B-49D5-46CF-845F-D81543AFE5C6}" type="pres">
      <dgm:prSet presAssocID="{7D1753A5-9666-40B1-BD9A-D827EF38389B}" presName="root" presStyleCnt="0">
        <dgm:presLayoutVars>
          <dgm:dir/>
          <dgm:resizeHandles val="exact"/>
        </dgm:presLayoutVars>
      </dgm:prSet>
      <dgm:spPr/>
    </dgm:pt>
    <dgm:pt modelId="{45AF33FC-53A1-4F38-88B4-081D7D0A3FD7}" type="pres">
      <dgm:prSet presAssocID="{25C622F2-CB72-49E8-A0F7-15DFBAE4C00F}" presName="compNode" presStyleCnt="0"/>
      <dgm:spPr/>
    </dgm:pt>
    <dgm:pt modelId="{89B0F982-B50E-4E67-9AEF-CF4E53EB63D1}" type="pres">
      <dgm:prSet presAssocID="{25C622F2-CB72-49E8-A0F7-15DFBAE4C00F}" presName="iconBgRect" presStyleLbl="bgShp" presStyleIdx="0" presStyleCnt="3"/>
      <dgm:spPr/>
    </dgm:pt>
    <dgm:pt modelId="{50A54FF0-1E91-4886-9E85-FDE817162681}" type="pres">
      <dgm:prSet presAssocID="{25C622F2-CB72-49E8-A0F7-15DFBAE4C0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E0363BA-6A05-4858-B2FF-0C563BEC1ED7}" type="pres">
      <dgm:prSet presAssocID="{25C622F2-CB72-49E8-A0F7-15DFBAE4C00F}" presName="spaceRect" presStyleCnt="0"/>
      <dgm:spPr/>
    </dgm:pt>
    <dgm:pt modelId="{73831733-358C-4D73-866F-74626B73BB02}" type="pres">
      <dgm:prSet presAssocID="{25C622F2-CB72-49E8-A0F7-15DFBAE4C00F}" presName="textRect" presStyleLbl="revTx" presStyleIdx="0" presStyleCnt="3">
        <dgm:presLayoutVars>
          <dgm:chMax val="1"/>
          <dgm:chPref val="1"/>
        </dgm:presLayoutVars>
      </dgm:prSet>
      <dgm:spPr/>
    </dgm:pt>
    <dgm:pt modelId="{5B1471BB-93ED-4423-B46A-01889DE134B3}" type="pres">
      <dgm:prSet presAssocID="{94509E00-DDB7-4AE1-ABD2-24AF04920B70}" presName="sibTrans" presStyleCnt="0"/>
      <dgm:spPr/>
    </dgm:pt>
    <dgm:pt modelId="{F741C16D-59DA-4888-882A-7196CCF8CA11}" type="pres">
      <dgm:prSet presAssocID="{B565B60D-B697-4DC3-806E-C137B4AE470C}" presName="compNode" presStyleCnt="0"/>
      <dgm:spPr/>
    </dgm:pt>
    <dgm:pt modelId="{8C7E2512-93EC-43A6-B188-C30296031456}" type="pres">
      <dgm:prSet presAssocID="{B565B60D-B697-4DC3-806E-C137B4AE470C}" presName="iconBgRect" presStyleLbl="bgShp" presStyleIdx="1" presStyleCnt="3"/>
      <dgm:spPr/>
    </dgm:pt>
    <dgm:pt modelId="{34EFD411-F6FC-4EBE-AF10-06D226FFFE6D}" type="pres">
      <dgm:prSet presAssocID="{B565B60D-B697-4DC3-806E-C137B4AE47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22E1BD39-B751-4144-A938-E5DC19A19F84}" type="pres">
      <dgm:prSet presAssocID="{B565B60D-B697-4DC3-806E-C137B4AE470C}" presName="spaceRect" presStyleCnt="0"/>
      <dgm:spPr/>
    </dgm:pt>
    <dgm:pt modelId="{EEA7AA4E-0190-4996-B3F9-1193358AE02C}" type="pres">
      <dgm:prSet presAssocID="{B565B60D-B697-4DC3-806E-C137B4AE470C}" presName="textRect" presStyleLbl="revTx" presStyleIdx="1" presStyleCnt="3">
        <dgm:presLayoutVars>
          <dgm:chMax val="1"/>
          <dgm:chPref val="1"/>
        </dgm:presLayoutVars>
      </dgm:prSet>
      <dgm:spPr/>
    </dgm:pt>
    <dgm:pt modelId="{527B40C6-0867-43C3-A0BA-3F0FBB004061}" type="pres">
      <dgm:prSet presAssocID="{2D6D18A2-FB98-4933-B193-8D34A20E266A}" presName="sibTrans" presStyleCnt="0"/>
      <dgm:spPr/>
    </dgm:pt>
    <dgm:pt modelId="{C588E308-48DD-4119-A2F4-C0C8FA4C9E99}" type="pres">
      <dgm:prSet presAssocID="{F27FB11E-9A6C-440B-B96A-6027757FACB1}" presName="compNode" presStyleCnt="0"/>
      <dgm:spPr/>
    </dgm:pt>
    <dgm:pt modelId="{58193C48-39FA-4332-BEC0-B2704192CB7C}" type="pres">
      <dgm:prSet presAssocID="{F27FB11E-9A6C-440B-B96A-6027757FACB1}" presName="iconBgRect" presStyleLbl="bgShp" presStyleIdx="2" presStyleCnt="3"/>
      <dgm:spPr/>
    </dgm:pt>
    <dgm:pt modelId="{F996230B-22DF-4FCC-A26E-684E3FF7E7F3}" type="pres">
      <dgm:prSet presAssocID="{F27FB11E-9A6C-440B-B96A-6027757FAC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4F6F5D2A-6CA4-4FA5-B3E2-F1177CB064F1}" type="pres">
      <dgm:prSet presAssocID="{F27FB11E-9A6C-440B-B96A-6027757FACB1}" presName="spaceRect" presStyleCnt="0"/>
      <dgm:spPr/>
    </dgm:pt>
    <dgm:pt modelId="{330FD5B9-E687-4276-B298-FD3EC2A86970}" type="pres">
      <dgm:prSet presAssocID="{F27FB11E-9A6C-440B-B96A-6027757FACB1}" presName="textRect" presStyleLbl="revTx" presStyleIdx="2" presStyleCnt="3">
        <dgm:presLayoutVars>
          <dgm:chMax val="1"/>
          <dgm:chPref val="1"/>
        </dgm:presLayoutVars>
      </dgm:prSet>
      <dgm:spPr/>
    </dgm:pt>
  </dgm:ptLst>
  <dgm:cxnLst>
    <dgm:cxn modelId="{5C39571E-943C-46E5-8DEA-B6C2EB9924D7}" srcId="{7D1753A5-9666-40B1-BD9A-D827EF38389B}" destId="{B565B60D-B697-4DC3-806E-C137B4AE470C}" srcOrd="1" destOrd="0" parTransId="{CCC29F74-543E-4FD1-AFFC-CAFEB3A946E6}" sibTransId="{2D6D18A2-FB98-4933-B193-8D34A20E266A}"/>
    <dgm:cxn modelId="{E7F52A36-BC93-45C3-82E0-817202E55BF5}" type="presOf" srcId="{F27FB11E-9A6C-440B-B96A-6027757FACB1}" destId="{330FD5B9-E687-4276-B298-FD3EC2A86970}" srcOrd="0" destOrd="0" presId="urn:microsoft.com/office/officeart/2018/5/layout/IconCircleLabelList"/>
    <dgm:cxn modelId="{CD79E241-A5EA-40D9-A6AB-E12F31A8BCD4}" type="presOf" srcId="{7D1753A5-9666-40B1-BD9A-D827EF38389B}" destId="{ACDA1C1B-49D5-46CF-845F-D81543AFE5C6}" srcOrd="0" destOrd="0" presId="urn:microsoft.com/office/officeart/2018/5/layout/IconCircleLabelList"/>
    <dgm:cxn modelId="{25AEBC8F-1594-4CF8-B466-FFD5D42ADFA7}" type="presOf" srcId="{B565B60D-B697-4DC3-806E-C137B4AE470C}" destId="{EEA7AA4E-0190-4996-B3F9-1193358AE02C}" srcOrd="0" destOrd="0" presId="urn:microsoft.com/office/officeart/2018/5/layout/IconCircleLabelList"/>
    <dgm:cxn modelId="{EFD962C6-912D-4F05-946D-69D1CECD5201}" srcId="{7D1753A5-9666-40B1-BD9A-D827EF38389B}" destId="{25C622F2-CB72-49E8-A0F7-15DFBAE4C00F}" srcOrd="0" destOrd="0" parTransId="{009F6F62-CDF5-4104-B392-7FE320FDAB2B}" sibTransId="{94509E00-DDB7-4AE1-ABD2-24AF04920B70}"/>
    <dgm:cxn modelId="{7B13F2C6-7BB4-4AAA-B0D2-0722E5DB5D1A}" srcId="{7D1753A5-9666-40B1-BD9A-D827EF38389B}" destId="{F27FB11E-9A6C-440B-B96A-6027757FACB1}" srcOrd="2" destOrd="0" parTransId="{960BCD35-B46F-4799-958A-ABF13942D4FB}" sibTransId="{DF3CC9B0-C0BC-4E63-A610-A985894EC12E}"/>
    <dgm:cxn modelId="{83CE0FFF-EC3C-43E5-91AD-92D1C8EF5498}" type="presOf" srcId="{25C622F2-CB72-49E8-A0F7-15DFBAE4C00F}" destId="{73831733-358C-4D73-866F-74626B73BB02}" srcOrd="0" destOrd="0" presId="urn:microsoft.com/office/officeart/2018/5/layout/IconCircleLabelList"/>
    <dgm:cxn modelId="{B716CC12-2856-4910-9B85-6AD57EF02802}" type="presParOf" srcId="{ACDA1C1B-49D5-46CF-845F-D81543AFE5C6}" destId="{45AF33FC-53A1-4F38-88B4-081D7D0A3FD7}" srcOrd="0" destOrd="0" presId="urn:microsoft.com/office/officeart/2018/5/layout/IconCircleLabelList"/>
    <dgm:cxn modelId="{D729020C-4A62-404A-B725-A79094D3B922}" type="presParOf" srcId="{45AF33FC-53A1-4F38-88B4-081D7D0A3FD7}" destId="{89B0F982-B50E-4E67-9AEF-CF4E53EB63D1}" srcOrd="0" destOrd="0" presId="urn:microsoft.com/office/officeart/2018/5/layout/IconCircleLabelList"/>
    <dgm:cxn modelId="{5E1D46B7-97B1-4FDD-9C28-514EACA26DB1}" type="presParOf" srcId="{45AF33FC-53A1-4F38-88B4-081D7D0A3FD7}" destId="{50A54FF0-1E91-4886-9E85-FDE817162681}" srcOrd="1" destOrd="0" presId="urn:microsoft.com/office/officeart/2018/5/layout/IconCircleLabelList"/>
    <dgm:cxn modelId="{517E93E7-C224-4217-A812-FBBC42BD1E42}" type="presParOf" srcId="{45AF33FC-53A1-4F38-88B4-081D7D0A3FD7}" destId="{8E0363BA-6A05-4858-B2FF-0C563BEC1ED7}" srcOrd="2" destOrd="0" presId="urn:microsoft.com/office/officeart/2018/5/layout/IconCircleLabelList"/>
    <dgm:cxn modelId="{B70B3508-828C-4D90-B463-CA16055E84E7}" type="presParOf" srcId="{45AF33FC-53A1-4F38-88B4-081D7D0A3FD7}" destId="{73831733-358C-4D73-866F-74626B73BB02}" srcOrd="3" destOrd="0" presId="urn:microsoft.com/office/officeart/2018/5/layout/IconCircleLabelList"/>
    <dgm:cxn modelId="{BE14E398-8A94-496C-8353-C6B3C506210D}" type="presParOf" srcId="{ACDA1C1B-49D5-46CF-845F-D81543AFE5C6}" destId="{5B1471BB-93ED-4423-B46A-01889DE134B3}" srcOrd="1" destOrd="0" presId="urn:microsoft.com/office/officeart/2018/5/layout/IconCircleLabelList"/>
    <dgm:cxn modelId="{C9C9CB92-BEE1-408A-923A-750589989117}" type="presParOf" srcId="{ACDA1C1B-49D5-46CF-845F-D81543AFE5C6}" destId="{F741C16D-59DA-4888-882A-7196CCF8CA11}" srcOrd="2" destOrd="0" presId="urn:microsoft.com/office/officeart/2018/5/layout/IconCircleLabelList"/>
    <dgm:cxn modelId="{A99CF9BC-842A-4D62-9FC4-1529A7B18884}" type="presParOf" srcId="{F741C16D-59DA-4888-882A-7196CCF8CA11}" destId="{8C7E2512-93EC-43A6-B188-C30296031456}" srcOrd="0" destOrd="0" presId="urn:microsoft.com/office/officeart/2018/5/layout/IconCircleLabelList"/>
    <dgm:cxn modelId="{AB983A01-BCAD-40E3-B37E-33F944E3BA06}" type="presParOf" srcId="{F741C16D-59DA-4888-882A-7196CCF8CA11}" destId="{34EFD411-F6FC-4EBE-AF10-06D226FFFE6D}" srcOrd="1" destOrd="0" presId="urn:microsoft.com/office/officeart/2018/5/layout/IconCircleLabelList"/>
    <dgm:cxn modelId="{85D325FF-2C74-45DA-9951-F9ABB9A3A051}" type="presParOf" srcId="{F741C16D-59DA-4888-882A-7196CCF8CA11}" destId="{22E1BD39-B751-4144-A938-E5DC19A19F84}" srcOrd="2" destOrd="0" presId="urn:microsoft.com/office/officeart/2018/5/layout/IconCircleLabelList"/>
    <dgm:cxn modelId="{DE5607BF-77EE-4BDA-96A0-7262F48D2A2D}" type="presParOf" srcId="{F741C16D-59DA-4888-882A-7196CCF8CA11}" destId="{EEA7AA4E-0190-4996-B3F9-1193358AE02C}" srcOrd="3" destOrd="0" presId="urn:microsoft.com/office/officeart/2018/5/layout/IconCircleLabelList"/>
    <dgm:cxn modelId="{34FC02EF-9C39-42EE-9921-39BE79B1D5D3}" type="presParOf" srcId="{ACDA1C1B-49D5-46CF-845F-D81543AFE5C6}" destId="{527B40C6-0867-43C3-A0BA-3F0FBB004061}" srcOrd="3" destOrd="0" presId="urn:microsoft.com/office/officeart/2018/5/layout/IconCircleLabelList"/>
    <dgm:cxn modelId="{B73B345B-C154-4B03-AE0B-079FD11F66C7}" type="presParOf" srcId="{ACDA1C1B-49D5-46CF-845F-D81543AFE5C6}" destId="{C588E308-48DD-4119-A2F4-C0C8FA4C9E99}" srcOrd="4" destOrd="0" presId="urn:microsoft.com/office/officeart/2018/5/layout/IconCircleLabelList"/>
    <dgm:cxn modelId="{15BBEB08-74D2-44D2-B231-6828C11284FF}" type="presParOf" srcId="{C588E308-48DD-4119-A2F4-C0C8FA4C9E99}" destId="{58193C48-39FA-4332-BEC0-B2704192CB7C}" srcOrd="0" destOrd="0" presId="urn:microsoft.com/office/officeart/2018/5/layout/IconCircleLabelList"/>
    <dgm:cxn modelId="{820B1880-2948-41B1-935E-CC1330F6CC13}" type="presParOf" srcId="{C588E308-48DD-4119-A2F4-C0C8FA4C9E99}" destId="{F996230B-22DF-4FCC-A26E-684E3FF7E7F3}" srcOrd="1" destOrd="0" presId="urn:microsoft.com/office/officeart/2018/5/layout/IconCircleLabelList"/>
    <dgm:cxn modelId="{B35A6EB6-F2ED-4209-9F22-24A75A85B554}" type="presParOf" srcId="{C588E308-48DD-4119-A2F4-C0C8FA4C9E99}" destId="{4F6F5D2A-6CA4-4FA5-B3E2-F1177CB064F1}" srcOrd="2" destOrd="0" presId="urn:microsoft.com/office/officeart/2018/5/layout/IconCircleLabelList"/>
    <dgm:cxn modelId="{2DF95A7D-1AB0-46A0-A718-00A073CDC843}" type="presParOf" srcId="{C588E308-48DD-4119-A2F4-C0C8FA4C9E99}" destId="{330FD5B9-E687-4276-B298-FD3EC2A8697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B71AAB-2B6C-43F6-99D8-A9C6EBD9F9A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76D5169-4470-4827-BB9F-50119BD20D32}">
      <dgm:prSet/>
      <dgm:spPr/>
      <dgm:t>
        <a:bodyPr/>
        <a:lstStyle/>
        <a:p>
          <a:r>
            <a:rPr lang="cs-CZ"/>
            <a:t>Máme vědět, že pracujeme se strojem?</a:t>
          </a:r>
          <a:endParaRPr lang="en-US"/>
        </a:p>
      </dgm:t>
    </dgm:pt>
    <dgm:pt modelId="{D584A067-C516-498B-891B-529F79C51D8D}" type="parTrans" cxnId="{1C90D791-1227-47E4-8E9B-527B0354C129}">
      <dgm:prSet/>
      <dgm:spPr/>
      <dgm:t>
        <a:bodyPr/>
        <a:lstStyle/>
        <a:p>
          <a:endParaRPr lang="en-US"/>
        </a:p>
      </dgm:t>
    </dgm:pt>
    <dgm:pt modelId="{DF41EAD7-3D91-4195-B7EE-64FB53F3D7CB}" type="sibTrans" cxnId="{1C90D791-1227-47E4-8E9B-527B0354C129}">
      <dgm:prSet/>
      <dgm:spPr/>
      <dgm:t>
        <a:bodyPr/>
        <a:lstStyle/>
        <a:p>
          <a:endParaRPr lang="en-US"/>
        </a:p>
      </dgm:t>
    </dgm:pt>
    <dgm:pt modelId="{7D019BEE-0D0E-46D1-B958-1EF67953004D}">
      <dgm:prSet/>
      <dgm:spPr/>
      <dgm:t>
        <a:bodyPr/>
        <a:lstStyle/>
        <a:p>
          <a:r>
            <a:rPr lang="cs-CZ"/>
            <a:t>Jakou roli má hrát vzdělávání?</a:t>
          </a:r>
          <a:endParaRPr lang="en-US"/>
        </a:p>
      </dgm:t>
    </dgm:pt>
    <dgm:pt modelId="{3C2AE8E4-3792-49B5-A516-0AFC21808461}" type="parTrans" cxnId="{97BE32CB-A758-4056-9950-0B1F04EEDDEC}">
      <dgm:prSet/>
      <dgm:spPr/>
      <dgm:t>
        <a:bodyPr/>
        <a:lstStyle/>
        <a:p>
          <a:endParaRPr lang="en-US"/>
        </a:p>
      </dgm:t>
    </dgm:pt>
    <dgm:pt modelId="{F660D2B8-64EB-4051-931C-C02040BBA61D}" type="sibTrans" cxnId="{97BE32CB-A758-4056-9950-0B1F04EEDDEC}">
      <dgm:prSet/>
      <dgm:spPr/>
      <dgm:t>
        <a:bodyPr/>
        <a:lstStyle/>
        <a:p>
          <a:endParaRPr lang="en-US"/>
        </a:p>
      </dgm:t>
    </dgm:pt>
    <dgm:pt modelId="{46D318C7-AB85-47E3-9D86-BC2E69F9C475}">
      <dgm:prSet/>
      <dgm:spPr/>
      <dgm:t>
        <a:bodyPr/>
        <a:lstStyle/>
        <a:p>
          <a:r>
            <a:rPr lang="cs-CZ"/>
            <a:t>Kdy chceme nechat systémy rozhodovat?</a:t>
          </a:r>
          <a:endParaRPr lang="en-US"/>
        </a:p>
      </dgm:t>
    </dgm:pt>
    <dgm:pt modelId="{17D4FA45-FA76-47DD-B3F3-A51C53AD81CC}" type="parTrans" cxnId="{1D2D0EBA-6233-4EB7-91A9-597BF8D2C1D3}">
      <dgm:prSet/>
      <dgm:spPr/>
      <dgm:t>
        <a:bodyPr/>
        <a:lstStyle/>
        <a:p>
          <a:endParaRPr lang="en-US"/>
        </a:p>
      </dgm:t>
    </dgm:pt>
    <dgm:pt modelId="{8E8D2C02-1933-4917-8FC5-9D426CEEA534}" type="sibTrans" cxnId="{1D2D0EBA-6233-4EB7-91A9-597BF8D2C1D3}">
      <dgm:prSet/>
      <dgm:spPr/>
      <dgm:t>
        <a:bodyPr/>
        <a:lstStyle/>
        <a:p>
          <a:endParaRPr lang="en-US"/>
        </a:p>
      </dgm:t>
    </dgm:pt>
    <dgm:pt modelId="{8FB15B12-4F7E-4499-9F7B-B47251CF8FD4}">
      <dgm:prSet/>
      <dgm:spPr/>
      <dgm:t>
        <a:bodyPr/>
        <a:lstStyle/>
        <a:p>
          <a:r>
            <a:rPr lang="cs-CZ" dirty="0"/>
            <a:t>Budou </a:t>
          </a:r>
          <a:r>
            <a:rPr lang="cs-CZ"/>
            <a:t>mít systémy black</a:t>
          </a:r>
          <a:r>
            <a:rPr lang="cs-CZ" dirty="0"/>
            <a:t> box?</a:t>
          </a:r>
          <a:endParaRPr lang="en-US" dirty="0"/>
        </a:p>
      </dgm:t>
    </dgm:pt>
    <dgm:pt modelId="{93C16F99-F4C6-4B3C-A3D8-25D32020610A}" type="parTrans" cxnId="{B7D4E554-F3EC-495B-BABB-0A0CE036AE2E}">
      <dgm:prSet/>
      <dgm:spPr/>
      <dgm:t>
        <a:bodyPr/>
        <a:lstStyle/>
        <a:p>
          <a:endParaRPr lang="en-US"/>
        </a:p>
      </dgm:t>
    </dgm:pt>
    <dgm:pt modelId="{80C07E7E-B57F-4EE0-B89E-1724A0648F65}" type="sibTrans" cxnId="{B7D4E554-F3EC-495B-BABB-0A0CE036AE2E}">
      <dgm:prSet/>
      <dgm:spPr/>
      <dgm:t>
        <a:bodyPr/>
        <a:lstStyle/>
        <a:p>
          <a:endParaRPr lang="en-US"/>
        </a:p>
      </dgm:t>
    </dgm:pt>
    <dgm:pt modelId="{73EC6FB0-6B5B-4D38-BA6A-26148D204B58}">
      <dgm:prSet/>
      <dgm:spPr/>
      <dgm:t>
        <a:bodyPr/>
        <a:lstStyle/>
        <a:p>
          <a:r>
            <a:rPr lang="cs-CZ"/>
            <a:t>Jak ochráníme data?</a:t>
          </a:r>
          <a:endParaRPr lang="en-US"/>
        </a:p>
      </dgm:t>
    </dgm:pt>
    <dgm:pt modelId="{6827374E-49F6-4ACD-8B0E-7DD34F1EF380}" type="parTrans" cxnId="{52DD0B5C-7172-4E9E-9954-C24CD4F457A7}">
      <dgm:prSet/>
      <dgm:spPr/>
      <dgm:t>
        <a:bodyPr/>
        <a:lstStyle/>
        <a:p>
          <a:endParaRPr lang="en-US"/>
        </a:p>
      </dgm:t>
    </dgm:pt>
    <dgm:pt modelId="{401B3715-D895-410B-B81C-46515DEA0B6A}" type="sibTrans" cxnId="{52DD0B5C-7172-4E9E-9954-C24CD4F457A7}">
      <dgm:prSet/>
      <dgm:spPr/>
      <dgm:t>
        <a:bodyPr/>
        <a:lstStyle/>
        <a:p>
          <a:endParaRPr lang="en-US"/>
        </a:p>
      </dgm:t>
    </dgm:pt>
    <dgm:pt modelId="{1D71B41D-FFF1-4597-AEB9-837C625A5476}">
      <dgm:prSet/>
      <dgm:spPr/>
      <dgm:t>
        <a:bodyPr/>
        <a:lstStyle/>
        <a:p>
          <a:r>
            <a:rPr lang="cs-CZ"/>
            <a:t>Můžeme mít „zákony robotiky“?</a:t>
          </a:r>
          <a:endParaRPr lang="en-US"/>
        </a:p>
      </dgm:t>
    </dgm:pt>
    <dgm:pt modelId="{5C215935-F908-4B91-8DB8-A85529EE1BAA}" type="parTrans" cxnId="{76A8743B-BAE4-47BA-9645-ED85E58AA415}">
      <dgm:prSet/>
      <dgm:spPr/>
      <dgm:t>
        <a:bodyPr/>
        <a:lstStyle/>
        <a:p>
          <a:endParaRPr lang="en-US"/>
        </a:p>
      </dgm:t>
    </dgm:pt>
    <dgm:pt modelId="{168E24F6-CE22-4073-A677-699C0B94525E}" type="sibTrans" cxnId="{76A8743B-BAE4-47BA-9645-ED85E58AA415}">
      <dgm:prSet/>
      <dgm:spPr/>
      <dgm:t>
        <a:bodyPr/>
        <a:lstStyle/>
        <a:p>
          <a:endParaRPr lang="en-US"/>
        </a:p>
      </dgm:t>
    </dgm:pt>
    <dgm:pt modelId="{1456EABC-E8BD-43FA-B871-8270A3E26CB5}" type="pres">
      <dgm:prSet presAssocID="{0CB71AAB-2B6C-43F6-99D8-A9C6EBD9F9AF}" presName="root" presStyleCnt="0">
        <dgm:presLayoutVars>
          <dgm:dir/>
          <dgm:resizeHandles val="exact"/>
        </dgm:presLayoutVars>
      </dgm:prSet>
      <dgm:spPr/>
    </dgm:pt>
    <dgm:pt modelId="{DCCDC1A8-1AAE-4E88-89C1-3A42AAFBE7DC}" type="pres">
      <dgm:prSet presAssocID="{D76D5169-4470-4827-BB9F-50119BD20D32}" presName="compNode" presStyleCnt="0"/>
      <dgm:spPr/>
    </dgm:pt>
    <dgm:pt modelId="{325F9C7E-FE81-492B-A3C3-DD2282EDE0A3}" type="pres">
      <dgm:prSet presAssocID="{D76D5169-4470-4827-BB9F-50119BD20D32}" presName="bgRect" presStyleLbl="bgShp" presStyleIdx="0" presStyleCnt="6"/>
      <dgm:spPr/>
    </dgm:pt>
    <dgm:pt modelId="{0E769D8D-DA71-4081-968A-084121D8149C}" type="pres">
      <dgm:prSet presAssocID="{D76D5169-4470-4827-BB9F-50119BD20D3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72D8263-4B04-4928-B6E0-31C50E6A4E61}" type="pres">
      <dgm:prSet presAssocID="{D76D5169-4470-4827-BB9F-50119BD20D32}" presName="spaceRect" presStyleCnt="0"/>
      <dgm:spPr/>
    </dgm:pt>
    <dgm:pt modelId="{327EF8FE-E306-4DCF-8D18-E32FACED00A2}" type="pres">
      <dgm:prSet presAssocID="{D76D5169-4470-4827-BB9F-50119BD20D32}" presName="parTx" presStyleLbl="revTx" presStyleIdx="0" presStyleCnt="6">
        <dgm:presLayoutVars>
          <dgm:chMax val="0"/>
          <dgm:chPref val="0"/>
        </dgm:presLayoutVars>
      </dgm:prSet>
      <dgm:spPr/>
    </dgm:pt>
    <dgm:pt modelId="{85BFA521-176C-44DC-9F17-747EFAF5BF7F}" type="pres">
      <dgm:prSet presAssocID="{DF41EAD7-3D91-4195-B7EE-64FB53F3D7CB}" presName="sibTrans" presStyleCnt="0"/>
      <dgm:spPr/>
    </dgm:pt>
    <dgm:pt modelId="{51F3CA40-A6BE-4FF4-8A0F-D99CFD0C20A4}" type="pres">
      <dgm:prSet presAssocID="{7D019BEE-0D0E-46D1-B958-1EF67953004D}" presName="compNode" presStyleCnt="0"/>
      <dgm:spPr/>
    </dgm:pt>
    <dgm:pt modelId="{FA18026C-FCDC-4F07-B54B-928DA3F5E75E}" type="pres">
      <dgm:prSet presAssocID="{7D019BEE-0D0E-46D1-B958-1EF67953004D}" presName="bgRect" presStyleLbl="bgShp" presStyleIdx="1" presStyleCnt="6"/>
      <dgm:spPr/>
    </dgm:pt>
    <dgm:pt modelId="{6542ADEE-EDB9-40DD-A67E-1EFAD165EE1E}" type="pres">
      <dgm:prSet presAssocID="{7D019BEE-0D0E-46D1-B958-1EF67953004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9686471-A50D-4278-B604-C4317E652449}" type="pres">
      <dgm:prSet presAssocID="{7D019BEE-0D0E-46D1-B958-1EF67953004D}" presName="spaceRect" presStyleCnt="0"/>
      <dgm:spPr/>
    </dgm:pt>
    <dgm:pt modelId="{2982B1CA-532A-47EE-A9C3-2EE7C00B43AC}" type="pres">
      <dgm:prSet presAssocID="{7D019BEE-0D0E-46D1-B958-1EF67953004D}" presName="parTx" presStyleLbl="revTx" presStyleIdx="1" presStyleCnt="6">
        <dgm:presLayoutVars>
          <dgm:chMax val="0"/>
          <dgm:chPref val="0"/>
        </dgm:presLayoutVars>
      </dgm:prSet>
      <dgm:spPr/>
    </dgm:pt>
    <dgm:pt modelId="{F5274666-AF09-45D6-927E-32613B4BF309}" type="pres">
      <dgm:prSet presAssocID="{F660D2B8-64EB-4051-931C-C02040BBA61D}" presName="sibTrans" presStyleCnt="0"/>
      <dgm:spPr/>
    </dgm:pt>
    <dgm:pt modelId="{E347699B-B425-497A-BF2D-D75B2FCF4E73}" type="pres">
      <dgm:prSet presAssocID="{46D318C7-AB85-47E3-9D86-BC2E69F9C475}" presName="compNode" presStyleCnt="0"/>
      <dgm:spPr/>
    </dgm:pt>
    <dgm:pt modelId="{A557E938-CC0A-446A-9615-4FCB112E0EAF}" type="pres">
      <dgm:prSet presAssocID="{46D318C7-AB85-47E3-9D86-BC2E69F9C475}" presName="bgRect" presStyleLbl="bgShp" presStyleIdx="2" presStyleCnt="6"/>
      <dgm:spPr/>
    </dgm:pt>
    <dgm:pt modelId="{E39E9DAD-4A9C-42CA-8A3C-F8E05B438A52}" type="pres">
      <dgm:prSet presAssocID="{46D318C7-AB85-47E3-9D86-BC2E69F9C47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5E9A426E-FF57-44B4-8DBF-091E4659198F}" type="pres">
      <dgm:prSet presAssocID="{46D318C7-AB85-47E3-9D86-BC2E69F9C475}" presName="spaceRect" presStyleCnt="0"/>
      <dgm:spPr/>
    </dgm:pt>
    <dgm:pt modelId="{3A308008-38D5-4043-9371-A18F490DBF99}" type="pres">
      <dgm:prSet presAssocID="{46D318C7-AB85-47E3-9D86-BC2E69F9C475}" presName="parTx" presStyleLbl="revTx" presStyleIdx="2" presStyleCnt="6">
        <dgm:presLayoutVars>
          <dgm:chMax val="0"/>
          <dgm:chPref val="0"/>
        </dgm:presLayoutVars>
      </dgm:prSet>
      <dgm:spPr/>
    </dgm:pt>
    <dgm:pt modelId="{0184CB8E-3614-469A-BFA8-FCD1E0424359}" type="pres">
      <dgm:prSet presAssocID="{8E8D2C02-1933-4917-8FC5-9D426CEEA534}" presName="sibTrans" presStyleCnt="0"/>
      <dgm:spPr/>
    </dgm:pt>
    <dgm:pt modelId="{532995A9-C582-44F4-BE1C-B0802DBE6B2C}" type="pres">
      <dgm:prSet presAssocID="{8FB15B12-4F7E-4499-9F7B-B47251CF8FD4}" presName="compNode" presStyleCnt="0"/>
      <dgm:spPr/>
    </dgm:pt>
    <dgm:pt modelId="{01DA4742-A842-4DAE-90FF-D1C7152D9E7A}" type="pres">
      <dgm:prSet presAssocID="{8FB15B12-4F7E-4499-9F7B-B47251CF8FD4}" presName="bgRect" presStyleLbl="bgShp" presStyleIdx="3" presStyleCnt="6"/>
      <dgm:spPr/>
    </dgm:pt>
    <dgm:pt modelId="{1938549B-C6C0-40A9-A987-470500EDE2A6}" type="pres">
      <dgm:prSet presAssocID="{8FB15B12-4F7E-4499-9F7B-B47251CF8F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w"/>
        </a:ext>
      </dgm:extLst>
    </dgm:pt>
    <dgm:pt modelId="{7CDE1705-1338-4F42-BBEC-95950C166185}" type="pres">
      <dgm:prSet presAssocID="{8FB15B12-4F7E-4499-9F7B-B47251CF8FD4}" presName="spaceRect" presStyleCnt="0"/>
      <dgm:spPr/>
    </dgm:pt>
    <dgm:pt modelId="{00CAC638-F0F6-496B-9643-7869CCE90872}" type="pres">
      <dgm:prSet presAssocID="{8FB15B12-4F7E-4499-9F7B-B47251CF8FD4}" presName="parTx" presStyleLbl="revTx" presStyleIdx="3" presStyleCnt="6">
        <dgm:presLayoutVars>
          <dgm:chMax val="0"/>
          <dgm:chPref val="0"/>
        </dgm:presLayoutVars>
      </dgm:prSet>
      <dgm:spPr/>
    </dgm:pt>
    <dgm:pt modelId="{B889709B-8F83-41A0-87E0-3AF38F9609CF}" type="pres">
      <dgm:prSet presAssocID="{80C07E7E-B57F-4EE0-B89E-1724A0648F65}" presName="sibTrans" presStyleCnt="0"/>
      <dgm:spPr/>
    </dgm:pt>
    <dgm:pt modelId="{B67B309C-0D67-4642-AE3B-B1DCDCF23782}" type="pres">
      <dgm:prSet presAssocID="{73EC6FB0-6B5B-4D38-BA6A-26148D204B58}" presName="compNode" presStyleCnt="0"/>
      <dgm:spPr/>
    </dgm:pt>
    <dgm:pt modelId="{2AD11726-FCDA-4013-B605-5015233BC3FA}" type="pres">
      <dgm:prSet presAssocID="{73EC6FB0-6B5B-4D38-BA6A-26148D204B58}" presName="bgRect" presStyleLbl="bgShp" presStyleIdx="4" presStyleCnt="6"/>
      <dgm:spPr/>
    </dgm:pt>
    <dgm:pt modelId="{70BDE478-DE5C-4423-AA63-5CC215B2D05B}" type="pres">
      <dgm:prSet presAssocID="{73EC6FB0-6B5B-4D38-BA6A-26148D204B5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thly calendar"/>
        </a:ext>
      </dgm:extLst>
    </dgm:pt>
    <dgm:pt modelId="{FF7EB54A-2255-4884-AB7B-EB0494516BDC}" type="pres">
      <dgm:prSet presAssocID="{73EC6FB0-6B5B-4D38-BA6A-26148D204B58}" presName="spaceRect" presStyleCnt="0"/>
      <dgm:spPr/>
    </dgm:pt>
    <dgm:pt modelId="{06892693-7FCA-478D-A31E-A7D05B79E420}" type="pres">
      <dgm:prSet presAssocID="{73EC6FB0-6B5B-4D38-BA6A-26148D204B58}" presName="parTx" presStyleLbl="revTx" presStyleIdx="4" presStyleCnt="6">
        <dgm:presLayoutVars>
          <dgm:chMax val="0"/>
          <dgm:chPref val="0"/>
        </dgm:presLayoutVars>
      </dgm:prSet>
      <dgm:spPr/>
    </dgm:pt>
    <dgm:pt modelId="{6668D665-2B78-484A-AB04-B67AE745075A}" type="pres">
      <dgm:prSet presAssocID="{401B3715-D895-410B-B81C-46515DEA0B6A}" presName="sibTrans" presStyleCnt="0"/>
      <dgm:spPr/>
    </dgm:pt>
    <dgm:pt modelId="{0034DA7B-D83A-4908-8ADC-2F21A70DC21F}" type="pres">
      <dgm:prSet presAssocID="{1D71B41D-FFF1-4597-AEB9-837C625A5476}" presName="compNode" presStyleCnt="0"/>
      <dgm:spPr/>
    </dgm:pt>
    <dgm:pt modelId="{F5D3F35B-9878-4F53-A21C-86D449A03E73}" type="pres">
      <dgm:prSet presAssocID="{1D71B41D-FFF1-4597-AEB9-837C625A5476}" presName="bgRect" presStyleLbl="bgShp" presStyleIdx="5" presStyleCnt="6"/>
      <dgm:spPr/>
    </dgm:pt>
    <dgm:pt modelId="{8A09B188-D746-418A-B331-61DD1AC6AE49}" type="pres">
      <dgm:prSet presAssocID="{1D71B41D-FFF1-4597-AEB9-837C625A547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itcoin"/>
        </a:ext>
      </dgm:extLst>
    </dgm:pt>
    <dgm:pt modelId="{2D5DAFBA-E8DF-4ABA-B1F6-0276DE219365}" type="pres">
      <dgm:prSet presAssocID="{1D71B41D-FFF1-4597-AEB9-837C625A5476}" presName="spaceRect" presStyleCnt="0"/>
      <dgm:spPr/>
    </dgm:pt>
    <dgm:pt modelId="{FCF73BD1-6E4F-4055-9FB5-19C10306B91E}" type="pres">
      <dgm:prSet presAssocID="{1D71B41D-FFF1-4597-AEB9-837C625A5476}" presName="parTx" presStyleLbl="revTx" presStyleIdx="5" presStyleCnt="6">
        <dgm:presLayoutVars>
          <dgm:chMax val="0"/>
          <dgm:chPref val="0"/>
        </dgm:presLayoutVars>
      </dgm:prSet>
      <dgm:spPr/>
    </dgm:pt>
  </dgm:ptLst>
  <dgm:cxnLst>
    <dgm:cxn modelId="{8338A610-2243-4465-A9A0-6C1F5B72C458}" type="presOf" srcId="{0CB71AAB-2B6C-43F6-99D8-A9C6EBD9F9AF}" destId="{1456EABC-E8BD-43FA-B871-8270A3E26CB5}" srcOrd="0" destOrd="0" presId="urn:microsoft.com/office/officeart/2018/2/layout/IconVerticalSolidList"/>
    <dgm:cxn modelId="{C585481B-9982-4B98-8CE7-48A366B64471}" type="presOf" srcId="{7D019BEE-0D0E-46D1-B958-1EF67953004D}" destId="{2982B1CA-532A-47EE-A9C3-2EE7C00B43AC}" srcOrd="0" destOrd="0" presId="urn:microsoft.com/office/officeart/2018/2/layout/IconVerticalSolidList"/>
    <dgm:cxn modelId="{76A8743B-BAE4-47BA-9645-ED85E58AA415}" srcId="{0CB71AAB-2B6C-43F6-99D8-A9C6EBD9F9AF}" destId="{1D71B41D-FFF1-4597-AEB9-837C625A5476}" srcOrd="5" destOrd="0" parTransId="{5C215935-F908-4B91-8DB8-A85529EE1BAA}" sibTransId="{168E24F6-CE22-4073-A677-699C0B94525E}"/>
    <dgm:cxn modelId="{52DD0B5C-7172-4E9E-9954-C24CD4F457A7}" srcId="{0CB71AAB-2B6C-43F6-99D8-A9C6EBD9F9AF}" destId="{73EC6FB0-6B5B-4D38-BA6A-26148D204B58}" srcOrd="4" destOrd="0" parTransId="{6827374E-49F6-4ACD-8B0E-7DD34F1EF380}" sibTransId="{401B3715-D895-410B-B81C-46515DEA0B6A}"/>
    <dgm:cxn modelId="{C8B63E4B-493A-4535-9432-9AEF49D7F356}" type="presOf" srcId="{46D318C7-AB85-47E3-9D86-BC2E69F9C475}" destId="{3A308008-38D5-4043-9371-A18F490DBF99}" srcOrd="0" destOrd="0" presId="urn:microsoft.com/office/officeart/2018/2/layout/IconVerticalSolidList"/>
    <dgm:cxn modelId="{E8DE7E6D-2EB0-4ED3-B8AD-6813F7DD23EC}" type="presOf" srcId="{73EC6FB0-6B5B-4D38-BA6A-26148D204B58}" destId="{06892693-7FCA-478D-A31E-A7D05B79E420}" srcOrd="0" destOrd="0" presId="urn:microsoft.com/office/officeart/2018/2/layout/IconVerticalSolidList"/>
    <dgm:cxn modelId="{B7D4E554-F3EC-495B-BABB-0A0CE036AE2E}" srcId="{0CB71AAB-2B6C-43F6-99D8-A9C6EBD9F9AF}" destId="{8FB15B12-4F7E-4499-9F7B-B47251CF8FD4}" srcOrd="3" destOrd="0" parTransId="{93C16F99-F4C6-4B3C-A3D8-25D32020610A}" sibTransId="{80C07E7E-B57F-4EE0-B89E-1724A0648F65}"/>
    <dgm:cxn modelId="{1C90D791-1227-47E4-8E9B-527B0354C129}" srcId="{0CB71AAB-2B6C-43F6-99D8-A9C6EBD9F9AF}" destId="{D76D5169-4470-4827-BB9F-50119BD20D32}" srcOrd="0" destOrd="0" parTransId="{D584A067-C516-498B-891B-529F79C51D8D}" sibTransId="{DF41EAD7-3D91-4195-B7EE-64FB53F3D7CB}"/>
    <dgm:cxn modelId="{45DD079A-0350-4503-934A-9316FC2BCEF2}" type="presOf" srcId="{8FB15B12-4F7E-4499-9F7B-B47251CF8FD4}" destId="{00CAC638-F0F6-496B-9643-7869CCE90872}" srcOrd="0" destOrd="0" presId="urn:microsoft.com/office/officeart/2018/2/layout/IconVerticalSolidList"/>
    <dgm:cxn modelId="{1D2D0EBA-6233-4EB7-91A9-597BF8D2C1D3}" srcId="{0CB71AAB-2B6C-43F6-99D8-A9C6EBD9F9AF}" destId="{46D318C7-AB85-47E3-9D86-BC2E69F9C475}" srcOrd="2" destOrd="0" parTransId="{17D4FA45-FA76-47DD-B3F3-A51C53AD81CC}" sibTransId="{8E8D2C02-1933-4917-8FC5-9D426CEEA534}"/>
    <dgm:cxn modelId="{97BE32CB-A758-4056-9950-0B1F04EEDDEC}" srcId="{0CB71AAB-2B6C-43F6-99D8-A9C6EBD9F9AF}" destId="{7D019BEE-0D0E-46D1-B958-1EF67953004D}" srcOrd="1" destOrd="0" parTransId="{3C2AE8E4-3792-49B5-A516-0AFC21808461}" sibTransId="{F660D2B8-64EB-4051-931C-C02040BBA61D}"/>
    <dgm:cxn modelId="{630613DC-3BC4-4B8E-866F-20D40BE826C9}" type="presOf" srcId="{1D71B41D-FFF1-4597-AEB9-837C625A5476}" destId="{FCF73BD1-6E4F-4055-9FB5-19C10306B91E}" srcOrd="0" destOrd="0" presId="urn:microsoft.com/office/officeart/2018/2/layout/IconVerticalSolidList"/>
    <dgm:cxn modelId="{F716D4E8-465A-435B-B843-3FF9F24875D0}" type="presOf" srcId="{D76D5169-4470-4827-BB9F-50119BD20D32}" destId="{327EF8FE-E306-4DCF-8D18-E32FACED00A2}" srcOrd="0" destOrd="0" presId="urn:microsoft.com/office/officeart/2018/2/layout/IconVerticalSolidList"/>
    <dgm:cxn modelId="{B68302F1-133D-4A12-8556-1CCBE45328C7}" type="presParOf" srcId="{1456EABC-E8BD-43FA-B871-8270A3E26CB5}" destId="{DCCDC1A8-1AAE-4E88-89C1-3A42AAFBE7DC}" srcOrd="0" destOrd="0" presId="urn:microsoft.com/office/officeart/2018/2/layout/IconVerticalSolidList"/>
    <dgm:cxn modelId="{ACC65F7B-A892-4072-8536-211FD28C82E9}" type="presParOf" srcId="{DCCDC1A8-1AAE-4E88-89C1-3A42AAFBE7DC}" destId="{325F9C7E-FE81-492B-A3C3-DD2282EDE0A3}" srcOrd="0" destOrd="0" presId="urn:microsoft.com/office/officeart/2018/2/layout/IconVerticalSolidList"/>
    <dgm:cxn modelId="{7CA1EDDF-77E0-4788-8195-A6FFCFD31047}" type="presParOf" srcId="{DCCDC1A8-1AAE-4E88-89C1-3A42AAFBE7DC}" destId="{0E769D8D-DA71-4081-968A-084121D8149C}" srcOrd="1" destOrd="0" presId="urn:microsoft.com/office/officeart/2018/2/layout/IconVerticalSolidList"/>
    <dgm:cxn modelId="{A1EDA45D-B539-47C6-A038-DCAEC88BFF51}" type="presParOf" srcId="{DCCDC1A8-1AAE-4E88-89C1-3A42AAFBE7DC}" destId="{372D8263-4B04-4928-B6E0-31C50E6A4E61}" srcOrd="2" destOrd="0" presId="urn:microsoft.com/office/officeart/2018/2/layout/IconVerticalSolidList"/>
    <dgm:cxn modelId="{ABDDD41A-E67C-4AF9-A4D9-FED5D0CB2CE4}" type="presParOf" srcId="{DCCDC1A8-1AAE-4E88-89C1-3A42AAFBE7DC}" destId="{327EF8FE-E306-4DCF-8D18-E32FACED00A2}" srcOrd="3" destOrd="0" presId="urn:microsoft.com/office/officeart/2018/2/layout/IconVerticalSolidList"/>
    <dgm:cxn modelId="{24FC892E-4BDD-462C-97C3-D99793673D9F}" type="presParOf" srcId="{1456EABC-E8BD-43FA-B871-8270A3E26CB5}" destId="{85BFA521-176C-44DC-9F17-747EFAF5BF7F}" srcOrd="1" destOrd="0" presId="urn:microsoft.com/office/officeart/2018/2/layout/IconVerticalSolidList"/>
    <dgm:cxn modelId="{50BD418F-E7C4-4DD7-9FAE-F7F2D4005938}" type="presParOf" srcId="{1456EABC-E8BD-43FA-B871-8270A3E26CB5}" destId="{51F3CA40-A6BE-4FF4-8A0F-D99CFD0C20A4}" srcOrd="2" destOrd="0" presId="urn:microsoft.com/office/officeart/2018/2/layout/IconVerticalSolidList"/>
    <dgm:cxn modelId="{BAD725F4-26F1-4216-8211-E1760CD51E1E}" type="presParOf" srcId="{51F3CA40-A6BE-4FF4-8A0F-D99CFD0C20A4}" destId="{FA18026C-FCDC-4F07-B54B-928DA3F5E75E}" srcOrd="0" destOrd="0" presId="urn:microsoft.com/office/officeart/2018/2/layout/IconVerticalSolidList"/>
    <dgm:cxn modelId="{80BBF12E-9CE0-4937-B92E-57E02E01EE38}" type="presParOf" srcId="{51F3CA40-A6BE-4FF4-8A0F-D99CFD0C20A4}" destId="{6542ADEE-EDB9-40DD-A67E-1EFAD165EE1E}" srcOrd="1" destOrd="0" presId="urn:microsoft.com/office/officeart/2018/2/layout/IconVerticalSolidList"/>
    <dgm:cxn modelId="{654A0B75-E428-4CAC-BF39-7486CDDE1497}" type="presParOf" srcId="{51F3CA40-A6BE-4FF4-8A0F-D99CFD0C20A4}" destId="{09686471-A50D-4278-B604-C4317E652449}" srcOrd="2" destOrd="0" presId="urn:microsoft.com/office/officeart/2018/2/layout/IconVerticalSolidList"/>
    <dgm:cxn modelId="{66E7C4BF-A77C-4DF3-AF09-24FC026FBA8D}" type="presParOf" srcId="{51F3CA40-A6BE-4FF4-8A0F-D99CFD0C20A4}" destId="{2982B1CA-532A-47EE-A9C3-2EE7C00B43AC}" srcOrd="3" destOrd="0" presId="urn:microsoft.com/office/officeart/2018/2/layout/IconVerticalSolidList"/>
    <dgm:cxn modelId="{12585CA8-B20B-43D7-97F8-968AF9A72024}" type="presParOf" srcId="{1456EABC-E8BD-43FA-B871-8270A3E26CB5}" destId="{F5274666-AF09-45D6-927E-32613B4BF309}" srcOrd="3" destOrd="0" presId="urn:microsoft.com/office/officeart/2018/2/layout/IconVerticalSolidList"/>
    <dgm:cxn modelId="{FCF4F337-727D-4F01-83F5-3529100FA4AF}" type="presParOf" srcId="{1456EABC-E8BD-43FA-B871-8270A3E26CB5}" destId="{E347699B-B425-497A-BF2D-D75B2FCF4E73}" srcOrd="4" destOrd="0" presId="urn:microsoft.com/office/officeart/2018/2/layout/IconVerticalSolidList"/>
    <dgm:cxn modelId="{D8F7B2F5-BECA-4E5D-BEC6-E22C346A46D0}" type="presParOf" srcId="{E347699B-B425-497A-BF2D-D75B2FCF4E73}" destId="{A557E938-CC0A-446A-9615-4FCB112E0EAF}" srcOrd="0" destOrd="0" presId="urn:microsoft.com/office/officeart/2018/2/layout/IconVerticalSolidList"/>
    <dgm:cxn modelId="{D1D975FA-2B74-4501-8D4A-C9D169320424}" type="presParOf" srcId="{E347699B-B425-497A-BF2D-D75B2FCF4E73}" destId="{E39E9DAD-4A9C-42CA-8A3C-F8E05B438A52}" srcOrd="1" destOrd="0" presId="urn:microsoft.com/office/officeart/2018/2/layout/IconVerticalSolidList"/>
    <dgm:cxn modelId="{ADECC8B8-AAA6-45B3-A3F6-C4C3FDA891B9}" type="presParOf" srcId="{E347699B-B425-497A-BF2D-D75B2FCF4E73}" destId="{5E9A426E-FF57-44B4-8DBF-091E4659198F}" srcOrd="2" destOrd="0" presId="urn:microsoft.com/office/officeart/2018/2/layout/IconVerticalSolidList"/>
    <dgm:cxn modelId="{AFD94799-AD33-47C3-A6AF-AAFC4E44354D}" type="presParOf" srcId="{E347699B-B425-497A-BF2D-D75B2FCF4E73}" destId="{3A308008-38D5-4043-9371-A18F490DBF99}" srcOrd="3" destOrd="0" presId="urn:microsoft.com/office/officeart/2018/2/layout/IconVerticalSolidList"/>
    <dgm:cxn modelId="{34E69F9F-CA87-4B1A-A411-397D7B522FC1}" type="presParOf" srcId="{1456EABC-E8BD-43FA-B871-8270A3E26CB5}" destId="{0184CB8E-3614-469A-BFA8-FCD1E0424359}" srcOrd="5" destOrd="0" presId="urn:microsoft.com/office/officeart/2018/2/layout/IconVerticalSolidList"/>
    <dgm:cxn modelId="{49863EBD-3160-40BE-A168-6D643945CF3F}" type="presParOf" srcId="{1456EABC-E8BD-43FA-B871-8270A3E26CB5}" destId="{532995A9-C582-44F4-BE1C-B0802DBE6B2C}" srcOrd="6" destOrd="0" presId="urn:microsoft.com/office/officeart/2018/2/layout/IconVerticalSolidList"/>
    <dgm:cxn modelId="{D7448CC1-BBB3-47D1-95F5-84AC1D2ACFF0}" type="presParOf" srcId="{532995A9-C582-44F4-BE1C-B0802DBE6B2C}" destId="{01DA4742-A842-4DAE-90FF-D1C7152D9E7A}" srcOrd="0" destOrd="0" presId="urn:microsoft.com/office/officeart/2018/2/layout/IconVerticalSolidList"/>
    <dgm:cxn modelId="{CE3F6A3F-E936-461D-87E6-F02CD3A8277E}" type="presParOf" srcId="{532995A9-C582-44F4-BE1C-B0802DBE6B2C}" destId="{1938549B-C6C0-40A9-A987-470500EDE2A6}" srcOrd="1" destOrd="0" presId="urn:microsoft.com/office/officeart/2018/2/layout/IconVerticalSolidList"/>
    <dgm:cxn modelId="{FBFC5D99-F0ED-4F21-A509-962290A0B509}" type="presParOf" srcId="{532995A9-C582-44F4-BE1C-B0802DBE6B2C}" destId="{7CDE1705-1338-4F42-BBEC-95950C166185}" srcOrd="2" destOrd="0" presId="urn:microsoft.com/office/officeart/2018/2/layout/IconVerticalSolidList"/>
    <dgm:cxn modelId="{83C77C67-1B98-443E-8DF8-5C05A78DFD8C}" type="presParOf" srcId="{532995A9-C582-44F4-BE1C-B0802DBE6B2C}" destId="{00CAC638-F0F6-496B-9643-7869CCE90872}" srcOrd="3" destOrd="0" presId="urn:microsoft.com/office/officeart/2018/2/layout/IconVerticalSolidList"/>
    <dgm:cxn modelId="{A26E4D00-6911-4370-8434-3AAD5ECB6B4E}" type="presParOf" srcId="{1456EABC-E8BD-43FA-B871-8270A3E26CB5}" destId="{B889709B-8F83-41A0-87E0-3AF38F9609CF}" srcOrd="7" destOrd="0" presId="urn:microsoft.com/office/officeart/2018/2/layout/IconVerticalSolidList"/>
    <dgm:cxn modelId="{050E70EF-6547-464C-83FB-E592CBFE81DE}" type="presParOf" srcId="{1456EABC-E8BD-43FA-B871-8270A3E26CB5}" destId="{B67B309C-0D67-4642-AE3B-B1DCDCF23782}" srcOrd="8" destOrd="0" presId="urn:microsoft.com/office/officeart/2018/2/layout/IconVerticalSolidList"/>
    <dgm:cxn modelId="{91B671AB-82AA-4662-AB46-CAEC6E11B1D1}" type="presParOf" srcId="{B67B309C-0D67-4642-AE3B-B1DCDCF23782}" destId="{2AD11726-FCDA-4013-B605-5015233BC3FA}" srcOrd="0" destOrd="0" presId="urn:microsoft.com/office/officeart/2018/2/layout/IconVerticalSolidList"/>
    <dgm:cxn modelId="{BAAAFCF0-0D47-422B-B306-9A55C1D221CE}" type="presParOf" srcId="{B67B309C-0D67-4642-AE3B-B1DCDCF23782}" destId="{70BDE478-DE5C-4423-AA63-5CC215B2D05B}" srcOrd="1" destOrd="0" presId="urn:microsoft.com/office/officeart/2018/2/layout/IconVerticalSolidList"/>
    <dgm:cxn modelId="{21DF027B-0F92-4DBA-8E2B-0BF4565484EB}" type="presParOf" srcId="{B67B309C-0D67-4642-AE3B-B1DCDCF23782}" destId="{FF7EB54A-2255-4884-AB7B-EB0494516BDC}" srcOrd="2" destOrd="0" presId="urn:microsoft.com/office/officeart/2018/2/layout/IconVerticalSolidList"/>
    <dgm:cxn modelId="{41E4846A-E2DD-440E-B33C-CF6C300F18C8}" type="presParOf" srcId="{B67B309C-0D67-4642-AE3B-B1DCDCF23782}" destId="{06892693-7FCA-478D-A31E-A7D05B79E420}" srcOrd="3" destOrd="0" presId="urn:microsoft.com/office/officeart/2018/2/layout/IconVerticalSolidList"/>
    <dgm:cxn modelId="{C2B2F749-3E19-48F1-A313-3B4802101D77}" type="presParOf" srcId="{1456EABC-E8BD-43FA-B871-8270A3E26CB5}" destId="{6668D665-2B78-484A-AB04-B67AE745075A}" srcOrd="9" destOrd="0" presId="urn:microsoft.com/office/officeart/2018/2/layout/IconVerticalSolidList"/>
    <dgm:cxn modelId="{D9B042C9-AD45-45FD-8894-DFABED3402AC}" type="presParOf" srcId="{1456EABC-E8BD-43FA-B871-8270A3E26CB5}" destId="{0034DA7B-D83A-4908-8ADC-2F21A70DC21F}" srcOrd="10" destOrd="0" presId="urn:microsoft.com/office/officeart/2018/2/layout/IconVerticalSolidList"/>
    <dgm:cxn modelId="{51A41487-B606-40CD-BEB4-2FBD52C637F3}" type="presParOf" srcId="{0034DA7B-D83A-4908-8ADC-2F21A70DC21F}" destId="{F5D3F35B-9878-4F53-A21C-86D449A03E73}" srcOrd="0" destOrd="0" presId="urn:microsoft.com/office/officeart/2018/2/layout/IconVerticalSolidList"/>
    <dgm:cxn modelId="{A735D284-3205-4B09-B5E5-92FE8C17EF80}" type="presParOf" srcId="{0034DA7B-D83A-4908-8ADC-2F21A70DC21F}" destId="{8A09B188-D746-418A-B331-61DD1AC6AE49}" srcOrd="1" destOrd="0" presId="urn:microsoft.com/office/officeart/2018/2/layout/IconVerticalSolidList"/>
    <dgm:cxn modelId="{1DA08361-9835-4F44-8F5E-95CF10228ED7}" type="presParOf" srcId="{0034DA7B-D83A-4908-8ADC-2F21A70DC21F}" destId="{2D5DAFBA-E8DF-4ABA-B1F6-0276DE219365}" srcOrd="2" destOrd="0" presId="urn:microsoft.com/office/officeart/2018/2/layout/IconVerticalSolidList"/>
    <dgm:cxn modelId="{DFA37BC9-E8C8-43D4-BD34-D4E01AFF4AC3}" type="presParOf" srcId="{0034DA7B-D83A-4908-8ADC-2F21A70DC21F}" destId="{FCF73BD1-6E4F-4055-9FB5-19C10306B9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2FB85-C166-434E-9961-17BFEAEA2016}">
      <dsp:nvSpPr>
        <dsp:cNvPr id="0" name=""/>
        <dsp:cNvSpPr/>
      </dsp:nvSpPr>
      <dsp:spPr>
        <a:xfrm>
          <a:off x="278572" y="345042"/>
          <a:ext cx="869607" cy="8696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985A6-3035-46C6-85A5-BB47CBA0E796}">
      <dsp:nvSpPr>
        <dsp:cNvPr id="0" name=""/>
        <dsp:cNvSpPr/>
      </dsp:nvSpPr>
      <dsp:spPr>
        <a:xfrm>
          <a:off x="463898" y="530368"/>
          <a:ext cx="498955" cy="498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38BC5-4987-4CFC-976C-74529E725FC2}">
      <dsp:nvSpPr>
        <dsp:cNvPr id="0" name=""/>
        <dsp:cNvSpPr/>
      </dsp:nvSpPr>
      <dsp:spPr>
        <a:xfrm>
          <a:off x="583" y="148551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dirty="0"/>
            <a:t>Co je to inteligence?</a:t>
          </a:r>
          <a:endParaRPr lang="en-US" sz="1200" kern="1200" dirty="0"/>
        </a:p>
      </dsp:txBody>
      <dsp:txXfrm>
        <a:off x="583" y="1485510"/>
        <a:ext cx="1425585" cy="570234"/>
      </dsp:txXfrm>
    </dsp:sp>
    <dsp:sp modelId="{2BC0F78B-8EED-4A12-937E-42C2D6C1C246}">
      <dsp:nvSpPr>
        <dsp:cNvPr id="0" name=""/>
        <dsp:cNvSpPr/>
      </dsp:nvSpPr>
      <dsp:spPr>
        <a:xfrm>
          <a:off x="1953636" y="345042"/>
          <a:ext cx="869607" cy="8696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DBA6F-EC19-4FEA-B56F-834926027FC5}">
      <dsp:nvSpPr>
        <dsp:cNvPr id="0" name=""/>
        <dsp:cNvSpPr/>
      </dsp:nvSpPr>
      <dsp:spPr>
        <a:xfrm>
          <a:off x="2138962" y="530368"/>
          <a:ext cx="498955" cy="498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B5EF9B-1777-4763-A7AC-3372A412D738}">
      <dsp:nvSpPr>
        <dsp:cNvPr id="0" name=""/>
        <dsp:cNvSpPr/>
      </dsp:nvSpPr>
      <dsp:spPr>
        <a:xfrm>
          <a:off x="1675646" y="148551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Co je to AI?</a:t>
          </a:r>
          <a:endParaRPr lang="en-US" sz="1200" kern="1200"/>
        </a:p>
      </dsp:txBody>
      <dsp:txXfrm>
        <a:off x="1675646" y="1485510"/>
        <a:ext cx="1425585" cy="570234"/>
      </dsp:txXfrm>
    </dsp:sp>
    <dsp:sp modelId="{576A2DEE-F304-4FDA-8FD2-C5545320FBFC}">
      <dsp:nvSpPr>
        <dsp:cNvPr id="0" name=""/>
        <dsp:cNvSpPr/>
      </dsp:nvSpPr>
      <dsp:spPr>
        <a:xfrm>
          <a:off x="3628699" y="345042"/>
          <a:ext cx="869607" cy="8696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FA973-7AF2-4EC2-A219-F524A48038A7}">
      <dsp:nvSpPr>
        <dsp:cNvPr id="0" name=""/>
        <dsp:cNvSpPr/>
      </dsp:nvSpPr>
      <dsp:spPr>
        <a:xfrm>
          <a:off x="3814025" y="530368"/>
          <a:ext cx="498955" cy="4989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466A23-5137-402E-A580-23BB7FE0B1AF}">
      <dsp:nvSpPr>
        <dsp:cNvPr id="0" name=""/>
        <dsp:cNvSpPr/>
      </dsp:nvSpPr>
      <dsp:spPr>
        <a:xfrm>
          <a:off x="3350710" y="148551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Jak se liší AI a běžné algoritmické metody?</a:t>
          </a:r>
          <a:endParaRPr lang="en-US" sz="1200" kern="1200"/>
        </a:p>
      </dsp:txBody>
      <dsp:txXfrm>
        <a:off x="3350710" y="1485510"/>
        <a:ext cx="1425585" cy="570234"/>
      </dsp:txXfrm>
    </dsp:sp>
    <dsp:sp modelId="{187FF58F-A339-4E04-B269-13B3549BDAAC}">
      <dsp:nvSpPr>
        <dsp:cNvPr id="0" name=""/>
        <dsp:cNvSpPr/>
      </dsp:nvSpPr>
      <dsp:spPr>
        <a:xfrm>
          <a:off x="5303763" y="345042"/>
          <a:ext cx="869607" cy="8696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F1E31-DA18-4A82-BD45-1E4030301D8E}">
      <dsp:nvSpPr>
        <dsp:cNvPr id="0" name=""/>
        <dsp:cNvSpPr/>
      </dsp:nvSpPr>
      <dsp:spPr>
        <a:xfrm>
          <a:off x="5489089" y="530368"/>
          <a:ext cx="498955" cy="4989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A8CABB-51EF-4438-85F2-46E23FE31681}">
      <dsp:nvSpPr>
        <dsp:cNvPr id="0" name=""/>
        <dsp:cNvSpPr/>
      </dsp:nvSpPr>
      <dsp:spPr>
        <a:xfrm>
          <a:off x="5025773" y="148551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Co je to všeobecná AI (General AI)?</a:t>
          </a:r>
          <a:endParaRPr lang="en-US" sz="1200" kern="1200"/>
        </a:p>
      </dsp:txBody>
      <dsp:txXfrm>
        <a:off x="5025773" y="1485510"/>
        <a:ext cx="1425585" cy="570234"/>
      </dsp:txXfrm>
    </dsp:sp>
    <dsp:sp modelId="{D2E6355B-6F88-4F50-BFCE-F8052DA27F74}">
      <dsp:nvSpPr>
        <dsp:cNvPr id="0" name=""/>
        <dsp:cNvSpPr/>
      </dsp:nvSpPr>
      <dsp:spPr>
        <a:xfrm>
          <a:off x="1116104" y="2412141"/>
          <a:ext cx="869607" cy="8696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412B7-B54E-4114-9A35-8D1B2D08C751}">
      <dsp:nvSpPr>
        <dsp:cNvPr id="0" name=""/>
        <dsp:cNvSpPr/>
      </dsp:nvSpPr>
      <dsp:spPr>
        <a:xfrm>
          <a:off x="1301430" y="2597467"/>
          <a:ext cx="498955" cy="4989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18607-0BFD-478E-93E8-FED94473493A}">
      <dsp:nvSpPr>
        <dsp:cNvPr id="0" name=""/>
        <dsp:cNvSpPr/>
      </dsp:nvSpPr>
      <dsp:spPr>
        <a:xfrm>
          <a:off x="838115" y="355261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Funkčnost je závislá na tom, že máme dobrá data</a:t>
          </a:r>
          <a:endParaRPr lang="en-US" sz="1200" kern="1200"/>
        </a:p>
      </dsp:txBody>
      <dsp:txXfrm>
        <a:off x="838115" y="3552610"/>
        <a:ext cx="1425585" cy="570234"/>
      </dsp:txXfrm>
    </dsp:sp>
    <dsp:sp modelId="{6CAEDDC4-B431-4552-96EB-F1819E902E27}">
      <dsp:nvSpPr>
        <dsp:cNvPr id="0" name=""/>
        <dsp:cNvSpPr/>
      </dsp:nvSpPr>
      <dsp:spPr>
        <a:xfrm>
          <a:off x="2791167" y="2412141"/>
          <a:ext cx="869607" cy="8696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8A65D-B475-425F-861D-2CDAA8626FF0}">
      <dsp:nvSpPr>
        <dsp:cNvPr id="0" name=""/>
        <dsp:cNvSpPr/>
      </dsp:nvSpPr>
      <dsp:spPr>
        <a:xfrm>
          <a:off x="2976493" y="2597467"/>
          <a:ext cx="498955" cy="4989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AD9C43-88F4-4316-A3EF-F4457E93018F}">
      <dsp:nvSpPr>
        <dsp:cNvPr id="0" name=""/>
        <dsp:cNvSpPr/>
      </dsp:nvSpPr>
      <dsp:spPr>
        <a:xfrm>
          <a:off x="2513178" y="355261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Jak AI využít?</a:t>
          </a:r>
          <a:endParaRPr lang="en-US" sz="1200" kern="1200"/>
        </a:p>
      </dsp:txBody>
      <dsp:txXfrm>
        <a:off x="2513178" y="3552610"/>
        <a:ext cx="1425585" cy="570234"/>
      </dsp:txXfrm>
    </dsp:sp>
    <dsp:sp modelId="{77AAAE6D-993A-43A3-B35B-CD3AEE6536AC}">
      <dsp:nvSpPr>
        <dsp:cNvPr id="0" name=""/>
        <dsp:cNvSpPr/>
      </dsp:nvSpPr>
      <dsp:spPr>
        <a:xfrm>
          <a:off x="4466231" y="2412141"/>
          <a:ext cx="869607" cy="8696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2E7EF-DF0C-444F-B381-BEAC69C04B01}">
      <dsp:nvSpPr>
        <dsp:cNvPr id="0" name=""/>
        <dsp:cNvSpPr/>
      </dsp:nvSpPr>
      <dsp:spPr>
        <a:xfrm>
          <a:off x="4651557" y="2597467"/>
          <a:ext cx="498955" cy="49895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18E01-43AA-4B99-A87C-06724E71C6A0}">
      <dsp:nvSpPr>
        <dsp:cNvPr id="0" name=""/>
        <dsp:cNvSpPr/>
      </dsp:nvSpPr>
      <dsp:spPr>
        <a:xfrm>
          <a:off x="4188242" y="3552610"/>
          <a:ext cx="1425585" cy="57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Má to nějaké etické limity?</a:t>
          </a:r>
          <a:endParaRPr lang="en-US" sz="1200" kern="1200"/>
        </a:p>
      </dsp:txBody>
      <dsp:txXfrm>
        <a:off x="4188242" y="3552610"/>
        <a:ext cx="1425585" cy="5702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D5A6-D183-40F4-8B31-349A90C3F39A}">
      <dsp:nvSpPr>
        <dsp:cNvPr id="0" name=""/>
        <dsp:cNvSpPr/>
      </dsp:nvSpPr>
      <dsp:spPr>
        <a:xfrm>
          <a:off x="109363" y="692144"/>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794B3-25C2-4ABE-9D81-D4A01DF80ACD}">
      <dsp:nvSpPr>
        <dsp:cNvPr id="0" name=""/>
        <dsp:cNvSpPr/>
      </dsp:nvSpPr>
      <dsp:spPr>
        <a:xfrm>
          <a:off x="284370" y="867150"/>
          <a:ext cx="483351" cy="483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E234DB-06B6-45FC-971B-066E70F23470}">
      <dsp:nvSpPr>
        <dsp:cNvPr id="0" name=""/>
        <dsp:cNvSpPr/>
      </dsp:nvSpPr>
      <dsp:spPr>
        <a:xfrm>
          <a:off x="1121306"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cs-CZ" sz="1900" kern="1200"/>
            <a:t>Vše je AI…</a:t>
          </a:r>
          <a:endParaRPr lang="en-US" sz="1900" kern="1200"/>
        </a:p>
      </dsp:txBody>
      <dsp:txXfrm>
        <a:off x="1121306" y="692144"/>
        <a:ext cx="1964358" cy="833364"/>
      </dsp:txXfrm>
    </dsp:sp>
    <dsp:sp modelId="{B1FA3ADE-2293-454D-9B48-19B28ADD7560}">
      <dsp:nvSpPr>
        <dsp:cNvPr id="0" name=""/>
        <dsp:cNvSpPr/>
      </dsp:nvSpPr>
      <dsp:spPr>
        <a:xfrm>
          <a:off x="3427939" y="692144"/>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05CBB-33DF-4064-93B0-FAB6966C08F1}">
      <dsp:nvSpPr>
        <dsp:cNvPr id="0" name=""/>
        <dsp:cNvSpPr/>
      </dsp:nvSpPr>
      <dsp:spPr>
        <a:xfrm>
          <a:off x="3602945" y="867150"/>
          <a:ext cx="483351" cy="483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2BE1C8-10CE-4275-9AF6-7B080E3D94F3}">
      <dsp:nvSpPr>
        <dsp:cNvPr id="0" name=""/>
        <dsp:cNvSpPr/>
      </dsp:nvSpPr>
      <dsp:spPr>
        <a:xfrm>
          <a:off x="4439881"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cs-CZ" sz="1900" kern="1200"/>
            <a:t>K čemu ho ale využít?</a:t>
          </a:r>
          <a:endParaRPr lang="en-US" sz="1900" kern="1200"/>
        </a:p>
      </dsp:txBody>
      <dsp:txXfrm>
        <a:off x="4439881" y="692144"/>
        <a:ext cx="1964358" cy="833364"/>
      </dsp:txXfrm>
    </dsp:sp>
    <dsp:sp modelId="{5940425A-9B21-4C5A-99B3-1DA99E34A545}">
      <dsp:nvSpPr>
        <dsp:cNvPr id="0" name=""/>
        <dsp:cNvSpPr/>
      </dsp:nvSpPr>
      <dsp:spPr>
        <a:xfrm>
          <a:off x="109363" y="2526030"/>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C2569-79DC-4FF1-B6CA-8BC09C17476D}">
      <dsp:nvSpPr>
        <dsp:cNvPr id="0" name=""/>
        <dsp:cNvSpPr/>
      </dsp:nvSpPr>
      <dsp:spPr>
        <a:xfrm>
          <a:off x="284370" y="2701037"/>
          <a:ext cx="483351" cy="483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EDFBB2-FE1C-47BD-8544-BE98BB99A14F}">
      <dsp:nvSpPr>
        <dsp:cNvPr id="0" name=""/>
        <dsp:cNvSpPr/>
      </dsp:nvSpPr>
      <dsp:spPr>
        <a:xfrm>
          <a:off x="1121306"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cs-CZ" sz="1900" kern="1200"/>
            <a:t>AI dělají „stupidní“ chyby</a:t>
          </a:r>
          <a:endParaRPr lang="en-US" sz="1900" kern="1200"/>
        </a:p>
      </dsp:txBody>
      <dsp:txXfrm>
        <a:off x="1121306" y="2526030"/>
        <a:ext cx="1964358" cy="833364"/>
      </dsp:txXfrm>
    </dsp:sp>
    <dsp:sp modelId="{2D92C783-D890-406F-A774-D4A34AE0779D}">
      <dsp:nvSpPr>
        <dsp:cNvPr id="0" name=""/>
        <dsp:cNvSpPr/>
      </dsp:nvSpPr>
      <dsp:spPr>
        <a:xfrm>
          <a:off x="3427939" y="2526030"/>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3035C-114F-4F77-8F8F-15759CB64AE3}">
      <dsp:nvSpPr>
        <dsp:cNvPr id="0" name=""/>
        <dsp:cNvSpPr/>
      </dsp:nvSpPr>
      <dsp:spPr>
        <a:xfrm>
          <a:off x="3602945" y="2701037"/>
          <a:ext cx="483351" cy="483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6A40F6-FCD2-4EAC-AB73-0F0092392E4E}">
      <dsp:nvSpPr>
        <dsp:cNvPr id="0" name=""/>
        <dsp:cNvSpPr/>
      </dsp:nvSpPr>
      <dsp:spPr>
        <a:xfrm>
          <a:off x="4439881"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cs-CZ" sz="1900" kern="1200"/>
            <a:t>Lidé obtížně důvěřují technice</a:t>
          </a:r>
          <a:endParaRPr lang="en-US" sz="1900" kern="1200"/>
        </a:p>
      </dsp:txBody>
      <dsp:txXfrm>
        <a:off x="4439881" y="2526030"/>
        <a:ext cx="1964358" cy="833364"/>
      </dsp:txXfrm>
    </dsp:sp>
    <dsp:sp modelId="{8BC21924-39DD-4319-8754-0232ED12C6F8}">
      <dsp:nvSpPr>
        <dsp:cNvPr id="0" name=""/>
        <dsp:cNvSpPr/>
      </dsp:nvSpPr>
      <dsp:spPr>
        <a:xfrm>
          <a:off x="109363" y="4359917"/>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842A3-C820-49C5-A4DF-DC0942B304E6}">
      <dsp:nvSpPr>
        <dsp:cNvPr id="0" name=""/>
        <dsp:cNvSpPr/>
      </dsp:nvSpPr>
      <dsp:spPr>
        <a:xfrm>
          <a:off x="284370" y="4534924"/>
          <a:ext cx="483351" cy="4833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C6871D-8E6E-46ED-84DB-36FB922CE4F2}">
      <dsp:nvSpPr>
        <dsp:cNvPr id="0" name=""/>
        <dsp:cNvSpPr/>
      </dsp:nvSpPr>
      <dsp:spPr>
        <a:xfrm>
          <a:off x="1121306"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cs-CZ" sz="1900" kern="1200"/>
            <a:t>Jak má vypadat kooperace AI s člověkem?</a:t>
          </a:r>
          <a:endParaRPr lang="en-US" sz="1900" kern="1200"/>
        </a:p>
      </dsp:txBody>
      <dsp:txXfrm>
        <a:off x="1121306" y="4359917"/>
        <a:ext cx="1964358" cy="833364"/>
      </dsp:txXfrm>
    </dsp:sp>
    <dsp:sp modelId="{9310845E-ED6A-4058-B450-13F1A09779DB}">
      <dsp:nvSpPr>
        <dsp:cNvPr id="0" name=""/>
        <dsp:cNvSpPr/>
      </dsp:nvSpPr>
      <dsp:spPr>
        <a:xfrm>
          <a:off x="3427939" y="4359917"/>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DFDDE-8F13-430B-8C1D-F612FB1402DC}">
      <dsp:nvSpPr>
        <dsp:cNvPr id="0" name=""/>
        <dsp:cNvSpPr/>
      </dsp:nvSpPr>
      <dsp:spPr>
        <a:xfrm>
          <a:off x="3602945" y="4534924"/>
          <a:ext cx="483351" cy="4833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6EAE1-6379-4986-B2E3-4651E2F8E518}">
      <dsp:nvSpPr>
        <dsp:cNvPr id="0" name=""/>
        <dsp:cNvSpPr/>
      </dsp:nvSpPr>
      <dsp:spPr>
        <a:xfrm>
          <a:off x="4439881"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cs-CZ" sz="1900" kern="1200"/>
            <a:t>Co s oblastí udělá AC?</a:t>
          </a:r>
          <a:endParaRPr lang="en-US" sz="1900" kern="1200"/>
        </a:p>
      </dsp:txBody>
      <dsp:txXfrm>
        <a:off x="4439881" y="4359917"/>
        <a:ext cx="1964358" cy="8333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8EB3A-4944-4699-97CC-2E044E143201}">
      <dsp:nvSpPr>
        <dsp:cNvPr id="0" name=""/>
        <dsp:cNvSpPr/>
      </dsp:nvSpPr>
      <dsp:spPr>
        <a:xfrm>
          <a:off x="0" y="1042993"/>
          <a:ext cx="6513603"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Stereotypizace</a:t>
          </a:r>
          <a:endParaRPr lang="en-US" sz="2400" kern="1200"/>
        </a:p>
      </dsp:txBody>
      <dsp:txXfrm>
        <a:off x="28100" y="1071093"/>
        <a:ext cx="6457403" cy="519439"/>
      </dsp:txXfrm>
    </dsp:sp>
    <dsp:sp modelId="{158DDE3B-5206-4462-BAE2-9CD70A681E7E}">
      <dsp:nvSpPr>
        <dsp:cNvPr id="0" name=""/>
        <dsp:cNvSpPr/>
      </dsp:nvSpPr>
      <dsp:spPr>
        <a:xfrm>
          <a:off x="0" y="1687753"/>
          <a:ext cx="6513603"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Fixace chybných vzorců – Amazon HR diskriminace</a:t>
          </a:r>
          <a:endParaRPr lang="en-US" sz="2400" kern="1200"/>
        </a:p>
      </dsp:txBody>
      <dsp:txXfrm>
        <a:off x="28100" y="1715853"/>
        <a:ext cx="6457403" cy="519439"/>
      </dsp:txXfrm>
    </dsp:sp>
    <dsp:sp modelId="{9A83F622-07FE-4D5A-9A84-F69A97BB4C06}">
      <dsp:nvSpPr>
        <dsp:cNvPr id="0" name=""/>
        <dsp:cNvSpPr/>
      </dsp:nvSpPr>
      <dsp:spPr>
        <a:xfrm>
          <a:off x="0" y="2332513"/>
          <a:ext cx="6513603"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Obcházení „lidskosti“ – Amazon HR propouštění</a:t>
          </a:r>
          <a:endParaRPr lang="en-US" sz="2400" kern="1200"/>
        </a:p>
      </dsp:txBody>
      <dsp:txXfrm>
        <a:off x="28100" y="2360613"/>
        <a:ext cx="6457403" cy="519439"/>
      </dsp:txXfrm>
    </dsp:sp>
    <dsp:sp modelId="{9638B34B-704B-4F2B-8EA8-2A1DA5B3DD3D}">
      <dsp:nvSpPr>
        <dsp:cNvPr id="0" name=""/>
        <dsp:cNvSpPr/>
      </dsp:nvSpPr>
      <dsp:spPr>
        <a:xfrm>
          <a:off x="0" y="2977272"/>
          <a:ext cx="6513603"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Data set bias</a:t>
          </a:r>
          <a:endParaRPr lang="en-US" sz="2400" kern="1200"/>
        </a:p>
      </dsp:txBody>
      <dsp:txXfrm>
        <a:off x="28100" y="3005372"/>
        <a:ext cx="6457403" cy="519439"/>
      </dsp:txXfrm>
    </dsp:sp>
    <dsp:sp modelId="{2BFB644D-1A70-4349-A05D-AE528B5F8787}">
      <dsp:nvSpPr>
        <dsp:cNvPr id="0" name=""/>
        <dsp:cNvSpPr/>
      </dsp:nvSpPr>
      <dsp:spPr>
        <a:xfrm>
          <a:off x="0" y="3622033"/>
          <a:ext cx="6513603" cy="57563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Co až bude AI chytřejší než my?</a:t>
          </a:r>
          <a:endParaRPr lang="en-US" sz="2400" kern="1200"/>
        </a:p>
      </dsp:txBody>
      <dsp:txXfrm>
        <a:off x="28100" y="3650133"/>
        <a:ext cx="6457403" cy="519439"/>
      </dsp:txXfrm>
    </dsp:sp>
    <dsp:sp modelId="{3F6E75B4-D1A4-41A2-9259-1EBEA5BC33C6}">
      <dsp:nvSpPr>
        <dsp:cNvPr id="0" name=""/>
        <dsp:cNvSpPr/>
      </dsp:nvSpPr>
      <dsp:spPr>
        <a:xfrm>
          <a:off x="0" y="4266792"/>
          <a:ext cx="6513603"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Bezpečnostní problémy</a:t>
          </a:r>
          <a:endParaRPr lang="en-US" sz="2400" kern="1200"/>
        </a:p>
      </dsp:txBody>
      <dsp:txXfrm>
        <a:off x="28100" y="4294892"/>
        <a:ext cx="6457403" cy="519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A8AB2-D993-4A8A-A998-7D20719F352E}">
      <dsp:nvSpPr>
        <dsp:cNvPr id="0" name=""/>
        <dsp:cNvSpPr/>
      </dsp:nvSpPr>
      <dsp:spPr>
        <a:xfrm>
          <a:off x="380968" y="1031146"/>
          <a:ext cx="398630" cy="398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70D50-4F50-4CCF-82CB-7E90D2D41900}">
      <dsp:nvSpPr>
        <dsp:cNvPr id="0" name=""/>
        <dsp:cNvSpPr/>
      </dsp:nvSpPr>
      <dsp:spPr>
        <a:xfrm>
          <a:off x="10811" y="1594194"/>
          <a:ext cx="1138944" cy="218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cs-CZ" sz="1400" kern="1200"/>
            <a:t>Neprogramujeme postup řešení ale jen logická pravidla</a:t>
          </a:r>
          <a:endParaRPr lang="en-US" sz="1400" kern="1200"/>
        </a:p>
      </dsp:txBody>
      <dsp:txXfrm>
        <a:off x="10811" y="1594194"/>
        <a:ext cx="1138944" cy="2185233"/>
      </dsp:txXfrm>
    </dsp:sp>
    <dsp:sp modelId="{61A4A6DB-F389-41B1-934F-FA22439D0101}">
      <dsp:nvSpPr>
        <dsp:cNvPr id="0" name=""/>
        <dsp:cNvSpPr/>
      </dsp:nvSpPr>
      <dsp:spPr>
        <a:xfrm>
          <a:off x="10811" y="3855901"/>
          <a:ext cx="1138944" cy="998377"/>
        </a:xfrm>
        <a:prstGeom prst="rect">
          <a:avLst/>
        </a:prstGeom>
        <a:noFill/>
        <a:ln>
          <a:noFill/>
        </a:ln>
        <a:effectLst/>
      </dsp:spPr>
      <dsp:style>
        <a:lnRef idx="0">
          <a:scrgbClr r="0" g="0" b="0"/>
        </a:lnRef>
        <a:fillRef idx="0">
          <a:scrgbClr r="0" g="0" b="0"/>
        </a:fillRef>
        <a:effectRef idx="0">
          <a:scrgbClr r="0" g="0" b="0"/>
        </a:effectRef>
        <a:fontRef idx="minor"/>
      </dsp:style>
    </dsp:sp>
    <dsp:sp modelId="{5E12473E-12E8-431D-93EB-158954D37B7B}">
      <dsp:nvSpPr>
        <dsp:cNvPr id="0" name=""/>
        <dsp:cNvSpPr/>
      </dsp:nvSpPr>
      <dsp:spPr>
        <a:xfrm>
          <a:off x="1719227" y="1031146"/>
          <a:ext cx="398630" cy="398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1704C7-0911-4B7F-9200-4E4B2FD1EC7D}">
      <dsp:nvSpPr>
        <dsp:cNvPr id="0" name=""/>
        <dsp:cNvSpPr/>
      </dsp:nvSpPr>
      <dsp:spPr>
        <a:xfrm>
          <a:off x="1349070" y="1594194"/>
          <a:ext cx="1138944" cy="218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cs-CZ" sz="1400" kern="1200"/>
            <a:t>Program podle nich provádí jen logický důkaz</a:t>
          </a:r>
          <a:endParaRPr lang="en-US" sz="1400" kern="1200"/>
        </a:p>
      </dsp:txBody>
      <dsp:txXfrm>
        <a:off x="1349070" y="1594194"/>
        <a:ext cx="1138944" cy="2185233"/>
      </dsp:txXfrm>
    </dsp:sp>
    <dsp:sp modelId="{0FE29C33-E51A-4800-A9CB-3FEE86FAA780}">
      <dsp:nvSpPr>
        <dsp:cNvPr id="0" name=""/>
        <dsp:cNvSpPr/>
      </dsp:nvSpPr>
      <dsp:spPr>
        <a:xfrm>
          <a:off x="1349070" y="3855901"/>
          <a:ext cx="1138944" cy="998377"/>
        </a:xfrm>
        <a:prstGeom prst="rect">
          <a:avLst/>
        </a:prstGeom>
        <a:noFill/>
        <a:ln>
          <a:noFill/>
        </a:ln>
        <a:effectLst/>
      </dsp:spPr>
      <dsp:style>
        <a:lnRef idx="0">
          <a:scrgbClr r="0" g="0" b="0"/>
        </a:lnRef>
        <a:fillRef idx="0">
          <a:scrgbClr r="0" g="0" b="0"/>
        </a:fillRef>
        <a:effectRef idx="0">
          <a:scrgbClr r="0" g="0" b="0"/>
        </a:effectRef>
        <a:fontRef idx="minor"/>
      </dsp:style>
    </dsp:sp>
    <dsp:sp modelId="{8C00CEED-F2A1-41B8-9B42-B1F33D16ACF9}">
      <dsp:nvSpPr>
        <dsp:cNvPr id="0" name=""/>
        <dsp:cNvSpPr/>
      </dsp:nvSpPr>
      <dsp:spPr>
        <a:xfrm>
          <a:off x="3057486" y="1031146"/>
          <a:ext cx="398630" cy="3986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0F6076-5D32-4B95-9081-72426235C1B6}">
      <dsp:nvSpPr>
        <dsp:cNvPr id="0" name=""/>
        <dsp:cNvSpPr/>
      </dsp:nvSpPr>
      <dsp:spPr>
        <a:xfrm>
          <a:off x="2687329" y="1594194"/>
          <a:ext cx="1138944" cy="218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cs-CZ" sz="1400" kern="1200"/>
            <a:t>Používá se Prolog nebo Gödel</a:t>
          </a:r>
          <a:endParaRPr lang="en-US" sz="1400" kern="1200"/>
        </a:p>
      </dsp:txBody>
      <dsp:txXfrm>
        <a:off x="2687329" y="1594194"/>
        <a:ext cx="1138944" cy="2185233"/>
      </dsp:txXfrm>
    </dsp:sp>
    <dsp:sp modelId="{1459B4A1-2B0F-4BE2-8BE8-A6AB5FB970EC}">
      <dsp:nvSpPr>
        <dsp:cNvPr id="0" name=""/>
        <dsp:cNvSpPr/>
      </dsp:nvSpPr>
      <dsp:spPr>
        <a:xfrm>
          <a:off x="2687329" y="3855901"/>
          <a:ext cx="1138944" cy="998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cs-CZ" sz="1100" kern="1200"/>
            <a:t>Fakt: dívka(monika).</a:t>
          </a:r>
          <a:endParaRPr lang="en-US" sz="1100" kern="1200"/>
        </a:p>
        <a:p>
          <a:pPr marL="0" lvl="0" indent="0" algn="ctr" defTabSz="488950">
            <a:lnSpc>
              <a:spcPct val="100000"/>
            </a:lnSpc>
            <a:spcBef>
              <a:spcPct val="0"/>
            </a:spcBef>
            <a:spcAft>
              <a:spcPct val="35000"/>
            </a:spcAft>
            <a:buNone/>
          </a:pPr>
          <a:r>
            <a:rPr lang="cs-CZ" sz="1100" kern="1200"/>
            <a:t>Otázka: ?- dívka(monika).</a:t>
          </a:r>
          <a:endParaRPr lang="en-US" sz="1100" kern="1200"/>
        </a:p>
        <a:p>
          <a:pPr marL="0" lvl="0" indent="0" algn="ctr" defTabSz="488950">
            <a:lnSpc>
              <a:spcPct val="100000"/>
            </a:lnSpc>
            <a:spcBef>
              <a:spcPct val="0"/>
            </a:spcBef>
            <a:spcAft>
              <a:spcPct val="35000"/>
            </a:spcAft>
            <a:buNone/>
          </a:pPr>
          <a:r>
            <a:rPr lang="cs-CZ" sz="1100" kern="1200"/>
            <a:t>Odpověď: yes.</a:t>
          </a:r>
          <a:endParaRPr lang="en-US" sz="1100" kern="1200"/>
        </a:p>
      </dsp:txBody>
      <dsp:txXfrm>
        <a:off x="2687329" y="3855901"/>
        <a:ext cx="1138944" cy="998377"/>
      </dsp:txXfrm>
    </dsp:sp>
    <dsp:sp modelId="{BC48CB8E-2B43-4F43-936B-A19FD86D12F5}">
      <dsp:nvSpPr>
        <dsp:cNvPr id="0" name=""/>
        <dsp:cNvSpPr/>
      </dsp:nvSpPr>
      <dsp:spPr>
        <a:xfrm>
          <a:off x="4395746" y="1031146"/>
          <a:ext cx="398630" cy="3986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1B7B12-8B79-4F7A-BA23-5825C0C86D0D}">
      <dsp:nvSpPr>
        <dsp:cNvPr id="0" name=""/>
        <dsp:cNvSpPr/>
      </dsp:nvSpPr>
      <dsp:spPr>
        <a:xfrm>
          <a:off x="4025589" y="1594194"/>
          <a:ext cx="1138944" cy="218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cs-CZ" sz="1400" kern="1200"/>
            <a:t>Podporované možnosti: seznamy, pole, proměnné, řetězce, složitější struktury</a:t>
          </a:r>
          <a:endParaRPr lang="en-US" sz="1400" kern="1200"/>
        </a:p>
      </dsp:txBody>
      <dsp:txXfrm>
        <a:off x="4025589" y="1594194"/>
        <a:ext cx="1138944" cy="2185233"/>
      </dsp:txXfrm>
    </dsp:sp>
    <dsp:sp modelId="{DFF91882-D11D-439D-A15F-27B1C5C50872}">
      <dsp:nvSpPr>
        <dsp:cNvPr id="0" name=""/>
        <dsp:cNvSpPr/>
      </dsp:nvSpPr>
      <dsp:spPr>
        <a:xfrm>
          <a:off x="4025589" y="3855901"/>
          <a:ext cx="1138944" cy="998377"/>
        </a:xfrm>
        <a:prstGeom prst="rect">
          <a:avLst/>
        </a:prstGeom>
        <a:noFill/>
        <a:ln>
          <a:noFill/>
        </a:ln>
        <a:effectLst/>
      </dsp:spPr>
      <dsp:style>
        <a:lnRef idx="0">
          <a:scrgbClr r="0" g="0" b="0"/>
        </a:lnRef>
        <a:fillRef idx="0">
          <a:scrgbClr r="0" g="0" b="0"/>
        </a:fillRef>
        <a:effectRef idx="0">
          <a:scrgbClr r="0" g="0" b="0"/>
        </a:effectRef>
        <a:fontRef idx="minor"/>
      </dsp:style>
    </dsp:sp>
    <dsp:sp modelId="{BB5A2D11-E20B-4F39-908C-26B836C3211A}">
      <dsp:nvSpPr>
        <dsp:cNvPr id="0" name=""/>
        <dsp:cNvSpPr/>
      </dsp:nvSpPr>
      <dsp:spPr>
        <a:xfrm>
          <a:off x="5734005" y="1031146"/>
          <a:ext cx="398630" cy="3986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0D1F82-FB32-425F-8C4E-2197252ACBB9}">
      <dsp:nvSpPr>
        <dsp:cNvPr id="0" name=""/>
        <dsp:cNvSpPr/>
      </dsp:nvSpPr>
      <dsp:spPr>
        <a:xfrm>
          <a:off x="5363848" y="1594194"/>
          <a:ext cx="1138944" cy="218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cs-CZ" sz="1400" kern="1200"/>
            <a:t>Základní myšlenka: musíme vytvořit databází faktů a pravidel, ze kterých se pak vyvozuje nějaká informace</a:t>
          </a:r>
          <a:endParaRPr lang="en-US" sz="1400" kern="1200"/>
        </a:p>
      </dsp:txBody>
      <dsp:txXfrm>
        <a:off x="5363848" y="1594194"/>
        <a:ext cx="1138944" cy="2185233"/>
      </dsp:txXfrm>
    </dsp:sp>
    <dsp:sp modelId="{1094D522-EC50-4BBC-8F54-7DBADF2A70ED}">
      <dsp:nvSpPr>
        <dsp:cNvPr id="0" name=""/>
        <dsp:cNvSpPr/>
      </dsp:nvSpPr>
      <dsp:spPr>
        <a:xfrm>
          <a:off x="5363848" y="3855901"/>
          <a:ext cx="1138944" cy="99837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2AF06-231A-4F8C-853B-C24DA58FE1A0}">
      <dsp:nvSpPr>
        <dsp:cNvPr id="0" name=""/>
        <dsp:cNvSpPr/>
      </dsp:nvSpPr>
      <dsp:spPr>
        <a:xfrm>
          <a:off x="109363" y="1609087"/>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E6E81A-D0AE-4B77-B48A-EF3AF9AA903D}">
      <dsp:nvSpPr>
        <dsp:cNvPr id="0" name=""/>
        <dsp:cNvSpPr/>
      </dsp:nvSpPr>
      <dsp:spPr>
        <a:xfrm>
          <a:off x="284370" y="1784094"/>
          <a:ext cx="483351" cy="483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6DF092-4401-42FB-B193-04E76BA21A74}">
      <dsp:nvSpPr>
        <dsp:cNvPr id="0" name=""/>
        <dsp:cNvSpPr/>
      </dsp:nvSpPr>
      <dsp:spPr>
        <a:xfrm>
          <a:off x="1121306" y="160908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Genetické programování (Vytvoříme populaci entit a testujeme jejich chování. V druhém kroku vybereme ty nejlepší a snažíme se z nich vygenerovat novou nakříženou populaci. To opakujeme dokud nemáme dostatečně dobré řešení)</a:t>
          </a:r>
          <a:endParaRPr lang="en-US" sz="1100" kern="1200"/>
        </a:p>
      </dsp:txBody>
      <dsp:txXfrm>
        <a:off x="1121306" y="1609087"/>
        <a:ext cx="1964358" cy="833364"/>
      </dsp:txXfrm>
    </dsp:sp>
    <dsp:sp modelId="{12CEDC3E-0B14-4600-B07E-457B2F15ECB1}">
      <dsp:nvSpPr>
        <dsp:cNvPr id="0" name=""/>
        <dsp:cNvSpPr/>
      </dsp:nvSpPr>
      <dsp:spPr>
        <a:xfrm>
          <a:off x="3427939" y="1609087"/>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B9C5A-9F2D-4FBD-96E7-7DBB51FCCE54}">
      <dsp:nvSpPr>
        <dsp:cNvPr id="0" name=""/>
        <dsp:cNvSpPr/>
      </dsp:nvSpPr>
      <dsp:spPr>
        <a:xfrm>
          <a:off x="3602945" y="1784094"/>
          <a:ext cx="483351" cy="483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C0D906-F1F9-4BE6-9258-89957A272B26}">
      <dsp:nvSpPr>
        <dsp:cNvPr id="0" name=""/>
        <dsp:cNvSpPr/>
      </dsp:nvSpPr>
      <dsp:spPr>
        <a:xfrm>
          <a:off x="4439881" y="160908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Expertní systémy</a:t>
          </a:r>
          <a:endParaRPr lang="en-US" sz="1100" kern="1200"/>
        </a:p>
      </dsp:txBody>
      <dsp:txXfrm>
        <a:off x="4439881" y="1609087"/>
        <a:ext cx="1964358" cy="833364"/>
      </dsp:txXfrm>
    </dsp:sp>
    <dsp:sp modelId="{9DC28AC2-EE09-491A-B3A7-F67B1594670C}">
      <dsp:nvSpPr>
        <dsp:cNvPr id="0" name=""/>
        <dsp:cNvSpPr/>
      </dsp:nvSpPr>
      <dsp:spPr>
        <a:xfrm>
          <a:off x="109363" y="3442974"/>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B736A-15E9-4716-9506-2BF20BEEE558}">
      <dsp:nvSpPr>
        <dsp:cNvPr id="0" name=""/>
        <dsp:cNvSpPr/>
      </dsp:nvSpPr>
      <dsp:spPr>
        <a:xfrm>
          <a:off x="284370" y="3617980"/>
          <a:ext cx="483351" cy="483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0AEA1E-C328-4C26-8554-9D55F224B30A}">
      <dsp:nvSpPr>
        <dsp:cNvPr id="0" name=""/>
        <dsp:cNvSpPr/>
      </dsp:nvSpPr>
      <dsp:spPr>
        <a:xfrm>
          <a:off x="1121306" y="344297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Dobývání znalostí  (analýza obrazových a textových dat, získávání informací, které nejsou standardně dostupné přímo)</a:t>
          </a:r>
          <a:endParaRPr lang="en-US" sz="1100" kern="1200"/>
        </a:p>
      </dsp:txBody>
      <dsp:txXfrm>
        <a:off x="1121306" y="3442974"/>
        <a:ext cx="1964358" cy="833364"/>
      </dsp:txXfrm>
    </dsp:sp>
    <dsp:sp modelId="{45A8491A-E870-496F-85B7-E45DB00F44B6}">
      <dsp:nvSpPr>
        <dsp:cNvPr id="0" name=""/>
        <dsp:cNvSpPr/>
      </dsp:nvSpPr>
      <dsp:spPr>
        <a:xfrm>
          <a:off x="3427939" y="3442974"/>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D8FD7-253D-4DF3-9100-CBCA94F964F3}">
      <dsp:nvSpPr>
        <dsp:cNvPr id="0" name=""/>
        <dsp:cNvSpPr/>
      </dsp:nvSpPr>
      <dsp:spPr>
        <a:xfrm>
          <a:off x="3602945" y="3617980"/>
          <a:ext cx="483351" cy="483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AE81A9-62CD-43F6-A8F8-D4B4F17765BE}">
      <dsp:nvSpPr>
        <dsp:cNvPr id="0" name=""/>
        <dsp:cNvSpPr/>
      </dsp:nvSpPr>
      <dsp:spPr>
        <a:xfrm>
          <a:off x="4439881" y="344297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Strojové učení (založené na statistických metodách, často se kombinuje s dalšími formami)</a:t>
          </a:r>
          <a:endParaRPr lang="en-US" sz="1100" kern="1200"/>
        </a:p>
      </dsp:txBody>
      <dsp:txXfrm>
        <a:off x="4439881" y="3442974"/>
        <a:ext cx="1964358" cy="833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0963B-6991-42A0-A3F4-C11AEC993E9E}">
      <dsp:nvSpPr>
        <dsp:cNvPr id="0" name=""/>
        <dsp:cNvSpPr/>
      </dsp:nvSpPr>
      <dsp:spPr>
        <a:xfrm>
          <a:off x="0" y="1854"/>
          <a:ext cx="6451943" cy="9398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02A7F-BC87-4C7C-85EA-5351B7564997}">
      <dsp:nvSpPr>
        <dsp:cNvPr id="0" name=""/>
        <dsp:cNvSpPr/>
      </dsp:nvSpPr>
      <dsp:spPr>
        <a:xfrm>
          <a:off x="284297" y="213315"/>
          <a:ext cx="516904" cy="516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F762A-5078-477B-A5F3-ADC13F073C14}">
      <dsp:nvSpPr>
        <dsp:cNvPr id="0" name=""/>
        <dsp:cNvSpPr/>
      </dsp:nvSpPr>
      <dsp:spPr>
        <a:xfrm>
          <a:off x="1085500" y="1854"/>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800100">
            <a:lnSpc>
              <a:spcPct val="90000"/>
            </a:lnSpc>
            <a:spcBef>
              <a:spcPct val="0"/>
            </a:spcBef>
            <a:spcAft>
              <a:spcPct val="35000"/>
            </a:spcAft>
            <a:buNone/>
          </a:pPr>
          <a:r>
            <a:rPr lang="cs-CZ" sz="1800" kern="1200"/>
            <a:t>Jako inteligentní chování je zde chápána jako rozumná interakce mezi třemi entitami: </a:t>
          </a:r>
          <a:r>
            <a:rPr lang="cs-CZ" sz="1800" i="1" kern="1200"/>
            <a:t>systém, prostředí, úloha</a:t>
          </a:r>
          <a:endParaRPr lang="en-US" sz="1800" kern="1200"/>
        </a:p>
      </dsp:txBody>
      <dsp:txXfrm>
        <a:off x="1085500" y="1854"/>
        <a:ext cx="5366442" cy="939827"/>
      </dsp:txXfrm>
    </dsp:sp>
    <dsp:sp modelId="{6051571A-3919-4FBD-BCF7-BEED81B120B3}">
      <dsp:nvSpPr>
        <dsp:cNvPr id="0" name=""/>
        <dsp:cNvSpPr/>
      </dsp:nvSpPr>
      <dsp:spPr>
        <a:xfrm>
          <a:off x="0" y="1176638"/>
          <a:ext cx="6451943" cy="9398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ADD4E-AC5B-48F1-BDE7-91E43C061721}">
      <dsp:nvSpPr>
        <dsp:cNvPr id="0" name=""/>
        <dsp:cNvSpPr/>
      </dsp:nvSpPr>
      <dsp:spPr>
        <a:xfrm>
          <a:off x="284297" y="1388099"/>
          <a:ext cx="516904" cy="516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66AE49-FC9E-42B5-B7FC-C101BD0CFCD1}">
      <dsp:nvSpPr>
        <dsp:cNvPr id="0" name=""/>
        <dsp:cNvSpPr/>
      </dsp:nvSpPr>
      <dsp:spPr>
        <a:xfrm>
          <a:off x="1085500" y="1176638"/>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800100">
            <a:lnSpc>
              <a:spcPct val="90000"/>
            </a:lnSpc>
            <a:spcBef>
              <a:spcPct val="0"/>
            </a:spcBef>
            <a:spcAft>
              <a:spcPct val="35000"/>
            </a:spcAft>
            <a:buNone/>
          </a:pPr>
          <a:r>
            <a:rPr lang="cs-CZ" sz="1800" kern="1200"/>
            <a:t>Vychází tedy z myšlenek behaviorismu</a:t>
          </a:r>
          <a:endParaRPr lang="en-US" sz="1800" kern="1200"/>
        </a:p>
      </dsp:txBody>
      <dsp:txXfrm>
        <a:off x="1085500" y="1176638"/>
        <a:ext cx="5366442" cy="939827"/>
      </dsp:txXfrm>
    </dsp:sp>
    <dsp:sp modelId="{A86DE764-7021-47FB-B0FD-3ECA3DCAF118}">
      <dsp:nvSpPr>
        <dsp:cNvPr id="0" name=""/>
        <dsp:cNvSpPr/>
      </dsp:nvSpPr>
      <dsp:spPr>
        <a:xfrm>
          <a:off x="0" y="2351421"/>
          <a:ext cx="6451943" cy="9398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275F3-ADB2-4BA5-85C8-726FA8E04FDF}">
      <dsp:nvSpPr>
        <dsp:cNvPr id="0" name=""/>
        <dsp:cNvSpPr/>
      </dsp:nvSpPr>
      <dsp:spPr>
        <a:xfrm>
          <a:off x="284297" y="2562882"/>
          <a:ext cx="516904" cy="516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DB9D05-4231-4855-88B7-768ECC5CC37C}">
      <dsp:nvSpPr>
        <dsp:cNvPr id="0" name=""/>
        <dsp:cNvSpPr/>
      </dsp:nvSpPr>
      <dsp:spPr>
        <a:xfrm>
          <a:off x="1085500" y="2351421"/>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800100">
            <a:lnSpc>
              <a:spcPct val="90000"/>
            </a:lnSpc>
            <a:spcBef>
              <a:spcPct val="0"/>
            </a:spcBef>
            <a:spcAft>
              <a:spcPct val="35000"/>
            </a:spcAft>
            <a:buNone/>
          </a:pPr>
          <a:r>
            <a:rPr lang="cs-CZ" sz="1800" kern="1200"/>
            <a:t>Inteligence je chápána jako instrumentální dovednost řešit nějakou úlohu</a:t>
          </a:r>
          <a:endParaRPr lang="en-US" sz="1800" kern="1200"/>
        </a:p>
      </dsp:txBody>
      <dsp:txXfrm>
        <a:off x="1085500" y="2351421"/>
        <a:ext cx="5366442" cy="939827"/>
      </dsp:txXfrm>
    </dsp:sp>
    <dsp:sp modelId="{860DB9B0-8DF2-4921-8D53-3AA9CE8748AC}">
      <dsp:nvSpPr>
        <dsp:cNvPr id="0" name=""/>
        <dsp:cNvSpPr/>
      </dsp:nvSpPr>
      <dsp:spPr>
        <a:xfrm>
          <a:off x="0" y="3526205"/>
          <a:ext cx="6451943" cy="9398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32950-5D02-4DCC-BC6C-2A62E4262C19}">
      <dsp:nvSpPr>
        <dsp:cNvPr id="0" name=""/>
        <dsp:cNvSpPr/>
      </dsp:nvSpPr>
      <dsp:spPr>
        <a:xfrm>
          <a:off x="284297" y="3737666"/>
          <a:ext cx="516904" cy="516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30F61B-591A-4690-BACE-ADE55B08509C}">
      <dsp:nvSpPr>
        <dsp:cNvPr id="0" name=""/>
        <dsp:cNvSpPr/>
      </dsp:nvSpPr>
      <dsp:spPr>
        <a:xfrm>
          <a:off x="1085500" y="3526205"/>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800100">
            <a:lnSpc>
              <a:spcPct val="90000"/>
            </a:lnSpc>
            <a:spcBef>
              <a:spcPct val="0"/>
            </a:spcBef>
            <a:spcAft>
              <a:spcPct val="35000"/>
            </a:spcAft>
            <a:buNone/>
          </a:pPr>
          <a:r>
            <a:rPr lang="cs-CZ" sz="1800" kern="1200"/>
            <a:t>Příklad: inteligentní umělí domácí roboti, zdravotnické systémy, výrobní linky a stroje….</a:t>
          </a:r>
          <a:endParaRPr lang="en-US" sz="1800" kern="1200"/>
        </a:p>
      </dsp:txBody>
      <dsp:txXfrm>
        <a:off x="1085500" y="3526205"/>
        <a:ext cx="5366442" cy="939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ADAC1-53BA-4B46-9848-7FC48BE567DF}">
      <dsp:nvSpPr>
        <dsp:cNvPr id="0" name=""/>
        <dsp:cNvSpPr/>
      </dsp:nvSpPr>
      <dsp:spPr>
        <a:xfrm>
          <a:off x="0" y="545"/>
          <a:ext cx="6451943" cy="12762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72123-5BF6-4A6D-807E-D775FB4ACCD6}">
      <dsp:nvSpPr>
        <dsp:cNvPr id="0" name=""/>
        <dsp:cNvSpPr/>
      </dsp:nvSpPr>
      <dsp:spPr>
        <a:xfrm>
          <a:off x="386058" y="287696"/>
          <a:ext cx="701925" cy="701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4059B7-595D-4074-9735-0B845924AF74}">
      <dsp:nvSpPr>
        <dsp:cNvPr id="0" name=""/>
        <dsp:cNvSpPr/>
      </dsp:nvSpPr>
      <dsp:spPr>
        <a:xfrm>
          <a:off x="1474042" y="545"/>
          <a:ext cx="4977900"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666750">
            <a:lnSpc>
              <a:spcPct val="90000"/>
            </a:lnSpc>
            <a:spcBef>
              <a:spcPct val="0"/>
            </a:spcBef>
            <a:spcAft>
              <a:spcPct val="35000"/>
            </a:spcAft>
            <a:buNone/>
          </a:pPr>
          <a:r>
            <a:rPr lang="cs-CZ" sz="1500" i="1" kern="1200"/>
            <a:t>„Inteligentní chování daného systému je dosaženo interakcí mezi jednotlivými komponenty, které disponují odlišnou funkcionalitou, což je dosaženo tím, že v rámci systému hrají odlišnou roli.</a:t>
          </a:r>
          <a:r>
            <a:rPr lang="cs-CZ" sz="1500" kern="1200"/>
            <a:t>“</a:t>
          </a:r>
          <a:endParaRPr lang="en-US" sz="1500" kern="1200"/>
        </a:p>
      </dsp:txBody>
      <dsp:txXfrm>
        <a:off x="1474042" y="545"/>
        <a:ext cx="4977900" cy="1276227"/>
      </dsp:txXfrm>
    </dsp:sp>
    <dsp:sp modelId="{2E753F72-63D1-431B-9773-B8CCB4EF177D}">
      <dsp:nvSpPr>
        <dsp:cNvPr id="0" name=""/>
        <dsp:cNvSpPr/>
      </dsp:nvSpPr>
      <dsp:spPr>
        <a:xfrm>
          <a:off x="0" y="1595829"/>
          <a:ext cx="6451943" cy="12762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85BFE-5AB5-43CF-B1A9-5E72D17A37DE}">
      <dsp:nvSpPr>
        <dsp:cNvPr id="0" name=""/>
        <dsp:cNvSpPr/>
      </dsp:nvSpPr>
      <dsp:spPr>
        <a:xfrm>
          <a:off x="386058" y="1882980"/>
          <a:ext cx="701925" cy="701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854256-0490-4BD2-89B6-1DF320747716}">
      <dsp:nvSpPr>
        <dsp:cNvPr id="0" name=""/>
        <dsp:cNvSpPr/>
      </dsp:nvSpPr>
      <dsp:spPr>
        <a:xfrm>
          <a:off x="1474042" y="1595829"/>
          <a:ext cx="4977900"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666750">
            <a:lnSpc>
              <a:spcPct val="90000"/>
            </a:lnSpc>
            <a:spcBef>
              <a:spcPct val="0"/>
            </a:spcBef>
            <a:spcAft>
              <a:spcPct val="35000"/>
            </a:spcAft>
            <a:buNone/>
          </a:pPr>
          <a:r>
            <a:rPr lang="cs-CZ" sz="1500" kern="1200"/>
            <a:t>Existuje konečný automat (stroj), který posloupností kroků, která je jednoznačná dojde ke správnému výsledku (Turingův stroj) (podobnost s Carnotovým cyklem majícím ideální účinnost tehdy, když pracuje nekonečně pomalu)</a:t>
          </a:r>
          <a:endParaRPr lang="en-US" sz="1500" kern="1200"/>
        </a:p>
      </dsp:txBody>
      <dsp:txXfrm>
        <a:off x="1474042" y="1595829"/>
        <a:ext cx="4977900" cy="1276227"/>
      </dsp:txXfrm>
    </dsp:sp>
    <dsp:sp modelId="{8197CC63-3990-4A35-9E2B-420FA4A50690}">
      <dsp:nvSpPr>
        <dsp:cNvPr id="0" name=""/>
        <dsp:cNvSpPr/>
      </dsp:nvSpPr>
      <dsp:spPr>
        <a:xfrm>
          <a:off x="0" y="3191114"/>
          <a:ext cx="6451943" cy="12762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E4E87-4FA3-480F-A0AE-48939BB14B0A}">
      <dsp:nvSpPr>
        <dsp:cNvPr id="0" name=""/>
        <dsp:cNvSpPr/>
      </dsp:nvSpPr>
      <dsp:spPr>
        <a:xfrm>
          <a:off x="386058" y="3478265"/>
          <a:ext cx="701925" cy="701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0BA8F0-0025-40CE-B687-62AD8B3D15FE}">
      <dsp:nvSpPr>
        <dsp:cNvPr id="0" name=""/>
        <dsp:cNvSpPr/>
      </dsp:nvSpPr>
      <dsp:spPr>
        <a:xfrm>
          <a:off x="1474042" y="3191114"/>
          <a:ext cx="4977900"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666750">
            <a:lnSpc>
              <a:spcPct val="90000"/>
            </a:lnSpc>
            <a:spcBef>
              <a:spcPct val="0"/>
            </a:spcBef>
            <a:spcAft>
              <a:spcPct val="35000"/>
            </a:spcAft>
            <a:buNone/>
          </a:pPr>
          <a:r>
            <a:rPr lang="cs-CZ" sz="1500" kern="1200"/>
            <a:t>Tento přístup je klasickou formou AI</a:t>
          </a:r>
          <a:endParaRPr lang="en-US" sz="1500" kern="1200"/>
        </a:p>
      </dsp:txBody>
      <dsp:txXfrm>
        <a:off x="1474042" y="3191114"/>
        <a:ext cx="4977900" cy="1276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5F4E0-4D83-4A87-8C80-329208369DE2}">
      <dsp:nvSpPr>
        <dsp:cNvPr id="0" name=""/>
        <dsp:cNvSpPr/>
      </dsp:nvSpPr>
      <dsp:spPr>
        <a:xfrm>
          <a:off x="0" y="1854"/>
          <a:ext cx="6451943" cy="9398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4C7E1-DAFF-40C0-AE56-0CF278FC1AEA}">
      <dsp:nvSpPr>
        <dsp:cNvPr id="0" name=""/>
        <dsp:cNvSpPr/>
      </dsp:nvSpPr>
      <dsp:spPr>
        <a:xfrm>
          <a:off x="284297" y="213315"/>
          <a:ext cx="516904" cy="516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5C172-D791-431E-B530-1C526BA1A331}">
      <dsp:nvSpPr>
        <dsp:cNvPr id="0" name=""/>
        <dsp:cNvSpPr/>
      </dsp:nvSpPr>
      <dsp:spPr>
        <a:xfrm>
          <a:off x="1085500" y="1854"/>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755650">
            <a:lnSpc>
              <a:spcPct val="90000"/>
            </a:lnSpc>
            <a:spcBef>
              <a:spcPct val="0"/>
            </a:spcBef>
            <a:spcAft>
              <a:spcPct val="35000"/>
            </a:spcAft>
            <a:buNone/>
          </a:pPr>
          <a:r>
            <a:rPr lang="cs-CZ" sz="1700" kern="1200"/>
            <a:t>Výpočty získáme spojením jednoduchých objektů s výpočetní silou do sítě</a:t>
          </a:r>
          <a:endParaRPr lang="en-US" sz="1700" kern="1200"/>
        </a:p>
      </dsp:txBody>
      <dsp:txXfrm>
        <a:off x="1085500" y="1854"/>
        <a:ext cx="5366442" cy="939827"/>
      </dsp:txXfrm>
    </dsp:sp>
    <dsp:sp modelId="{842C40E5-2A95-42CB-9693-991FE7C3C5DF}">
      <dsp:nvSpPr>
        <dsp:cNvPr id="0" name=""/>
        <dsp:cNvSpPr/>
      </dsp:nvSpPr>
      <dsp:spPr>
        <a:xfrm>
          <a:off x="0" y="1176638"/>
          <a:ext cx="6451943" cy="9398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7CBA7-D8CB-4C08-98C2-4EB4009550F0}">
      <dsp:nvSpPr>
        <dsp:cNvPr id="0" name=""/>
        <dsp:cNvSpPr/>
      </dsp:nvSpPr>
      <dsp:spPr>
        <a:xfrm>
          <a:off x="284297" y="1388099"/>
          <a:ext cx="516904" cy="516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DE9C51-DA9F-4DCF-8C6E-E00F552AD38D}">
      <dsp:nvSpPr>
        <dsp:cNvPr id="0" name=""/>
        <dsp:cNvSpPr/>
      </dsp:nvSpPr>
      <dsp:spPr>
        <a:xfrm>
          <a:off x="1085500" y="1176638"/>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755650">
            <a:lnSpc>
              <a:spcPct val="90000"/>
            </a:lnSpc>
            <a:spcBef>
              <a:spcPct val="0"/>
            </a:spcBef>
            <a:spcAft>
              <a:spcPct val="35000"/>
            </a:spcAft>
            <a:buNone/>
          </a:pPr>
          <a:r>
            <a:rPr lang="cs-CZ" sz="1700" kern="1200"/>
            <a:t>Představa sítě jako mozku – neurony a synaptický spojení</a:t>
          </a:r>
          <a:endParaRPr lang="en-US" sz="1700" kern="1200"/>
        </a:p>
      </dsp:txBody>
      <dsp:txXfrm>
        <a:off x="1085500" y="1176638"/>
        <a:ext cx="5366442" cy="939827"/>
      </dsp:txXfrm>
    </dsp:sp>
    <dsp:sp modelId="{8E39ADA3-2C56-456A-A501-6AAB2E9524CA}">
      <dsp:nvSpPr>
        <dsp:cNvPr id="0" name=""/>
        <dsp:cNvSpPr/>
      </dsp:nvSpPr>
      <dsp:spPr>
        <a:xfrm>
          <a:off x="0" y="2351421"/>
          <a:ext cx="6451943" cy="9398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B3F9D-3170-4562-A747-3F7F72251A59}">
      <dsp:nvSpPr>
        <dsp:cNvPr id="0" name=""/>
        <dsp:cNvSpPr/>
      </dsp:nvSpPr>
      <dsp:spPr>
        <a:xfrm>
          <a:off x="284297" y="2562882"/>
          <a:ext cx="516904" cy="516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94FB31-3DC1-4EBE-B3FB-46EE24C77EDD}">
      <dsp:nvSpPr>
        <dsp:cNvPr id="0" name=""/>
        <dsp:cNvSpPr/>
      </dsp:nvSpPr>
      <dsp:spPr>
        <a:xfrm>
          <a:off x="1085500" y="2351421"/>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755650">
            <a:lnSpc>
              <a:spcPct val="90000"/>
            </a:lnSpc>
            <a:spcBef>
              <a:spcPct val="0"/>
            </a:spcBef>
            <a:spcAft>
              <a:spcPct val="35000"/>
            </a:spcAft>
            <a:buNone/>
          </a:pPr>
          <a:r>
            <a:rPr lang="cs-CZ" sz="1700" kern="1200"/>
            <a:t>Pracuje se s tzv. neuronovou sítí – každý uzel má určitou (většinou všechny stejnou) množinu operací, které umí a dohromady tvoří umělou inteligenci</a:t>
          </a:r>
          <a:endParaRPr lang="en-US" sz="1700" kern="1200"/>
        </a:p>
      </dsp:txBody>
      <dsp:txXfrm>
        <a:off x="1085500" y="2351421"/>
        <a:ext cx="5366442" cy="939827"/>
      </dsp:txXfrm>
    </dsp:sp>
    <dsp:sp modelId="{DACC6E33-7829-418A-A0C4-0970F87EAA49}">
      <dsp:nvSpPr>
        <dsp:cNvPr id="0" name=""/>
        <dsp:cNvSpPr/>
      </dsp:nvSpPr>
      <dsp:spPr>
        <a:xfrm>
          <a:off x="0" y="3526205"/>
          <a:ext cx="6451943" cy="9398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2D631-AB22-43FA-8307-4DF4CE6C8090}">
      <dsp:nvSpPr>
        <dsp:cNvPr id="0" name=""/>
        <dsp:cNvSpPr/>
      </dsp:nvSpPr>
      <dsp:spPr>
        <a:xfrm>
          <a:off x="284297" y="3737666"/>
          <a:ext cx="516904" cy="516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BCC5E-9A77-454F-80B6-E1D1D8BEE06B}">
      <dsp:nvSpPr>
        <dsp:cNvPr id="0" name=""/>
        <dsp:cNvSpPr/>
      </dsp:nvSpPr>
      <dsp:spPr>
        <a:xfrm>
          <a:off x="1085500" y="3526205"/>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755650">
            <a:lnSpc>
              <a:spcPct val="90000"/>
            </a:lnSpc>
            <a:spcBef>
              <a:spcPct val="0"/>
            </a:spcBef>
            <a:spcAft>
              <a:spcPct val="35000"/>
            </a:spcAft>
            <a:buNone/>
          </a:pPr>
          <a:r>
            <a:rPr lang="cs-CZ" sz="1700" kern="1200"/>
            <a:t>Příklad SyNAPSE – čip od IBM, který se umí sám učit (např. natáčet pálku v pin-pongu) – 265 neuronů a 65536 nebo 262144 synapsí</a:t>
          </a:r>
          <a:endParaRPr lang="en-US" sz="1700" kern="1200"/>
        </a:p>
      </dsp:txBody>
      <dsp:txXfrm>
        <a:off x="1085500" y="3526205"/>
        <a:ext cx="5366442" cy="939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321F3-8A1B-4E96-935D-55BFD7BFC92A}">
      <dsp:nvSpPr>
        <dsp:cNvPr id="0" name=""/>
        <dsp:cNvSpPr/>
      </dsp:nvSpPr>
      <dsp:spPr>
        <a:xfrm>
          <a:off x="0" y="381"/>
          <a:ext cx="6451943" cy="5255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5BB82-439A-4BD6-A869-D68FB336BC98}">
      <dsp:nvSpPr>
        <dsp:cNvPr id="0" name=""/>
        <dsp:cNvSpPr/>
      </dsp:nvSpPr>
      <dsp:spPr>
        <a:xfrm>
          <a:off x="158977" y="118629"/>
          <a:ext cx="289049" cy="289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073E87-FD72-413C-886D-11AA5F5EBACB}">
      <dsp:nvSpPr>
        <dsp:cNvPr id="0" name=""/>
        <dsp:cNvSpPr/>
      </dsp:nvSpPr>
      <dsp:spPr>
        <a:xfrm>
          <a:off x="607003" y="381"/>
          <a:ext cx="5844939"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20" tIns="55620" rIns="55620" bIns="55620" numCol="1" spcCol="1270" anchor="ctr" anchorCtr="0">
          <a:noAutofit/>
        </a:bodyPr>
        <a:lstStyle/>
        <a:p>
          <a:pPr marL="0" lvl="0" indent="0" algn="l" defTabSz="711200">
            <a:lnSpc>
              <a:spcPct val="90000"/>
            </a:lnSpc>
            <a:spcBef>
              <a:spcPct val="0"/>
            </a:spcBef>
            <a:spcAft>
              <a:spcPct val="35000"/>
            </a:spcAft>
            <a:buNone/>
          </a:pPr>
          <a:r>
            <a:rPr lang="cs-CZ" sz="1600" kern="1200" dirty="0"/>
            <a:t>Práce s různě konstruovanými vrstvami (</a:t>
          </a:r>
          <a:r>
            <a:rPr lang="cs-CZ" sz="1600" kern="1200" dirty="0">
              <a:hlinkClick xmlns:r="http://schemas.openxmlformats.org/officeDocument/2006/relationships" r:id="rId3"/>
            </a:rPr>
            <a:t>topologie</a:t>
          </a:r>
          <a:r>
            <a:rPr lang="cs-CZ" sz="1600" kern="1200" dirty="0"/>
            <a:t>)</a:t>
          </a:r>
          <a:endParaRPr lang="en-US" sz="1600" kern="1200" dirty="0"/>
        </a:p>
      </dsp:txBody>
      <dsp:txXfrm>
        <a:off x="607003" y="381"/>
        <a:ext cx="5844939" cy="525543"/>
      </dsp:txXfrm>
    </dsp:sp>
    <dsp:sp modelId="{2F3B62CC-4F27-4B84-9372-8938EB0BED55}">
      <dsp:nvSpPr>
        <dsp:cNvPr id="0" name=""/>
        <dsp:cNvSpPr/>
      </dsp:nvSpPr>
      <dsp:spPr>
        <a:xfrm>
          <a:off x="0" y="657311"/>
          <a:ext cx="6451943" cy="5255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0E2B61-33E8-4683-B28E-D77953B799A9}">
      <dsp:nvSpPr>
        <dsp:cNvPr id="0" name=""/>
        <dsp:cNvSpPr/>
      </dsp:nvSpPr>
      <dsp:spPr>
        <a:xfrm>
          <a:off x="158977" y="775559"/>
          <a:ext cx="289049" cy="28904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2113DD-8524-4918-88E7-E0FA71F69515}">
      <dsp:nvSpPr>
        <dsp:cNvPr id="0" name=""/>
        <dsp:cNvSpPr/>
      </dsp:nvSpPr>
      <dsp:spPr>
        <a:xfrm>
          <a:off x="607003" y="657311"/>
          <a:ext cx="5844939"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20" tIns="55620" rIns="55620" bIns="55620" numCol="1" spcCol="1270" anchor="ctr" anchorCtr="0">
          <a:noAutofit/>
        </a:bodyPr>
        <a:lstStyle/>
        <a:p>
          <a:pPr marL="0" lvl="0" indent="0" algn="l" defTabSz="711200">
            <a:lnSpc>
              <a:spcPct val="90000"/>
            </a:lnSpc>
            <a:spcBef>
              <a:spcPct val="0"/>
            </a:spcBef>
            <a:spcAft>
              <a:spcPct val="35000"/>
            </a:spcAft>
            <a:buNone/>
          </a:pPr>
          <a:r>
            <a:rPr lang="cs-CZ" sz="1600" kern="1200"/>
            <a:t>Každá vrstva typicky dělá jinou klasifikaci</a:t>
          </a:r>
          <a:endParaRPr lang="en-US" sz="1600" kern="1200"/>
        </a:p>
      </dsp:txBody>
      <dsp:txXfrm>
        <a:off x="607003" y="657311"/>
        <a:ext cx="5844939" cy="525543"/>
      </dsp:txXfrm>
    </dsp:sp>
    <dsp:sp modelId="{86AAE753-D361-4620-A4D4-886B51019DF8}">
      <dsp:nvSpPr>
        <dsp:cNvPr id="0" name=""/>
        <dsp:cNvSpPr/>
      </dsp:nvSpPr>
      <dsp:spPr>
        <a:xfrm>
          <a:off x="0" y="1314241"/>
          <a:ext cx="6451943" cy="52554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398C0-527C-4414-AE90-F4994F077184}">
      <dsp:nvSpPr>
        <dsp:cNvPr id="0" name=""/>
        <dsp:cNvSpPr/>
      </dsp:nvSpPr>
      <dsp:spPr>
        <a:xfrm>
          <a:off x="158977" y="1432488"/>
          <a:ext cx="289049" cy="28904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3E9EF4-203E-4201-9D53-9E4042E722B9}">
      <dsp:nvSpPr>
        <dsp:cNvPr id="0" name=""/>
        <dsp:cNvSpPr/>
      </dsp:nvSpPr>
      <dsp:spPr>
        <a:xfrm>
          <a:off x="607003" y="1314241"/>
          <a:ext cx="5844939"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20" tIns="55620" rIns="55620" bIns="55620" numCol="1" spcCol="1270" anchor="ctr" anchorCtr="0">
          <a:noAutofit/>
        </a:bodyPr>
        <a:lstStyle/>
        <a:p>
          <a:pPr marL="0" lvl="0" indent="0" algn="l" defTabSz="711200">
            <a:lnSpc>
              <a:spcPct val="90000"/>
            </a:lnSpc>
            <a:spcBef>
              <a:spcPct val="0"/>
            </a:spcBef>
            <a:spcAft>
              <a:spcPct val="35000"/>
            </a:spcAft>
            <a:buNone/>
          </a:pPr>
          <a:r>
            <a:rPr lang="cs-CZ" sz="1600" kern="1200"/>
            <a:t>Cílem neuronové sítě je vlastně kategorizace objektu</a:t>
          </a:r>
          <a:endParaRPr lang="en-US" sz="1600" kern="1200"/>
        </a:p>
      </dsp:txBody>
      <dsp:txXfrm>
        <a:off x="607003" y="1314241"/>
        <a:ext cx="5844939" cy="525543"/>
      </dsp:txXfrm>
    </dsp:sp>
    <dsp:sp modelId="{845DC291-BBFD-44C7-869E-9140B9250EF2}">
      <dsp:nvSpPr>
        <dsp:cNvPr id="0" name=""/>
        <dsp:cNvSpPr/>
      </dsp:nvSpPr>
      <dsp:spPr>
        <a:xfrm>
          <a:off x="0" y="1971171"/>
          <a:ext cx="6451943" cy="52554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67F19-2DF8-41D4-8200-DA495A61A0AB}">
      <dsp:nvSpPr>
        <dsp:cNvPr id="0" name=""/>
        <dsp:cNvSpPr/>
      </dsp:nvSpPr>
      <dsp:spPr>
        <a:xfrm>
          <a:off x="158977" y="2089418"/>
          <a:ext cx="289049" cy="28904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D7F1B9-6327-44FD-8909-F4D197AF011A}">
      <dsp:nvSpPr>
        <dsp:cNvPr id="0" name=""/>
        <dsp:cNvSpPr/>
      </dsp:nvSpPr>
      <dsp:spPr>
        <a:xfrm>
          <a:off x="607003" y="1971171"/>
          <a:ext cx="5844939"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20" tIns="55620" rIns="55620" bIns="55620" numCol="1" spcCol="1270" anchor="ctr" anchorCtr="0">
          <a:noAutofit/>
        </a:bodyPr>
        <a:lstStyle/>
        <a:p>
          <a:pPr marL="0" lvl="0" indent="0" algn="l" defTabSz="711200">
            <a:lnSpc>
              <a:spcPct val="90000"/>
            </a:lnSpc>
            <a:spcBef>
              <a:spcPct val="0"/>
            </a:spcBef>
            <a:spcAft>
              <a:spcPct val="35000"/>
            </a:spcAft>
            <a:buNone/>
          </a:pPr>
          <a:r>
            <a:rPr lang="cs-CZ" sz="1600" kern="1200"/>
            <a:t>Čím více vrstev, tím větší možnosti kategorizace</a:t>
          </a:r>
          <a:endParaRPr lang="en-US" sz="1600" kern="1200"/>
        </a:p>
      </dsp:txBody>
      <dsp:txXfrm>
        <a:off x="607003" y="1971171"/>
        <a:ext cx="5844939" cy="525543"/>
      </dsp:txXfrm>
    </dsp:sp>
    <dsp:sp modelId="{C2CC0B2E-D16C-46E0-BDBD-A10F6896C565}">
      <dsp:nvSpPr>
        <dsp:cNvPr id="0" name=""/>
        <dsp:cNvSpPr/>
      </dsp:nvSpPr>
      <dsp:spPr>
        <a:xfrm>
          <a:off x="0" y="2628101"/>
          <a:ext cx="6451943" cy="52554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18841-92E1-4194-9B18-E8E75D5081D5}">
      <dsp:nvSpPr>
        <dsp:cNvPr id="0" name=""/>
        <dsp:cNvSpPr/>
      </dsp:nvSpPr>
      <dsp:spPr>
        <a:xfrm>
          <a:off x="158977" y="2746348"/>
          <a:ext cx="289049" cy="28904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A393E4-F977-4382-A43E-002A632B10B9}">
      <dsp:nvSpPr>
        <dsp:cNvPr id="0" name=""/>
        <dsp:cNvSpPr/>
      </dsp:nvSpPr>
      <dsp:spPr>
        <a:xfrm>
          <a:off x="607003" y="2628101"/>
          <a:ext cx="5844939"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20" tIns="55620" rIns="55620" bIns="55620" numCol="1" spcCol="1270" anchor="ctr" anchorCtr="0">
          <a:noAutofit/>
        </a:bodyPr>
        <a:lstStyle/>
        <a:p>
          <a:pPr marL="0" lvl="0" indent="0" algn="l" defTabSz="711200">
            <a:lnSpc>
              <a:spcPct val="90000"/>
            </a:lnSpc>
            <a:spcBef>
              <a:spcPct val="0"/>
            </a:spcBef>
            <a:spcAft>
              <a:spcPct val="35000"/>
            </a:spcAft>
            <a:buNone/>
          </a:pPr>
          <a:r>
            <a:rPr lang="cs-CZ" sz="1600" kern="1200"/>
            <a:t>Čím více prvků a spojení, tím větší „výkon“</a:t>
          </a:r>
          <a:endParaRPr lang="en-US" sz="1600" kern="1200"/>
        </a:p>
      </dsp:txBody>
      <dsp:txXfrm>
        <a:off x="607003" y="2628101"/>
        <a:ext cx="5844939" cy="525543"/>
      </dsp:txXfrm>
    </dsp:sp>
    <dsp:sp modelId="{94928BA6-A2F8-47FC-8E1E-2705D29ADAEB}">
      <dsp:nvSpPr>
        <dsp:cNvPr id="0" name=""/>
        <dsp:cNvSpPr/>
      </dsp:nvSpPr>
      <dsp:spPr>
        <a:xfrm>
          <a:off x="0" y="3285031"/>
          <a:ext cx="6451943" cy="5255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B5049-8C63-4D73-B21B-9F29C45C07E0}">
      <dsp:nvSpPr>
        <dsp:cNvPr id="0" name=""/>
        <dsp:cNvSpPr/>
      </dsp:nvSpPr>
      <dsp:spPr>
        <a:xfrm>
          <a:off x="158977" y="3403278"/>
          <a:ext cx="289049" cy="289049"/>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872738-4DC1-4D2D-BF0B-23FDC2CB66C0}">
      <dsp:nvSpPr>
        <dsp:cNvPr id="0" name=""/>
        <dsp:cNvSpPr/>
      </dsp:nvSpPr>
      <dsp:spPr>
        <a:xfrm>
          <a:off x="607003" y="3285031"/>
          <a:ext cx="5844939"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20" tIns="55620" rIns="55620" bIns="55620" numCol="1" spcCol="1270" anchor="ctr" anchorCtr="0">
          <a:noAutofit/>
        </a:bodyPr>
        <a:lstStyle/>
        <a:p>
          <a:pPr marL="0" lvl="0" indent="0" algn="l" defTabSz="711200">
            <a:lnSpc>
              <a:spcPct val="90000"/>
            </a:lnSpc>
            <a:spcBef>
              <a:spcPct val="0"/>
            </a:spcBef>
            <a:spcAft>
              <a:spcPct val="35000"/>
            </a:spcAft>
            <a:buNone/>
          </a:pPr>
          <a:r>
            <a:rPr lang="cs-CZ" sz="1600" kern="1200" dirty="0"/>
            <a:t>Dnes jde o nejčastější řešení AI</a:t>
          </a:r>
          <a:endParaRPr lang="en-US" sz="1600" kern="1200" dirty="0"/>
        </a:p>
      </dsp:txBody>
      <dsp:txXfrm>
        <a:off x="607003" y="3285031"/>
        <a:ext cx="5844939" cy="525543"/>
      </dsp:txXfrm>
    </dsp:sp>
    <dsp:sp modelId="{103C5683-DF20-43E7-8AD0-A193C4B61259}">
      <dsp:nvSpPr>
        <dsp:cNvPr id="0" name=""/>
        <dsp:cNvSpPr/>
      </dsp:nvSpPr>
      <dsp:spPr>
        <a:xfrm>
          <a:off x="0" y="3941961"/>
          <a:ext cx="6451943" cy="5255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F516E-E675-42BE-8AAB-5F880A0FA9DE}">
      <dsp:nvSpPr>
        <dsp:cNvPr id="0" name=""/>
        <dsp:cNvSpPr/>
      </dsp:nvSpPr>
      <dsp:spPr>
        <a:xfrm>
          <a:off x="158977" y="4060208"/>
          <a:ext cx="289049" cy="289049"/>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22121-0243-4703-94A2-1E8BD6CC6F0D}">
      <dsp:nvSpPr>
        <dsp:cNvPr id="0" name=""/>
        <dsp:cNvSpPr/>
      </dsp:nvSpPr>
      <dsp:spPr>
        <a:xfrm>
          <a:off x="607003" y="3941961"/>
          <a:ext cx="5844939" cy="5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20" tIns="55620" rIns="55620" bIns="55620" numCol="1" spcCol="1270" anchor="ctr" anchorCtr="0">
          <a:noAutofit/>
        </a:bodyPr>
        <a:lstStyle/>
        <a:p>
          <a:pPr marL="0" lvl="0" indent="0" algn="l" defTabSz="711200">
            <a:lnSpc>
              <a:spcPct val="90000"/>
            </a:lnSpc>
            <a:spcBef>
              <a:spcPct val="0"/>
            </a:spcBef>
            <a:spcAft>
              <a:spcPct val="35000"/>
            </a:spcAft>
            <a:buNone/>
          </a:pPr>
          <a:r>
            <a:rPr lang="cs-CZ" sz="1600" kern="1200"/>
            <a:t>Výpočetně hodně náročné (ale třeba </a:t>
          </a:r>
          <a:r>
            <a:rPr lang="cs-CZ" sz="1600" kern="1200">
              <a:hlinkClick xmlns:r="http://schemas.openxmlformats.org/officeDocument/2006/relationships" r:id="rId16"/>
            </a:rPr>
            <a:t>Google Coral</a:t>
          </a:r>
          <a:r>
            <a:rPr lang="cs-CZ" sz="1600" kern="1200"/>
            <a:t>)</a:t>
          </a:r>
          <a:endParaRPr lang="en-US" sz="1600" kern="1200"/>
        </a:p>
      </dsp:txBody>
      <dsp:txXfrm>
        <a:off x="607003" y="3941961"/>
        <a:ext cx="5844939" cy="525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A7B5F-84B5-41DA-8E75-C009FF30FF6D}">
      <dsp:nvSpPr>
        <dsp:cNvPr id="0" name=""/>
        <dsp:cNvSpPr/>
      </dsp:nvSpPr>
      <dsp:spPr>
        <a:xfrm>
          <a:off x="379965" y="1210744"/>
          <a:ext cx="616201" cy="616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C5D91B-A9E6-4CD4-8888-DC61DF59DE6B}">
      <dsp:nvSpPr>
        <dsp:cNvPr id="0" name=""/>
        <dsp:cNvSpPr/>
      </dsp:nvSpPr>
      <dsp:spPr>
        <a:xfrm>
          <a:off x="3397" y="2055802"/>
          <a:ext cx="1369335" cy="5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cs-CZ" sz="1100" b="0" i="0" kern="1200"/>
            <a:t>Human agency and oversight</a:t>
          </a:r>
          <a:endParaRPr lang="en-US" sz="1100" kern="1200"/>
        </a:p>
      </dsp:txBody>
      <dsp:txXfrm>
        <a:off x="3397" y="2055802"/>
        <a:ext cx="1369335" cy="547734"/>
      </dsp:txXfrm>
    </dsp:sp>
    <dsp:sp modelId="{BEA9BE9E-9107-468D-A05F-3CCB95532B7D}">
      <dsp:nvSpPr>
        <dsp:cNvPr id="0" name=""/>
        <dsp:cNvSpPr/>
      </dsp:nvSpPr>
      <dsp:spPr>
        <a:xfrm>
          <a:off x="1988934" y="1210744"/>
          <a:ext cx="616201" cy="616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452B19-1336-4B43-95A2-DE32DD257321}">
      <dsp:nvSpPr>
        <dsp:cNvPr id="0" name=""/>
        <dsp:cNvSpPr/>
      </dsp:nvSpPr>
      <dsp:spPr>
        <a:xfrm>
          <a:off x="1612367" y="2055802"/>
          <a:ext cx="1369335" cy="5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cs-CZ" sz="1100" b="0" i="0" kern="1200"/>
            <a:t>Technical Robustness and safety</a:t>
          </a:r>
          <a:endParaRPr lang="en-US" sz="1100" kern="1200"/>
        </a:p>
      </dsp:txBody>
      <dsp:txXfrm>
        <a:off x="1612367" y="2055802"/>
        <a:ext cx="1369335" cy="547734"/>
      </dsp:txXfrm>
    </dsp:sp>
    <dsp:sp modelId="{F33BE444-82E5-46F8-9519-83B48ED55BE4}">
      <dsp:nvSpPr>
        <dsp:cNvPr id="0" name=""/>
        <dsp:cNvSpPr/>
      </dsp:nvSpPr>
      <dsp:spPr>
        <a:xfrm>
          <a:off x="3597904" y="1210744"/>
          <a:ext cx="616201" cy="6162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09373-251F-4DE7-8BAC-1C02D0AFEF06}">
      <dsp:nvSpPr>
        <dsp:cNvPr id="0" name=""/>
        <dsp:cNvSpPr/>
      </dsp:nvSpPr>
      <dsp:spPr>
        <a:xfrm>
          <a:off x="3221337" y="2055802"/>
          <a:ext cx="1369335" cy="5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cs-CZ" sz="1100" b="0" i="0" kern="1200"/>
            <a:t>Privacy and data governance</a:t>
          </a:r>
          <a:endParaRPr lang="en-US" sz="1100" kern="1200"/>
        </a:p>
      </dsp:txBody>
      <dsp:txXfrm>
        <a:off x="3221337" y="2055802"/>
        <a:ext cx="1369335" cy="547734"/>
      </dsp:txXfrm>
    </dsp:sp>
    <dsp:sp modelId="{FEDAF788-F507-4D93-8E96-C376BF92C61B}">
      <dsp:nvSpPr>
        <dsp:cNvPr id="0" name=""/>
        <dsp:cNvSpPr/>
      </dsp:nvSpPr>
      <dsp:spPr>
        <a:xfrm>
          <a:off x="5206874" y="1210744"/>
          <a:ext cx="616201" cy="6162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737EDF-9F18-4705-A1C0-E1E1427D94AB}">
      <dsp:nvSpPr>
        <dsp:cNvPr id="0" name=""/>
        <dsp:cNvSpPr/>
      </dsp:nvSpPr>
      <dsp:spPr>
        <a:xfrm>
          <a:off x="4830307" y="2055802"/>
          <a:ext cx="1369335" cy="5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Transparency</a:t>
          </a:r>
        </a:p>
      </dsp:txBody>
      <dsp:txXfrm>
        <a:off x="4830307" y="2055802"/>
        <a:ext cx="1369335" cy="547734"/>
      </dsp:txXfrm>
    </dsp:sp>
    <dsp:sp modelId="{A1F5B7D4-111C-43DC-9875-C733344F8246}">
      <dsp:nvSpPr>
        <dsp:cNvPr id="0" name=""/>
        <dsp:cNvSpPr/>
      </dsp:nvSpPr>
      <dsp:spPr>
        <a:xfrm>
          <a:off x="6815844" y="1210744"/>
          <a:ext cx="616201" cy="6162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1BDD73-5AE9-47BA-957E-EA2A5AD71364}">
      <dsp:nvSpPr>
        <dsp:cNvPr id="0" name=""/>
        <dsp:cNvSpPr/>
      </dsp:nvSpPr>
      <dsp:spPr>
        <a:xfrm>
          <a:off x="6439276" y="2055802"/>
          <a:ext cx="1369335" cy="5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cs-CZ" sz="1100" b="0" i="0" kern="1200"/>
            <a:t>Diversity, non-discrimination and fairness</a:t>
          </a:r>
          <a:endParaRPr lang="en-US" sz="1100" kern="1200"/>
        </a:p>
      </dsp:txBody>
      <dsp:txXfrm>
        <a:off x="6439276" y="2055802"/>
        <a:ext cx="1369335" cy="547734"/>
      </dsp:txXfrm>
    </dsp:sp>
    <dsp:sp modelId="{D3A9D570-B405-4D1A-B944-B07F10161ECC}">
      <dsp:nvSpPr>
        <dsp:cNvPr id="0" name=""/>
        <dsp:cNvSpPr/>
      </dsp:nvSpPr>
      <dsp:spPr>
        <a:xfrm>
          <a:off x="8424813" y="1210744"/>
          <a:ext cx="616201" cy="6162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B3BAE5-15D4-4289-8A9B-A7D1360B52F0}">
      <dsp:nvSpPr>
        <dsp:cNvPr id="0" name=""/>
        <dsp:cNvSpPr/>
      </dsp:nvSpPr>
      <dsp:spPr>
        <a:xfrm>
          <a:off x="8048246" y="2055802"/>
          <a:ext cx="1369335" cy="5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cs-CZ" sz="1100" b="0" i="0" kern="1200"/>
            <a:t>Societal and environmental well-being</a:t>
          </a:r>
          <a:endParaRPr lang="en-US" sz="1100" kern="1200"/>
        </a:p>
      </dsp:txBody>
      <dsp:txXfrm>
        <a:off x="8048246" y="2055802"/>
        <a:ext cx="1369335" cy="547734"/>
      </dsp:txXfrm>
    </dsp:sp>
    <dsp:sp modelId="{41095733-9743-4F98-8DBB-0B54B49BD88F}">
      <dsp:nvSpPr>
        <dsp:cNvPr id="0" name=""/>
        <dsp:cNvSpPr/>
      </dsp:nvSpPr>
      <dsp:spPr>
        <a:xfrm>
          <a:off x="10033783" y="1210744"/>
          <a:ext cx="616201" cy="6162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4C8C4D-E579-4331-B668-86F2C1771B39}">
      <dsp:nvSpPr>
        <dsp:cNvPr id="0" name=""/>
        <dsp:cNvSpPr/>
      </dsp:nvSpPr>
      <dsp:spPr>
        <a:xfrm>
          <a:off x="9657216" y="2055802"/>
          <a:ext cx="1369335" cy="5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cs-CZ" sz="1100" b="0" i="0" kern="1200"/>
            <a:t>Accountability</a:t>
          </a:r>
          <a:endParaRPr lang="en-US" sz="1100" kern="1200"/>
        </a:p>
      </dsp:txBody>
      <dsp:txXfrm>
        <a:off x="9657216" y="2055802"/>
        <a:ext cx="1369335" cy="5477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F3DE6-5ED9-4C4D-A59A-9810FE624ED6}">
      <dsp:nvSpPr>
        <dsp:cNvPr id="0" name=""/>
        <dsp:cNvSpPr/>
      </dsp:nvSpPr>
      <dsp:spPr>
        <a:xfrm>
          <a:off x="314088" y="0"/>
          <a:ext cx="5885426" cy="588542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957D40-07AC-49B3-A849-B1F46DA3CB54}">
      <dsp:nvSpPr>
        <dsp:cNvPr id="0" name=""/>
        <dsp:cNvSpPr/>
      </dsp:nvSpPr>
      <dsp:spPr>
        <a:xfrm>
          <a:off x="873204" y="559115"/>
          <a:ext cx="2295316" cy="22953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Presenter Coach v PowerPointu</a:t>
          </a:r>
          <a:endParaRPr lang="en-US" sz="2800" kern="1200"/>
        </a:p>
      </dsp:txBody>
      <dsp:txXfrm>
        <a:off x="985252" y="671163"/>
        <a:ext cx="2071220" cy="2071220"/>
      </dsp:txXfrm>
    </dsp:sp>
    <dsp:sp modelId="{3FA547B4-7B11-4617-9AF2-3B62C9590991}">
      <dsp:nvSpPr>
        <dsp:cNvPr id="0" name=""/>
        <dsp:cNvSpPr/>
      </dsp:nvSpPr>
      <dsp:spPr>
        <a:xfrm>
          <a:off x="3345083" y="559115"/>
          <a:ext cx="2295316" cy="22953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Grammarly</a:t>
          </a:r>
          <a:endParaRPr lang="en-US" sz="2800" kern="1200"/>
        </a:p>
      </dsp:txBody>
      <dsp:txXfrm>
        <a:off x="3457131" y="671163"/>
        <a:ext cx="2071220" cy="2071220"/>
      </dsp:txXfrm>
    </dsp:sp>
    <dsp:sp modelId="{95FC8290-28BA-4BAD-AB2D-DC606E34D80B}">
      <dsp:nvSpPr>
        <dsp:cNvPr id="0" name=""/>
        <dsp:cNvSpPr/>
      </dsp:nvSpPr>
      <dsp:spPr>
        <a:xfrm>
          <a:off x="873204" y="3030994"/>
          <a:ext cx="2295316" cy="22953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Duolingo</a:t>
          </a:r>
          <a:endParaRPr lang="en-US" sz="2800" kern="1200"/>
        </a:p>
      </dsp:txBody>
      <dsp:txXfrm>
        <a:off x="985252" y="3143042"/>
        <a:ext cx="2071220" cy="2071220"/>
      </dsp:txXfrm>
    </dsp:sp>
    <dsp:sp modelId="{0CBF375C-DD32-47C3-8D68-B32641DB4567}">
      <dsp:nvSpPr>
        <dsp:cNvPr id="0" name=""/>
        <dsp:cNvSpPr/>
      </dsp:nvSpPr>
      <dsp:spPr>
        <a:xfrm>
          <a:off x="3345083" y="3030994"/>
          <a:ext cx="2295316" cy="22953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Umíme česky, mat-mat, slepé mapy</a:t>
          </a:r>
          <a:endParaRPr lang="en-US" sz="2800" kern="1200"/>
        </a:p>
      </dsp:txBody>
      <dsp:txXfrm>
        <a:off x="3457131" y="3143042"/>
        <a:ext cx="2071220" cy="2071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0F982-B50E-4E67-9AEF-CF4E53EB63D1}">
      <dsp:nvSpPr>
        <dsp:cNvPr id="0" name=""/>
        <dsp:cNvSpPr/>
      </dsp:nvSpPr>
      <dsp:spPr>
        <a:xfrm>
          <a:off x="599625" y="233922"/>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54FF0-1E91-4886-9E85-FDE817162681}">
      <dsp:nvSpPr>
        <dsp:cNvPr id="0" name=""/>
        <dsp:cNvSpPr/>
      </dsp:nvSpPr>
      <dsp:spPr>
        <a:xfrm>
          <a:off x="994500" y="628797"/>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831733-358C-4D73-866F-74626B73BB02}">
      <dsp:nvSpPr>
        <dsp:cNvPr id="0" name=""/>
        <dsp:cNvSpPr/>
      </dsp:nvSpPr>
      <dsp:spPr>
        <a:xfrm>
          <a:off x="7313"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cs-CZ" sz="2000" kern="1200"/>
            <a:t>Adaptabilní učení</a:t>
          </a:r>
          <a:endParaRPr lang="en-US" sz="2000" kern="1200"/>
        </a:p>
      </dsp:txBody>
      <dsp:txXfrm>
        <a:off x="7313" y="2663922"/>
        <a:ext cx="3037500" cy="720000"/>
      </dsp:txXfrm>
    </dsp:sp>
    <dsp:sp modelId="{8C7E2512-93EC-43A6-B188-C30296031456}">
      <dsp:nvSpPr>
        <dsp:cNvPr id="0" name=""/>
        <dsp:cNvSpPr/>
      </dsp:nvSpPr>
      <dsp:spPr>
        <a:xfrm>
          <a:off x="4168688" y="233922"/>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FD411-F6FC-4EBE-AF10-06D226FFFE6D}">
      <dsp:nvSpPr>
        <dsp:cNvPr id="0" name=""/>
        <dsp:cNvSpPr/>
      </dsp:nvSpPr>
      <dsp:spPr>
        <a:xfrm>
          <a:off x="4563563" y="628797"/>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A7AA4E-0190-4996-B3F9-1193358AE02C}">
      <dsp:nvSpPr>
        <dsp:cNvPr id="0" name=""/>
        <dsp:cNvSpPr/>
      </dsp:nvSpPr>
      <dsp:spPr>
        <a:xfrm>
          <a:off x="3576376"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cs-CZ" sz="2000" kern="1200"/>
            <a:t>Analýza studijních výsledků a návrhy řešení</a:t>
          </a:r>
          <a:endParaRPr lang="en-US" sz="2000" kern="1200"/>
        </a:p>
      </dsp:txBody>
      <dsp:txXfrm>
        <a:off x="3576376" y="2663922"/>
        <a:ext cx="3037500" cy="720000"/>
      </dsp:txXfrm>
    </dsp:sp>
    <dsp:sp modelId="{58193C48-39FA-4332-BEC0-B2704192CB7C}">
      <dsp:nvSpPr>
        <dsp:cNvPr id="0" name=""/>
        <dsp:cNvSpPr/>
      </dsp:nvSpPr>
      <dsp:spPr>
        <a:xfrm>
          <a:off x="7737751" y="233922"/>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6230B-22DF-4FCC-A26E-684E3FF7E7F3}">
      <dsp:nvSpPr>
        <dsp:cNvPr id="0" name=""/>
        <dsp:cNvSpPr/>
      </dsp:nvSpPr>
      <dsp:spPr>
        <a:xfrm>
          <a:off x="8132626" y="628797"/>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0FD5B9-E687-4276-B298-FD3EC2A86970}">
      <dsp:nvSpPr>
        <dsp:cNvPr id="0" name=""/>
        <dsp:cNvSpPr/>
      </dsp:nvSpPr>
      <dsp:spPr>
        <a:xfrm>
          <a:off x="7145438"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cs-CZ" sz="2000" kern="1200"/>
            <a:t>Podpora vybraných činností</a:t>
          </a:r>
          <a:endParaRPr lang="en-US" sz="2000" kern="1200"/>
        </a:p>
      </dsp:txBody>
      <dsp:txXfrm>
        <a:off x="7145438" y="2663922"/>
        <a:ext cx="30375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F9C7E-FE81-492B-A3C3-DD2282EDE0A3}">
      <dsp:nvSpPr>
        <dsp:cNvPr id="0" name=""/>
        <dsp:cNvSpPr/>
      </dsp:nvSpPr>
      <dsp:spPr>
        <a:xfrm>
          <a:off x="0" y="1903"/>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69D8D-DA71-4081-968A-084121D8149C}">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EF8FE-E306-4DCF-8D18-E32FACED00A2}">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cs-CZ" sz="1900" kern="1200"/>
            <a:t>Máme vědět, že pracujeme se strojem?</a:t>
          </a:r>
          <a:endParaRPr lang="en-US" sz="1900" kern="1200"/>
        </a:p>
      </dsp:txBody>
      <dsp:txXfrm>
        <a:off x="937002" y="1903"/>
        <a:ext cx="5576601" cy="811257"/>
      </dsp:txXfrm>
    </dsp:sp>
    <dsp:sp modelId="{FA18026C-FCDC-4F07-B54B-928DA3F5E75E}">
      <dsp:nvSpPr>
        <dsp:cNvPr id="0" name=""/>
        <dsp:cNvSpPr/>
      </dsp:nvSpPr>
      <dsp:spPr>
        <a:xfrm>
          <a:off x="0" y="1015975"/>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2ADEE-EDB9-40DD-A67E-1EFAD165EE1E}">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82B1CA-532A-47EE-A9C3-2EE7C00B43AC}">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cs-CZ" sz="1900" kern="1200"/>
            <a:t>Jakou roli má hrát vzdělávání?</a:t>
          </a:r>
          <a:endParaRPr lang="en-US" sz="1900" kern="1200"/>
        </a:p>
      </dsp:txBody>
      <dsp:txXfrm>
        <a:off x="937002" y="1015975"/>
        <a:ext cx="5576601" cy="811257"/>
      </dsp:txXfrm>
    </dsp:sp>
    <dsp:sp modelId="{A557E938-CC0A-446A-9615-4FCB112E0EAF}">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E9DAD-4A9C-42CA-8A3C-F8E05B438A52}">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308008-38D5-4043-9371-A18F490DBF99}">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cs-CZ" sz="1900" kern="1200"/>
            <a:t>Kdy chceme nechat systémy rozhodovat?</a:t>
          </a:r>
          <a:endParaRPr lang="en-US" sz="1900" kern="1200"/>
        </a:p>
      </dsp:txBody>
      <dsp:txXfrm>
        <a:off x="937002" y="2030048"/>
        <a:ext cx="5576601" cy="811257"/>
      </dsp:txXfrm>
    </dsp:sp>
    <dsp:sp modelId="{01DA4742-A842-4DAE-90FF-D1C7152D9E7A}">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8549B-C6C0-40A9-A987-470500EDE2A6}">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CAC638-F0F6-496B-9643-7869CCE90872}">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cs-CZ" sz="1900" kern="1200" dirty="0"/>
            <a:t>Budou </a:t>
          </a:r>
          <a:r>
            <a:rPr lang="cs-CZ" sz="1900" kern="1200"/>
            <a:t>mít systémy black</a:t>
          </a:r>
          <a:r>
            <a:rPr lang="cs-CZ" sz="1900" kern="1200" dirty="0"/>
            <a:t> box?</a:t>
          </a:r>
          <a:endParaRPr lang="en-US" sz="1900" kern="1200" dirty="0"/>
        </a:p>
      </dsp:txBody>
      <dsp:txXfrm>
        <a:off x="937002" y="3044120"/>
        <a:ext cx="5576601" cy="811257"/>
      </dsp:txXfrm>
    </dsp:sp>
    <dsp:sp modelId="{2AD11726-FCDA-4013-B605-5015233BC3FA}">
      <dsp:nvSpPr>
        <dsp:cNvPr id="0" name=""/>
        <dsp:cNvSpPr/>
      </dsp:nvSpPr>
      <dsp:spPr>
        <a:xfrm>
          <a:off x="0" y="4058192"/>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DE478-DE5C-4423-AA63-5CC215B2D05B}">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92693-7FCA-478D-A31E-A7D05B79E420}">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cs-CZ" sz="1900" kern="1200"/>
            <a:t>Jak ochráníme data?</a:t>
          </a:r>
          <a:endParaRPr lang="en-US" sz="1900" kern="1200"/>
        </a:p>
      </dsp:txBody>
      <dsp:txXfrm>
        <a:off x="937002" y="4058192"/>
        <a:ext cx="5576601" cy="811257"/>
      </dsp:txXfrm>
    </dsp:sp>
    <dsp:sp modelId="{F5D3F35B-9878-4F53-A21C-86D449A03E73}">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9B188-D746-418A-B331-61DD1AC6AE49}">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73BD1-6E4F-4055-9FB5-19C10306B91E}">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cs-CZ" sz="1900" kern="1200"/>
            <a:t>Můžeme mít „zákony robotiky“?</a:t>
          </a:r>
          <a:endParaRPr lang="en-US" sz="1900" kern="1200"/>
        </a:p>
      </dsp:txBody>
      <dsp:txXfrm>
        <a:off x="937002" y="5072264"/>
        <a:ext cx="5576601" cy="81125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6E8C26-F5C5-4F84-BF4A-BB9F54F4BE3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31598E7-3782-4A3F-A8D1-8A6879356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7D6294D-0666-44D3-9DA7-993E9DCB4C5E}"/>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5" name="Zástupný symbol pro zápatí 4">
            <a:extLst>
              <a:ext uri="{FF2B5EF4-FFF2-40B4-BE49-F238E27FC236}">
                <a16:creationId xmlns:a16="http://schemas.microsoft.com/office/drawing/2014/main" id="{BC5C222B-4469-441A-8FEF-0461434B7AD8}"/>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12632163-2A1E-4684-9299-A6AE3C292371}"/>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22884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1CE9E4-55BD-42AE-B8F6-7DD0781B655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674444A-5760-44BD-8601-EE98BF6C568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EF96209-8F01-4532-B5C4-B58A23DFDA03}"/>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5" name="Zástupný symbol pro zápatí 4">
            <a:extLst>
              <a:ext uri="{FF2B5EF4-FFF2-40B4-BE49-F238E27FC236}">
                <a16:creationId xmlns:a16="http://schemas.microsoft.com/office/drawing/2014/main" id="{21D03D16-FA7A-4FB1-8F9F-51373F6EE1C5}"/>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E543203B-CC12-4615-8E7B-F5379754FE5D}"/>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406204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364BA35-98A5-4620-AEF2-D36B2285B35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EA81BD0-BBE1-4909-B018-99DB717C3B4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FB52FF0-5A9B-4594-B33E-D2EF90EE1AFD}"/>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5" name="Zástupný symbol pro zápatí 4">
            <a:extLst>
              <a:ext uri="{FF2B5EF4-FFF2-40B4-BE49-F238E27FC236}">
                <a16:creationId xmlns:a16="http://schemas.microsoft.com/office/drawing/2014/main" id="{E9F9E94B-6176-473F-A5BC-49F0CE4B5E72}"/>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2CCCA001-4922-4461-B593-03D9F2B12B73}"/>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105335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31E197-A00C-4E6A-A01F-89429ACED2A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BDC5C51-F292-4A15-877D-BA71300C1C7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184E294-BD50-4253-8AD4-A3C3A06BBF93}"/>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5" name="Zástupný symbol pro zápatí 4">
            <a:extLst>
              <a:ext uri="{FF2B5EF4-FFF2-40B4-BE49-F238E27FC236}">
                <a16:creationId xmlns:a16="http://schemas.microsoft.com/office/drawing/2014/main" id="{2DF600F4-8503-4951-91E0-6F0161DA7D09}"/>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005A3209-0E98-44AB-9D00-4B0D235C457F}"/>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351142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4E4517-22E4-4610-A1C2-FD1CA1CD1CF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4FA4F4A-DCF2-4789-B361-9C3B6F78B7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3893CDC-3283-4CBF-ABA8-8A778AB04DE0}"/>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5" name="Zástupný symbol pro zápatí 4">
            <a:extLst>
              <a:ext uri="{FF2B5EF4-FFF2-40B4-BE49-F238E27FC236}">
                <a16:creationId xmlns:a16="http://schemas.microsoft.com/office/drawing/2014/main" id="{D50DE010-6842-462B-ADC4-0808EAE2A2FD}"/>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FE543DC9-BF76-48CA-B706-9CB95CE7966A}"/>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293275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A4B862-640C-4655-B6C0-309EBCDF208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CBB5A92-6EDA-4428-9B21-E4BFC046DEC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E087392-52CB-4439-90F5-C80684D2E35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587B829-D8ED-424A-BCAF-9AD3B1310DBD}"/>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6" name="Zástupný symbol pro zápatí 5">
            <a:extLst>
              <a:ext uri="{FF2B5EF4-FFF2-40B4-BE49-F238E27FC236}">
                <a16:creationId xmlns:a16="http://schemas.microsoft.com/office/drawing/2014/main" id="{BF68D816-8511-46E7-BE43-194DD7B84A48}"/>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7BF5BAB7-3879-4D2C-83D8-4F85FBE3FFD7}"/>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47849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0DAB0-97EE-4287-AE21-D86491DEC4B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A1D1D1C-B285-40DE-A224-239C707E39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01D340D-C6AB-48BA-A63D-7715EC0BCC4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0757778-ABC0-48EF-A38D-837226CD4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C466044-FA2F-4747-9D4F-4F3DCEB33A4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F14AE4B-F159-4E17-96BE-D4B02115CC76}"/>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8" name="Zástupný symbol pro zápatí 7">
            <a:extLst>
              <a:ext uri="{FF2B5EF4-FFF2-40B4-BE49-F238E27FC236}">
                <a16:creationId xmlns:a16="http://schemas.microsoft.com/office/drawing/2014/main" id="{4D98B3C6-A8DD-4E59-B3EC-6F9CA84AE5DE}"/>
              </a:ext>
            </a:extLst>
          </p:cNvPr>
          <p:cNvSpPr>
            <a:spLocks noGrp="1"/>
          </p:cNvSpPr>
          <p:nvPr>
            <p:ph type="ftr" sz="quarter" idx="11"/>
          </p:nvPr>
        </p:nvSpPr>
        <p:spPr/>
        <p:txBody>
          <a:bodyPr/>
          <a:lstStyle/>
          <a:p>
            <a:endParaRPr lang="cs-CZ" dirty="0"/>
          </a:p>
        </p:txBody>
      </p:sp>
      <p:sp>
        <p:nvSpPr>
          <p:cNvPr id="9" name="Zástupný symbol pro číslo snímku 8">
            <a:extLst>
              <a:ext uri="{FF2B5EF4-FFF2-40B4-BE49-F238E27FC236}">
                <a16:creationId xmlns:a16="http://schemas.microsoft.com/office/drawing/2014/main" id="{D52BDD02-FC84-4DDA-86D8-426792148284}"/>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401262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9A24E-211E-49E0-A63E-B39973D75FF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A19AE72-50C6-4D69-B8F6-89F47AE394A7}"/>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4" name="Zástupný symbol pro zápatí 3">
            <a:extLst>
              <a:ext uri="{FF2B5EF4-FFF2-40B4-BE49-F238E27FC236}">
                <a16:creationId xmlns:a16="http://schemas.microsoft.com/office/drawing/2014/main" id="{D76E79BE-5A75-4136-B8E5-971A81155A9A}"/>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69D601F0-3CD6-41BF-9143-695429CE6472}"/>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220906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1873993-A029-4875-8883-A94FF81354D3}"/>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3" name="Zástupný symbol pro zápatí 2">
            <a:extLst>
              <a:ext uri="{FF2B5EF4-FFF2-40B4-BE49-F238E27FC236}">
                <a16:creationId xmlns:a16="http://schemas.microsoft.com/office/drawing/2014/main" id="{2515B9F3-3A3E-4AEF-BAEA-667A51DB17B7}"/>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DE8E300-0B1D-4937-89A9-2DEE2C6B34C3}"/>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205353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6DF42-E697-4156-A98A-A9A23EBF1F6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C2C84E5-B042-4768-B1A4-A98B3D9F0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8AEE267-C361-4343-95D7-98EA62F69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A6AEECA-CCB2-4D2F-ABD8-8DA96324E9BD}"/>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6" name="Zástupný symbol pro zápatí 5">
            <a:extLst>
              <a:ext uri="{FF2B5EF4-FFF2-40B4-BE49-F238E27FC236}">
                <a16:creationId xmlns:a16="http://schemas.microsoft.com/office/drawing/2014/main" id="{1E146FE3-5423-43E8-BCD8-2D5D69AF44D7}"/>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B07895CF-885F-4294-BFA0-4A820DE7FB37}"/>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109976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D12653-D8DD-418D-9CF8-DE0271EBCD6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B60E901-D20F-4670-888C-7A0650184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36DF0EC-D712-4FC1-985E-27AB78C11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7B7F9C1-D5F4-452A-B90B-2C918E4CF444}"/>
              </a:ext>
            </a:extLst>
          </p:cNvPr>
          <p:cNvSpPr>
            <a:spLocks noGrp="1"/>
          </p:cNvSpPr>
          <p:nvPr>
            <p:ph type="dt" sz="half" idx="10"/>
          </p:nvPr>
        </p:nvSpPr>
        <p:spPr/>
        <p:txBody>
          <a:bodyPr/>
          <a:lstStyle/>
          <a:p>
            <a:fld id="{023A6542-2E76-454C-984A-CDEA73103A11}" type="datetimeFigureOut">
              <a:rPr lang="cs-CZ" smtClean="0"/>
              <a:t>06.11.2019</a:t>
            </a:fld>
            <a:endParaRPr lang="cs-CZ" dirty="0"/>
          </a:p>
        </p:txBody>
      </p:sp>
      <p:sp>
        <p:nvSpPr>
          <p:cNvPr id="6" name="Zástupný symbol pro zápatí 5">
            <a:extLst>
              <a:ext uri="{FF2B5EF4-FFF2-40B4-BE49-F238E27FC236}">
                <a16:creationId xmlns:a16="http://schemas.microsoft.com/office/drawing/2014/main" id="{8A3C0A21-0819-43F8-801A-A2AB45AB63A4}"/>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78BF5893-CCAB-4174-953A-CAE6BC5597EF}"/>
              </a:ext>
            </a:extLst>
          </p:cNvPr>
          <p:cNvSpPr>
            <a:spLocks noGrp="1"/>
          </p:cNvSpPr>
          <p:nvPr>
            <p:ph type="sldNum" sz="quarter" idx="12"/>
          </p:nvPr>
        </p:nvSpPr>
        <p:spPr/>
        <p:txBody>
          <a:bodyPr/>
          <a:lstStyle/>
          <a:p>
            <a:fld id="{AFBCADBB-F14C-4939-8B0C-1DD5491825BD}" type="slidenum">
              <a:rPr lang="cs-CZ" smtClean="0"/>
              <a:t>‹#›</a:t>
            </a:fld>
            <a:endParaRPr lang="cs-CZ" dirty="0"/>
          </a:p>
        </p:txBody>
      </p:sp>
    </p:spTree>
    <p:extLst>
      <p:ext uri="{BB962C8B-B14F-4D97-AF65-F5344CB8AC3E}">
        <p14:creationId xmlns:p14="http://schemas.microsoft.com/office/powerpoint/2010/main" val="247393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B90A1B2-232B-43D2-B560-5B95E8C70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5A9D990-A0CB-4058-970A-A26F1F5F3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5BFBA49-6C1D-425C-BE4A-487A5403D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A6542-2E76-454C-984A-CDEA73103A11}" type="datetimeFigureOut">
              <a:rPr lang="cs-CZ" smtClean="0"/>
              <a:t>06.11.2019</a:t>
            </a:fld>
            <a:endParaRPr lang="cs-CZ" dirty="0"/>
          </a:p>
        </p:txBody>
      </p:sp>
      <p:sp>
        <p:nvSpPr>
          <p:cNvPr id="5" name="Zástupný symbol pro zápatí 4">
            <a:extLst>
              <a:ext uri="{FF2B5EF4-FFF2-40B4-BE49-F238E27FC236}">
                <a16:creationId xmlns:a16="http://schemas.microsoft.com/office/drawing/2014/main" id="{7618D847-C666-4D9A-8D89-5774664C5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93F4A300-0B4C-4E60-A0C1-09502E795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CADBB-F14C-4939-8B0C-1DD5491825BD}" type="slidenum">
              <a:rPr lang="cs-CZ" smtClean="0"/>
              <a:t>‹#›</a:t>
            </a:fld>
            <a:endParaRPr lang="cs-CZ" dirty="0"/>
          </a:p>
        </p:txBody>
      </p:sp>
    </p:spTree>
    <p:extLst>
      <p:ext uri="{BB962C8B-B14F-4D97-AF65-F5344CB8AC3E}">
        <p14:creationId xmlns:p14="http://schemas.microsoft.com/office/powerpoint/2010/main" val="346897736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lice.pandorabots.com/" TargetMode="External"/><Relationship Id="rId2" Type="http://schemas.openxmlformats.org/officeDocument/2006/relationships/hyperlink" Target="http://nlp-addiction.com/eliza/"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gif"/><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7.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hyperlink" Target="https://www.zive.cz/clanky/google-uvolnil-kod-neuronove-site-snit-muze-i-vase-pc/sc-3-a-179142/default.aspx" TargetMode="External"/><Relationship Id="rId13" Type="http://schemas.openxmlformats.org/officeDocument/2006/relationships/image" Target="../media/image42.emf"/><Relationship Id="rId3" Type="http://schemas.openxmlformats.org/officeDocument/2006/relationships/hyperlink" Target="https://www.zive.cz/bleskovky/alphago-definitivne-porazil-cloveka-a-jelikoz-nema-dalsiho-soupere-google-program-ukonci/sc-4-a-187878/default.aspx" TargetMode="External"/><Relationship Id="rId7" Type="http://schemas.openxmlformats.org/officeDocument/2006/relationships/hyperlink" Target="https://technet.idnes.cz/chatbot-psychoterapie-uprchlici-d4i-/veda.aspx?c=A161230_125831_veda_dvz" TargetMode="External"/><Relationship Id="rId12" Type="http://schemas.openxmlformats.org/officeDocument/2006/relationships/hyperlink" Target="https://www.youtube.com/watch?v=bBOXQz7OHqQ" TargetMode="External"/><Relationship Id="rId2" Type="http://schemas.openxmlformats.org/officeDocument/2006/relationships/hyperlink" Target="https://www.zive.cz/clanky/google-vytvoril-robotickou-ruku-ktera-se-sama-nauci-co-ma-delat/sc-3-a-192092/default.aspx" TargetMode="External"/><Relationship Id="rId1" Type="http://schemas.openxmlformats.org/officeDocument/2006/relationships/slideLayout" Target="../slideLayouts/slideLayout2.xml"/><Relationship Id="rId6" Type="http://schemas.openxmlformats.org/officeDocument/2006/relationships/hyperlink" Target="https://www.zive.cz/bleskovky/neuronova-sit-googlu-si-vytvorila-vlastni-jazyk-kterym-si-pomaha-v-prekladech/sc-4-a-185584/default.aspx" TargetMode="External"/><Relationship Id="rId11" Type="http://schemas.openxmlformats.org/officeDocument/2006/relationships/hyperlink" Target="https://www.nextrembrandt.com/" TargetMode="External"/><Relationship Id="rId5" Type="http://schemas.openxmlformats.org/officeDocument/2006/relationships/hyperlink" Target="https://www.zive.cz/clanky/google-brain-vedci-z-kalifornie-proti-sobe-postavili-tri-umele-inteligence-zacaly-spolupracovat/sc-3-a-184758/default.aspx" TargetMode="External"/><Relationship Id="rId10" Type="http://schemas.openxmlformats.org/officeDocument/2006/relationships/hyperlink" Target="https://spomocnik.rvp.cz/clanek/22027/CINSKA-CESTA-K-UMELYM-UCITELUM.html" TargetMode="External"/><Relationship Id="rId4" Type="http://schemas.openxmlformats.org/officeDocument/2006/relationships/hyperlink" Target="https://vtm.zive.cz/bleskovky/neuronova-sit-googlu-sledovala-bbc-tak-dlouho-dokud-se-nenaucila-odezirat-z-ust-nejlepe-ze-vsech/sc-871-a-185060/default.aspx" TargetMode="External"/><Relationship Id="rId9" Type="http://schemas.openxmlformats.org/officeDocument/2006/relationships/hyperlink" Target="https://spomocnik.rvp.cz/clanek/22066/ZKOUMANI-VLIVU-SOCIALIZOVANEHO-ROBOTA-TEGA-NA-VYVOJ-DETI-V-MIT-MEDIA-LAB.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hrnews.cz/lidske-zdroje/nabor-id-2698717/doba-roboti-o-vasi-vypovedi-v-amazonu-rozhodne-pocitac-id-3712125" TargetMode="External"/><Relationship Id="rId3" Type="http://schemas.openxmlformats.org/officeDocument/2006/relationships/hyperlink" Target="https://futuretodayinstitute.com/" TargetMode="External"/><Relationship Id="rId7" Type="http://schemas.openxmlformats.org/officeDocument/2006/relationships/hyperlink" Target="https://futurism.com/amazon-ai-fire-workers" TargetMode="External"/><Relationship Id="rId2" Type="http://schemas.openxmlformats.org/officeDocument/2006/relationships/hyperlink" Target="https://amywebb.io/" TargetMode="External"/><Relationship Id="rId1" Type="http://schemas.openxmlformats.org/officeDocument/2006/relationships/slideLayout" Target="../slideLayouts/slideLayout2.xml"/><Relationship Id="rId6" Type="http://schemas.openxmlformats.org/officeDocument/2006/relationships/hyperlink" Target="https://www.theverge.com/2019/4/25/18516004/amazon-warehouse-fulfillment-centers-productivity-firing-terminations" TargetMode="External"/><Relationship Id="rId5" Type="http://schemas.openxmlformats.org/officeDocument/2006/relationships/hyperlink" Target="https://web.archive.org/web/20140708235806/http:/www.uva.nl/over-de-uva/organisatie/medewerkers/content/d/i/j.f.t.m.vandijck/j.f.t.m.van-dijck.html" TargetMode="External"/><Relationship Id="rId4" Type="http://schemas.openxmlformats.org/officeDocument/2006/relationships/hyperlink" Target="https://www.amazon.com/Big-Nine-Thinking-Machines-Humanity/dp/1541773756/"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theblog.adobe.com/lets-get-experimental-behind-the-adobe-max-sneaks/" TargetMode="External"/><Relationship Id="rId3" Type="http://schemas.openxmlformats.org/officeDocument/2006/relationships/hyperlink" Target="https://a2larm.cz/2019/10/selfie-aplikace-odhalila-temnou-stranku-umele-inteligence/" TargetMode="External"/><Relationship Id="rId7" Type="http://schemas.openxmlformats.org/officeDocument/2006/relationships/hyperlink" Target="https://thispersondoesnotexist.com/" TargetMode="External"/><Relationship Id="rId12" Type="http://schemas.openxmlformats.org/officeDocument/2006/relationships/hyperlink" Target="https://www.zive.cz/clanky/uz-zadne-nahotinky-github-zakazal-zverejnovat-zdrojove-kody-deepnude/sc-3-a-199289/default.aspx" TargetMode="External"/><Relationship Id="rId2" Type="http://schemas.openxmlformats.org/officeDocument/2006/relationships/hyperlink" Target="https://www.reuters.com/article/us-amazon-com-jobs-automation-insight/amazon-scraps-secret-ai-recruiting-tool-that-showed-bias-against-women-idUSKCN1MK08G" TargetMode="External"/><Relationship Id="rId1" Type="http://schemas.openxmlformats.org/officeDocument/2006/relationships/slideLayout" Target="../slideLayouts/slideLayout2.xml"/><Relationship Id="rId6" Type="http://schemas.openxmlformats.org/officeDocument/2006/relationships/hyperlink" Target="https://www.irozhlas.cz/zpravy-domov/milos-zeman-cuckari-karel-oliva-bis-vyrocni-zprava-vyznam_1812071659_kno" TargetMode="External"/><Relationship Id="rId11" Type="http://schemas.openxmlformats.org/officeDocument/2006/relationships/hyperlink" Target="https://www.malavida.com/en/soft/fakeapp/#gref" TargetMode="External"/><Relationship Id="rId5" Type="http://schemas.openxmlformats.org/officeDocument/2006/relationships/hyperlink" Target="https://www.oxfordscholarship.com/view/10.1093/acprof:oso/9780198717492.001.0001/acprof-9780198717492" TargetMode="External"/><Relationship Id="rId10" Type="http://schemas.openxmlformats.org/officeDocument/2006/relationships/hyperlink" Target="http://visual.cs.ucl.ac.uk/pubs/handwriting/" TargetMode="External"/><Relationship Id="rId4" Type="http://schemas.openxmlformats.org/officeDocument/2006/relationships/hyperlink" Target="https://www.faceapp.com/" TargetMode="External"/><Relationship Id="rId9" Type="http://schemas.openxmlformats.org/officeDocument/2006/relationships/hyperlink" Target="https://www.producthunt.com/posts/lyrebi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descr="Obsah obrázku země, objekt, interiér, patro&#10;&#10;Popis byl vytvořen automaticky">
            <a:extLst>
              <a:ext uri="{FF2B5EF4-FFF2-40B4-BE49-F238E27FC236}">
                <a16:creationId xmlns:a16="http://schemas.microsoft.com/office/drawing/2014/main" id="{F98F7161-43A1-442C-8F00-D1DE2F1C0554}"/>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b="27885"/>
          <a:stretch/>
        </p:blipFill>
        <p:spPr>
          <a:xfrm>
            <a:off x="20" y="1"/>
            <a:ext cx="12191980" cy="6857999"/>
          </a:xfrm>
          <a:prstGeom prst="rect">
            <a:avLst/>
          </a:prstGeom>
        </p:spPr>
      </p:pic>
      <p:sp>
        <p:nvSpPr>
          <p:cNvPr id="2" name="Nadpis 1"/>
          <p:cNvSpPr>
            <a:spLocks noGrp="1"/>
          </p:cNvSpPr>
          <p:nvPr>
            <p:ph type="ctrTitle"/>
          </p:nvPr>
        </p:nvSpPr>
        <p:spPr>
          <a:xfrm>
            <a:off x="1524000" y="1122362"/>
            <a:ext cx="9144000" cy="2900518"/>
          </a:xfrm>
        </p:spPr>
        <p:txBody>
          <a:bodyPr>
            <a:normAutofit/>
          </a:bodyPr>
          <a:lstStyle/>
          <a:p>
            <a:r>
              <a:rPr lang="cs-CZ">
                <a:solidFill>
                  <a:srgbClr val="FFFFFF"/>
                </a:solidFill>
              </a:rPr>
              <a:t>Jak počítače myslí?</a:t>
            </a:r>
          </a:p>
        </p:txBody>
      </p:sp>
      <p:sp>
        <p:nvSpPr>
          <p:cNvPr id="3" name="Podnadpis 2"/>
          <p:cNvSpPr>
            <a:spLocks noGrp="1"/>
          </p:cNvSpPr>
          <p:nvPr>
            <p:ph type="subTitle" idx="1"/>
          </p:nvPr>
        </p:nvSpPr>
        <p:spPr>
          <a:xfrm>
            <a:off x="1524000" y="4159404"/>
            <a:ext cx="9144000" cy="1098395"/>
          </a:xfrm>
        </p:spPr>
        <p:txBody>
          <a:bodyPr>
            <a:normAutofit/>
          </a:bodyPr>
          <a:lstStyle/>
          <a:p>
            <a:r>
              <a:rPr lang="cs-CZ">
                <a:solidFill>
                  <a:srgbClr val="FFFFFF"/>
                </a:solidFill>
              </a:rPr>
              <a:t>Michal Černý</a:t>
            </a:r>
          </a:p>
        </p:txBody>
      </p:sp>
    </p:spTree>
    <p:extLst>
      <p:ext uri="{BB962C8B-B14F-4D97-AF65-F5344CB8AC3E}">
        <p14:creationId xmlns:p14="http://schemas.microsoft.com/office/powerpoint/2010/main" val="32658580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800" b="1" cap="all"/>
              <a:t>Co je jazyk? Geometrie!</a:t>
            </a:r>
          </a:p>
        </p:txBody>
      </p:sp>
      <p:pic>
        <p:nvPicPr>
          <p:cNvPr id="4" name="Picture 2" descr="Galerie - NeuronovÃ¡ sÃ­Å¥ Googlu si vytvoÅila vlastnÃ­ jazyk, kterÃ½m si pomÃ¡hÃ¡ v pÅekladech, foto 1 â Å½ivÄ.cz"/>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72064" y="1810818"/>
            <a:ext cx="6045576" cy="323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13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8564" y="609600"/>
            <a:ext cx="3912583" cy="1356360"/>
          </a:xfrm>
        </p:spPr>
        <p:txBody>
          <a:bodyPr>
            <a:normAutofit/>
          </a:bodyPr>
          <a:lstStyle/>
          <a:p>
            <a:r>
              <a:rPr lang="cs-CZ" sz="3200"/>
              <a:t>Turingův test</a:t>
            </a:r>
          </a:p>
        </p:txBody>
      </p:sp>
      <p:sp>
        <p:nvSpPr>
          <p:cNvPr id="3" name="Zástupný symbol pro obsah 2"/>
          <p:cNvSpPr>
            <a:spLocks noGrp="1"/>
          </p:cNvSpPr>
          <p:nvPr>
            <p:ph idx="1"/>
          </p:nvPr>
        </p:nvSpPr>
        <p:spPr>
          <a:xfrm>
            <a:off x="7558564" y="2057400"/>
            <a:ext cx="3912583" cy="4038600"/>
          </a:xfrm>
        </p:spPr>
        <p:txBody>
          <a:bodyPr>
            <a:normAutofit/>
          </a:bodyPr>
          <a:lstStyle/>
          <a:p>
            <a:r>
              <a:rPr lang="cs-CZ" sz="1600"/>
              <a:t>Umíme rozeznat člověka od počítače v běžné řeči?</a:t>
            </a:r>
          </a:p>
          <a:p>
            <a:endParaRPr lang="cs-CZ" sz="1600"/>
          </a:p>
          <a:p>
            <a:r>
              <a:rPr lang="cs-CZ" sz="1600"/>
              <a:t>Historicky známé přístupy:</a:t>
            </a:r>
          </a:p>
          <a:p>
            <a:pPr lvl="1"/>
            <a:r>
              <a:rPr lang="cs-CZ" sz="1600"/>
              <a:t>ELIZA Josepha Weizenbaum</a:t>
            </a:r>
          </a:p>
          <a:p>
            <a:pPr lvl="1"/>
            <a:r>
              <a:rPr lang="cs-CZ" sz="1600"/>
              <a:t>Chatterboot (v česku například Pokec)</a:t>
            </a:r>
          </a:p>
          <a:p>
            <a:pPr lvl="1"/>
            <a:r>
              <a:rPr lang="cs-CZ" sz="1600"/>
              <a:t>Botnet</a:t>
            </a:r>
            <a:r>
              <a:rPr lang="cs-CZ" sz="1600" b="1"/>
              <a:t> </a:t>
            </a:r>
            <a:r>
              <a:rPr lang="cs-CZ" sz="1600"/>
              <a:t>na Facebooku z Vancouveru</a:t>
            </a:r>
          </a:p>
          <a:p>
            <a:pPr lvl="1"/>
            <a:endParaRPr lang="cs-CZ" sz="1600"/>
          </a:p>
          <a:p>
            <a:pPr lvl="1"/>
            <a:r>
              <a:rPr lang="cs-CZ" sz="1600">
                <a:hlinkClick r:id="rId2"/>
              </a:rPr>
              <a:t>http://nlp-addiction.com/eliza/</a:t>
            </a:r>
            <a:r>
              <a:rPr lang="cs-CZ" sz="1600"/>
              <a:t> a </a:t>
            </a:r>
            <a:r>
              <a:rPr lang="cs-CZ" sz="1600">
                <a:hlinkClick r:id="rId3"/>
              </a:rPr>
              <a:t>http://alice.pandorabots.com/</a:t>
            </a:r>
            <a:r>
              <a:rPr lang="cs-CZ" sz="1600"/>
              <a:t> </a:t>
            </a:r>
          </a:p>
          <a:p>
            <a:r>
              <a:rPr lang="cs-CZ" sz="1600"/>
              <a:t>Cena 100 000 dolarů pro první nerozpoznatelný počítač nebyla udělena.</a:t>
            </a: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626" y="857675"/>
            <a:ext cx="4010451" cy="5140669"/>
          </a:xfrm>
          <a:prstGeom prst="rect">
            <a:avLst/>
          </a:prstGeom>
        </p:spPr>
      </p:pic>
    </p:spTree>
    <p:extLst>
      <p:ext uri="{BB962C8B-B14F-4D97-AF65-F5344CB8AC3E}">
        <p14:creationId xmlns:p14="http://schemas.microsoft.com/office/powerpoint/2010/main" val="197475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41009" y="873457"/>
            <a:ext cx="3273042" cy="5222543"/>
          </a:xfrm>
        </p:spPr>
        <p:txBody>
          <a:bodyPr>
            <a:normAutofit/>
          </a:bodyPr>
          <a:lstStyle/>
          <a:p>
            <a:r>
              <a:rPr lang="cs-CZ" dirty="0"/>
              <a:t>Problém čínského pokoje</a:t>
            </a:r>
          </a:p>
        </p:txBody>
      </p:sp>
      <p:sp>
        <p:nvSpPr>
          <p:cNvPr id="3" name="Zástupný symbol pro obsah 2"/>
          <p:cNvSpPr>
            <a:spLocks noGrp="1"/>
          </p:cNvSpPr>
          <p:nvPr>
            <p:ph idx="1"/>
          </p:nvPr>
        </p:nvSpPr>
        <p:spPr>
          <a:xfrm>
            <a:off x="4995081" y="873457"/>
            <a:ext cx="6020790" cy="5222543"/>
          </a:xfrm>
        </p:spPr>
        <p:txBody>
          <a:bodyPr anchor="ctr">
            <a:normAutofit/>
          </a:bodyPr>
          <a:lstStyle/>
          <a:p>
            <a:r>
              <a:rPr lang="cs-CZ" sz="2000" i="1"/>
              <a:t>Searl, jenž nerozumí ani slovo čínsky se usadí v uzavřené místnosti plné knih, a návodů jak reagovat na jakoukoliv otázku v čínštině. Dejme tomu že v libovolném okamžiku, když dostane Searl vzkaz napsaný čínsky, dokáže pomocí knih a návodů zareagovat v čínštině. Není problém si představit konversaci s Číňanem stojícím před pokojem a strkajícím si papírky na relativně velmi omezené téma. Toto téma lze samozřejmě nekonečně zobecňovat, až dojdeme k původnímu požadavku.</a:t>
            </a:r>
          </a:p>
        </p:txBody>
      </p:sp>
    </p:spTree>
    <p:extLst>
      <p:ext uri="{BB962C8B-B14F-4D97-AF65-F5344CB8AC3E}">
        <p14:creationId xmlns:p14="http://schemas.microsoft.com/office/powerpoint/2010/main" val="100901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E4E5D-3E13-4B2B-811A-5FD9413F2C56}"/>
              </a:ext>
            </a:extLst>
          </p:cNvPr>
          <p:cNvSpPr>
            <a:spLocks noGrp="1"/>
          </p:cNvSpPr>
          <p:nvPr>
            <p:ph type="title"/>
          </p:nvPr>
        </p:nvSpPr>
        <p:spPr/>
        <p:txBody>
          <a:bodyPr>
            <a:normAutofit/>
          </a:bodyPr>
          <a:lstStyle/>
          <a:p>
            <a:r>
              <a:rPr lang="cs-CZ" dirty="0">
                <a:solidFill>
                  <a:schemeClr val="tx1">
                    <a:lumMod val="85000"/>
                    <a:lumOff val="15000"/>
                  </a:schemeClr>
                </a:solidFill>
              </a:rPr>
              <a:t>Evropská komise: pravidla pro vývoj </a:t>
            </a:r>
            <a:r>
              <a:rPr lang="cs-CZ">
                <a:solidFill>
                  <a:schemeClr val="tx1">
                    <a:lumMod val="85000"/>
                    <a:lumOff val="15000"/>
                  </a:schemeClr>
                </a:solidFill>
              </a:rPr>
              <a:t>aI</a:t>
            </a:r>
            <a:endParaRPr lang="cs-CZ" dirty="0">
              <a:solidFill>
                <a:schemeClr val="tx1">
                  <a:lumMod val="85000"/>
                  <a:lumOff val="15000"/>
                </a:schemeClr>
              </a:solidFill>
            </a:endParaRPr>
          </a:p>
        </p:txBody>
      </p:sp>
      <p:graphicFrame>
        <p:nvGraphicFramePr>
          <p:cNvPr id="5" name="Zástupný obsah 2">
            <a:extLst>
              <a:ext uri="{FF2B5EF4-FFF2-40B4-BE49-F238E27FC236}">
                <a16:creationId xmlns:a16="http://schemas.microsoft.com/office/drawing/2014/main" id="{EAD36312-B490-4722-A6FD-68933B75DAC3}"/>
              </a:ext>
            </a:extLst>
          </p:cNvPr>
          <p:cNvGraphicFramePr>
            <a:graphicFrameLocks noGrp="1"/>
          </p:cNvGraphicFramePr>
          <p:nvPr>
            <p:ph idx="1"/>
            <p:extLst>
              <p:ext uri="{D42A27DB-BD31-4B8C-83A1-F6EECF244321}">
                <p14:modId xmlns:p14="http://schemas.microsoft.com/office/powerpoint/2010/main" val="1075694057"/>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88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E0265CD-28AE-4A97-8A63-ACDD1402B6B9}"/>
              </a:ext>
            </a:extLst>
          </p:cNvPr>
          <p:cNvSpPr>
            <a:spLocks noGrp="1"/>
          </p:cNvSpPr>
          <p:nvPr>
            <p:ph type="title"/>
          </p:nvPr>
        </p:nvSpPr>
        <p:spPr>
          <a:xfrm>
            <a:off x="863029" y="1012004"/>
            <a:ext cx="3416158" cy="4795408"/>
          </a:xfrm>
        </p:spPr>
        <p:txBody>
          <a:bodyPr>
            <a:normAutofit/>
          </a:bodyPr>
          <a:lstStyle/>
          <a:p>
            <a:r>
              <a:rPr lang="cs-CZ">
                <a:solidFill>
                  <a:srgbClr val="FFFFFF"/>
                </a:solidFill>
              </a:rPr>
              <a:t>Školní aplikace</a:t>
            </a:r>
          </a:p>
        </p:txBody>
      </p:sp>
      <p:graphicFrame>
        <p:nvGraphicFramePr>
          <p:cNvPr id="5" name="Zástupný obsah 2">
            <a:extLst>
              <a:ext uri="{FF2B5EF4-FFF2-40B4-BE49-F238E27FC236}">
                <a16:creationId xmlns:a16="http://schemas.microsoft.com/office/drawing/2014/main" id="{F50A324C-AFB6-41D9-A499-11D83E8EB392}"/>
              </a:ext>
            </a:extLst>
          </p:cNvPr>
          <p:cNvGraphicFramePr>
            <a:graphicFrameLocks noGrp="1"/>
          </p:cNvGraphicFramePr>
          <p:nvPr>
            <p:ph idx="1"/>
            <p:extLst>
              <p:ext uri="{D42A27DB-BD31-4B8C-83A1-F6EECF244321}">
                <p14:modId xmlns:p14="http://schemas.microsoft.com/office/powerpoint/2010/main" val="116791217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64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78A2F7-012D-438A-9553-111C08DDC2B9}"/>
              </a:ext>
            </a:extLst>
          </p:cNvPr>
          <p:cNvSpPr>
            <a:spLocks noGrp="1"/>
          </p:cNvSpPr>
          <p:nvPr>
            <p:ph type="title"/>
          </p:nvPr>
        </p:nvSpPr>
        <p:spPr>
          <a:xfrm>
            <a:off x="870204" y="606564"/>
            <a:ext cx="10451592" cy="1325563"/>
          </a:xfrm>
        </p:spPr>
        <p:txBody>
          <a:bodyPr anchor="ctr">
            <a:normAutofit/>
          </a:bodyPr>
          <a:lstStyle/>
          <a:p>
            <a:r>
              <a:rPr lang="cs-CZ" dirty="0"/>
              <a:t>Školní aplikace obecně</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Zástupný obsah 2">
            <a:extLst>
              <a:ext uri="{FF2B5EF4-FFF2-40B4-BE49-F238E27FC236}">
                <a16:creationId xmlns:a16="http://schemas.microsoft.com/office/drawing/2014/main" id="{839787FC-5676-479C-8AAC-3F8ABCBA451E}"/>
              </a:ext>
            </a:extLst>
          </p:cNvPr>
          <p:cNvGraphicFramePr>
            <a:graphicFrameLocks noGrp="1"/>
          </p:cNvGraphicFramePr>
          <p:nvPr>
            <p:ph idx="1"/>
            <p:extLst>
              <p:ext uri="{D42A27DB-BD31-4B8C-83A1-F6EECF244321}">
                <p14:modId xmlns:p14="http://schemas.microsoft.com/office/powerpoint/2010/main" val="2167919681"/>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8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7838FA7B-AB76-465B-BAA4-ED058EB947B3}"/>
              </a:ext>
            </a:extLst>
          </p:cNvPr>
          <p:cNvSpPr>
            <a:spLocks noGrp="1"/>
          </p:cNvSpPr>
          <p:nvPr>
            <p:ph type="title"/>
          </p:nvPr>
        </p:nvSpPr>
        <p:spPr>
          <a:xfrm>
            <a:off x="863029" y="1012004"/>
            <a:ext cx="3416158" cy="4795408"/>
          </a:xfrm>
        </p:spPr>
        <p:txBody>
          <a:bodyPr>
            <a:normAutofit/>
          </a:bodyPr>
          <a:lstStyle/>
          <a:p>
            <a:r>
              <a:rPr lang="cs-CZ" dirty="0">
                <a:solidFill>
                  <a:srgbClr val="FFFFFF"/>
                </a:solidFill>
              </a:rPr>
              <a:t>Etické problémy</a:t>
            </a:r>
          </a:p>
        </p:txBody>
      </p:sp>
      <p:graphicFrame>
        <p:nvGraphicFramePr>
          <p:cNvPr id="5" name="Zástupný obsah 2">
            <a:extLst>
              <a:ext uri="{FF2B5EF4-FFF2-40B4-BE49-F238E27FC236}">
                <a16:creationId xmlns:a16="http://schemas.microsoft.com/office/drawing/2014/main" id="{71D42DA5-CE0A-490B-88A9-12ADF3F869E0}"/>
              </a:ext>
            </a:extLst>
          </p:cNvPr>
          <p:cNvGraphicFramePr>
            <a:graphicFrameLocks noGrp="1"/>
          </p:cNvGraphicFramePr>
          <p:nvPr>
            <p:ph idx="1"/>
            <p:extLst>
              <p:ext uri="{D42A27DB-BD31-4B8C-83A1-F6EECF244321}">
                <p14:modId xmlns:p14="http://schemas.microsoft.com/office/powerpoint/2010/main" val="417556123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29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B7D8614-985E-4B5E-9345-D35BFC5E8C08}"/>
              </a:ext>
            </a:extLst>
          </p:cNvPr>
          <p:cNvSpPr>
            <a:spLocks noGrp="1"/>
          </p:cNvSpPr>
          <p:nvPr>
            <p:ph type="title"/>
          </p:nvPr>
        </p:nvSpPr>
        <p:spPr>
          <a:xfrm>
            <a:off x="863029" y="1012004"/>
            <a:ext cx="3416158" cy="4795408"/>
          </a:xfrm>
        </p:spPr>
        <p:txBody>
          <a:bodyPr>
            <a:normAutofit/>
          </a:bodyPr>
          <a:lstStyle/>
          <a:p>
            <a:r>
              <a:rPr lang="cs-CZ">
                <a:solidFill>
                  <a:srgbClr val="FFFFFF"/>
                </a:solidFill>
              </a:rPr>
              <a:t>Designové problémy</a:t>
            </a:r>
          </a:p>
        </p:txBody>
      </p:sp>
      <p:graphicFrame>
        <p:nvGraphicFramePr>
          <p:cNvPr id="13" name="Zástupný obsah 2">
            <a:extLst>
              <a:ext uri="{FF2B5EF4-FFF2-40B4-BE49-F238E27FC236}">
                <a16:creationId xmlns:a16="http://schemas.microsoft.com/office/drawing/2014/main" id="{A9BD52A5-1A70-4F29-B01E-4F5C3CECE26D}"/>
              </a:ext>
            </a:extLst>
          </p:cNvPr>
          <p:cNvGraphicFramePr>
            <a:graphicFrameLocks noGrp="1"/>
          </p:cNvGraphicFramePr>
          <p:nvPr>
            <p:ph idx="1"/>
            <p:extLst>
              <p:ext uri="{D42A27DB-BD31-4B8C-83A1-F6EECF244321}">
                <p14:modId xmlns:p14="http://schemas.microsoft.com/office/powerpoint/2010/main" val="116614146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13484BF8-5432-4B36-96C3-15B356E38CC0}"/>
              </a:ext>
            </a:extLst>
          </p:cNvPr>
          <p:cNvSpPr>
            <a:spLocks noGrp="1"/>
          </p:cNvSpPr>
          <p:nvPr>
            <p:ph type="title"/>
          </p:nvPr>
        </p:nvSpPr>
        <p:spPr>
          <a:xfrm>
            <a:off x="863029" y="1012004"/>
            <a:ext cx="3416158" cy="4795408"/>
          </a:xfrm>
        </p:spPr>
        <p:txBody>
          <a:bodyPr>
            <a:normAutofit/>
          </a:bodyPr>
          <a:lstStyle/>
          <a:p>
            <a:r>
              <a:rPr lang="cs-CZ">
                <a:solidFill>
                  <a:srgbClr val="FFFFFF"/>
                </a:solidFill>
              </a:rPr>
              <a:t>Další problémy</a:t>
            </a:r>
          </a:p>
        </p:txBody>
      </p:sp>
      <p:graphicFrame>
        <p:nvGraphicFramePr>
          <p:cNvPr id="5" name="Zástupný obsah 2">
            <a:extLst>
              <a:ext uri="{FF2B5EF4-FFF2-40B4-BE49-F238E27FC236}">
                <a16:creationId xmlns:a16="http://schemas.microsoft.com/office/drawing/2014/main" id="{88AD3B24-41D7-41BE-9510-102A8CF6067B}"/>
              </a:ext>
            </a:extLst>
          </p:cNvPr>
          <p:cNvGraphicFramePr>
            <a:graphicFrameLocks noGrp="1"/>
          </p:cNvGraphicFramePr>
          <p:nvPr>
            <p:ph idx="1"/>
            <p:extLst>
              <p:ext uri="{D42A27DB-BD31-4B8C-83A1-F6EECF244321}">
                <p14:modId xmlns:p14="http://schemas.microsoft.com/office/powerpoint/2010/main" val="35450041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93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Technická řešení</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74663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91131F-AC65-4B67-B3A3-85D0397EDCD7}"/>
              </a:ext>
            </a:extLst>
          </p:cNvPr>
          <p:cNvSpPr>
            <a:spLocks noGrp="1"/>
          </p:cNvSpPr>
          <p:nvPr>
            <p:ph type="title"/>
          </p:nvPr>
        </p:nvSpPr>
        <p:spPr>
          <a:xfrm>
            <a:off x="653145" y="609599"/>
            <a:ext cx="3364378" cy="5606143"/>
          </a:xfrm>
        </p:spPr>
        <p:txBody>
          <a:bodyPr>
            <a:normAutofit/>
          </a:bodyPr>
          <a:lstStyle/>
          <a:p>
            <a:r>
              <a:rPr lang="cs-CZ" sz="4800"/>
              <a:t>Základní problémy</a:t>
            </a:r>
          </a:p>
        </p:txBody>
      </p:sp>
      <p:graphicFrame>
        <p:nvGraphicFramePr>
          <p:cNvPr id="5" name="Zástupný obsah 2">
            <a:extLst>
              <a:ext uri="{FF2B5EF4-FFF2-40B4-BE49-F238E27FC236}">
                <a16:creationId xmlns:a16="http://schemas.microsoft.com/office/drawing/2014/main" id="{7A381F46-1D71-4FB8-BBEF-39FEC80487B9}"/>
              </a:ext>
            </a:extLst>
          </p:cNvPr>
          <p:cNvGraphicFramePr>
            <a:graphicFrameLocks noGrp="1"/>
          </p:cNvGraphicFramePr>
          <p:nvPr>
            <p:ph idx="1"/>
            <p:extLst>
              <p:ext uri="{D42A27DB-BD31-4B8C-83A1-F6EECF244321}">
                <p14:modId xmlns:p14="http://schemas.microsoft.com/office/powerpoint/2010/main" val="372308102"/>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119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Nadpis 3"/>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Turingův stroj</a:t>
            </a:r>
          </a:p>
        </p:txBody>
      </p:sp>
      <p:sp>
        <p:nvSpPr>
          <p:cNvPr id="5" name="Zástupný symbol pro obsah 4"/>
          <p:cNvSpPr>
            <a:spLocks noGrp="1"/>
          </p:cNvSpPr>
          <p:nvPr>
            <p:ph sz="half" idx="1"/>
          </p:nvPr>
        </p:nvSpPr>
        <p:spPr>
          <a:xfrm>
            <a:off x="643468" y="2638043"/>
            <a:ext cx="3363974" cy="3415623"/>
          </a:xfrm>
        </p:spPr>
        <p:txBody>
          <a:bodyPr vert="horz" lIns="91440" tIns="45720" rIns="91440" bIns="45720" rtlCol="0">
            <a:normAutofit/>
          </a:bodyPr>
          <a:lstStyle/>
          <a:p>
            <a:r>
              <a:rPr lang="en-US" sz="1100"/>
              <a:t>Na začátku výpočtu je Turingův stroj v počáteční konfiguraci a na pásce je zapsané vstupní slovo. Dále pracuje v jednotlivých krocích:</a:t>
            </a:r>
          </a:p>
          <a:p>
            <a:r>
              <a:rPr lang="en-US" sz="1100"/>
              <a:t>pokud je aktuální stav zároveň stavem koncovým, výpočet končí</a:t>
            </a:r>
          </a:p>
          <a:p>
            <a:r>
              <a:rPr lang="en-US" sz="1100"/>
              <a:t>čtecí hlava přečte jeden vstupní symbol z buňky, na které se právě nachází</a:t>
            </a:r>
          </a:p>
          <a:p>
            <a:r>
              <a:rPr lang="en-US" sz="1100"/>
              <a:t>pokud je v přechodové funkci pro aktuální stav a pro přečtený symbol definovaný přechod, provede se (v případě více možných přechodů u nedeterministických strojů se vybere jeden náhodně):</a:t>
            </a:r>
          </a:p>
          <a:p>
            <a:pPr lvl="1"/>
            <a:r>
              <a:rPr lang="en-US" sz="1100"/>
              <a:t>změní se stav</a:t>
            </a:r>
          </a:p>
          <a:p>
            <a:pPr lvl="1"/>
            <a:r>
              <a:rPr lang="en-US" sz="1100"/>
              <a:t>na aktuální pozici hlavy se zapíše příslušný symbol</a:t>
            </a:r>
          </a:p>
          <a:p>
            <a:pPr lvl="1"/>
            <a:r>
              <a:rPr lang="en-US" sz="1100"/>
              <a:t>hlava se příslušným způsobem posune (či neposune)</a:t>
            </a:r>
          </a:p>
          <a:p>
            <a:endParaRPr lang="en-US" sz="1100"/>
          </a:p>
        </p:txBody>
      </p:sp>
      <p:pic>
        <p:nvPicPr>
          <p:cNvPr id="9" name="Zástupný symbol pro obsah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7763" y="1728263"/>
            <a:ext cx="6250769" cy="3240606"/>
          </a:xfrm>
          <a:prstGeom prst="rect">
            <a:avLst/>
          </a:prstGeom>
        </p:spPr>
      </p:pic>
    </p:spTree>
    <p:extLst>
      <p:ext uri="{BB962C8B-B14F-4D97-AF65-F5344CB8AC3E}">
        <p14:creationId xmlns:p14="http://schemas.microsoft.com/office/powerpoint/2010/main" val="193587873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Nadpis 4"/>
          <p:cNvSpPr>
            <a:spLocks noGrp="1"/>
          </p:cNvSpPr>
          <p:nvPr>
            <p:ph type="title"/>
          </p:nvPr>
        </p:nvSpPr>
        <p:spPr>
          <a:xfrm>
            <a:off x="863029" y="1012004"/>
            <a:ext cx="3416158" cy="4795408"/>
          </a:xfrm>
        </p:spPr>
        <p:txBody>
          <a:bodyPr>
            <a:normAutofit/>
          </a:bodyPr>
          <a:lstStyle/>
          <a:p>
            <a:r>
              <a:rPr lang="cs-CZ">
                <a:solidFill>
                  <a:srgbClr val="FFFFFF"/>
                </a:solidFill>
              </a:rPr>
              <a:t>Logické programování</a:t>
            </a:r>
          </a:p>
        </p:txBody>
      </p:sp>
      <p:graphicFrame>
        <p:nvGraphicFramePr>
          <p:cNvPr id="8" name="Zástupný symbol pro obsah 5">
            <a:extLst>
              <a:ext uri="{FF2B5EF4-FFF2-40B4-BE49-F238E27FC236}">
                <a16:creationId xmlns:a16="http://schemas.microsoft.com/office/drawing/2014/main" id="{46069CF8-5CB0-4735-8AE5-32C9C1BA5C35}"/>
              </a:ext>
            </a:extLst>
          </p:cNvPr>
          <p:cNvGraphicFramePr>
            <a:graphicFrameLocks noGrp="1"/>
          </p:cNvGraphicFramePr>
          <p:nvPr>
            <p:ph idx="1"/>
            <p:extLst>
              <p:ext uri="{D42A27DB-BD31-4B8C-83A1-F6EECF244321}">
                <p14:modId xmlns:p14="http://schemas.microsoft.com/office/powerpoint/2010/main" val="34293326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70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Prolog</a:t>
            </a:r>
          </a:p>
        </p:txBody>
      </p:sp>
      <p:pic>
        <p:nvPicPr>
          <p:cNvPr id="3076" name="Picture 4" descr="http://www.swi-prolog.org/xrefchatdep.gi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195" b="6"/>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solanum.org/prolog_2.gif"/>
          <p:cNvPicPr>
            <a:picLocks noChangeAspect="1" noChangeArrowheads="1"/>
          </p:cNvPicPr>
          <p:nvPr/>
        </p:nvPicPr>
        <p:blipFill rotWithShape="1">
          <a:blip r:embed="rId3">
            <a:extLst>
              <a:ext uri="{28A0092B-C50C-407E-A947-70E740481C1C}">
                <a14:useLocalDpi xmlns:a14="http://schemas.microsoft.com/office/drawing/2010/main" val="0"/>
              </a:ext>
            </a:extLst>
          </a:blip>
          <a:srcRect t="13473" r="1" b="25768"/>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80" name="Picture 8" descr="http://fsteeg.files.wordpress.com/2010/01/literate-zest-prolog-screen.png"/>
          <p:cNvPicPr>
            <a:picLocks noChangeAspect="1" noChangeArrowheads="1"/>
          </p:cNvPicPr>
          <p:nvPr/>
        </p:nvPicPr>
        <p:blipFill rotWithShape="1">
          <a:blip r:embed="rId4">
            <a:extLst>
              <a:ext uri="{28A0092B-C50C-407E-A947-70E740481C1C}">
                <a14:useLocalDpi xmlns:a14="http://schemas.microsoft.com/office/drawing/2010/main" val="0"/>
              </a:ext>
            </a:extLst>
          </a:blip>
          <a:srcRect l="5317" r="4995" b="-1"/>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24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63029" y="1012004"/>
            <a:ext cx="3416158" cy="4795408"/>
          </a:xfrm>
        </p:spPr>
        <p:txBody>
          <a:bodyPr>
            <a:normAutofit/>
          </a:bodyPr>
          <a:lstStyle/>
          <a:p>
            <a:r>
              <a:rPr lang="cs-CZ">
                <a:solidFill>
                  <a:srgbClr val="FFFFFF"/>
                </a:solidFill>
              </a:rPr>
              <a:t>Další technické možnosti</a:t>
            </a:r>
          </a:p>
        </p:txBody>
      </p:sp>
      <p:graphicFrame>
        <p:nvGraphicFramePr>
          <p:cNvPr id="5" name="Zástupný symbol pro obsah 2">
            <a:extLst>
              <a:ext uri="{FF2B5EF4-FFF2-40B4-BE49-F238E27FC236}">
                <a16:creationId xmlns:a16="http://schemas.microsoft.com/office/drawing/2014/main" id="{0B8AA3DE-5D88-4AA2-BD50-778087B19092}"/>
              </a:ext>
            </a:extLst>
          </p:cNvPr>
          <p:cNvGraphicFramePr>
            <a:graphicFrameLocks noGrp="1"/>
          </p:cNvGraphicFramePr>
          <p:nvPr>
            <p:ph idx="1"/>
            <p:extLst>
              <p:ext uri="{D42A27DB-BD31-4B8C-83A1-F6EECF244321}">
                <p14:modId xmlns:p14="http://schemas.microsoft.com/office/powerpoint/2010/main" val="337404728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966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Počítačové zpracování emocí</a:t>
            </a:r>
          </a:p>
        </p:txBody>
      </p:sp>
      <p:sp>
        <p:nvSpPr>
          <p:cNvPr id="4" name="Zástupný symbol pro obsah 3"/>
          <p:cNvSpPr>
            <a:spLocks noGrp="1"/>
          </p:cNvSpPr>
          <p:nvPr>
            <p:ph sz="half" idx="1"/>
          </p:nvPr>
        </p:nvSpPr>
        <p:spPr>
          <a:xfrm>
            <a:off x="643468" y="2638043"/>
            <a:ext cx="3363974" cy="3415623"/>
          </a:xfrm>
        </p:spPr>
        <p:txBody>
          <a:bodyPr vert="horz" lIns="91440" tIns="45720" rIns="91440" bIns="45720" rtlCol="0">
            <a:normAutofit/>
          </a:bodyPr>
          <a:lstStyle/>
          <a:p>
            <a:r>
              <a:rPr lang="en-US" sz="2000"/>
              <a:t>Člověk není jen racionální bytost, ale má také emoce, které jsou důležité pro pochopení obsahu (například ironie)</a:t>
            </a:r>
          </a:p>
          <a:p>
            <a:r>
              <a:rPr lang="en-US" sz="2000"/>
              <a:t>Analýza emocí:</a:t>
            </a:r>
          </a:p>
          <a:p>
            <a:pPr lvl="1"/>
            <a:r>
              <a:rPr lang="en-US" sz="2000"/>
              <a:t>Z hlasu</a:t>
            </a:r>
          </a:p>
          <a:p>
            <a:pPr lvl="1"/>
            <a:r>
              <a:rPr lang="en-US" sz="2000"/>
              <a:t>Z fyziologických projevů (mrkání, tlak, teplota, galvanický odpor kůže,…)</a:t>
            </a:r>
          </a:p>
        </p:txBody>
      </p:sp>
      <p:pic>
        <p:nvPicPr>
          <p:cNvPr id="6" name="Zástupný symbol pro obsah 3"/>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063633" y="643467"/>
            <a:ext cx="4719028" cy="5410199"/>
          </a:xfrm>
          <a:prstGeom prst="rect">
            <a:avLst/>
          </a:prstGeom>
        </p:spPr>
      </p:pic>
    </p:spTree>
    <p:extLst>
      <p:ext uri="{BB962C8B-B14F-4D97-AF65-F5344CB8AC3E}">
        <p14:creationId xmlns:p14="http://schemas.microsoft.com/office/powerpoint/2010/main" val="98135826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1524000" y="1122363"/>
            <a:ext cx="9144000" cy="2387600"/>
          </a:xfrm>
        </p:spPr>
        <p:txBody>
          <a:bodyPr vert="horz" lIns="91440" tIns="45720" rIns="91440" bIns="45720" rtlCol="0" anchor="b">
            <a:normAutofit/>
          </a:bodyPr>
          <a:lstStyle/>
          <a:p>
            <a:pPr algn="ctr"/>
            <a:r>
              <a:rPr lang="en-US" sz="3600" kern="1200">
                <a:solidFill>
                  <a:schemeClr val="tx1"/>
                </a:solidFill>
                <a:latin typeface="+mj-lt"/>
                <a:ea typeface="+mj-ea"/>
                <a:cs typeface="+mj-cs"/>
              </a:rPr>
              <a:t>Děkuji za pozornost</a:t>
            </a:r>
          </a:p>
        </p:txBody>
      </p:sp>
      <p:sp>
        <p:nvSpPr>
          <p:cNvPr id="5" name="Zástupný symbol pro text 4"/>
          <p:cNvSpPr>
            <a:spLocks noGrp="1"/>
          </p:cNvSpPr>
          <p:nvPr>
            <p:ph type="body" idx="1"/>
          </p:nvPr>
        </p:nvSpPr>
        <p:spPr>
          <a:xfrm>
            <a:off x="1524000" y="3695944"/>
            <a:ext cx="9144000" cy="1389749"/>
          </a:xfrm>
        </p:spPr>
        <p:txBody>
          <a:bodyPr vert="horz" lIns="91440" tIns="45720" rIns="91440" bIns="45720" rtlCol="0">
            <a:normAutofit/>
          </a:bodyPr>
          <a:lstStyle/>
          <a:p>
            <a:pPr algn="ctr"/>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416049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3145" y="609599"/>
            <a:ext cx="3364378" cy="5606143"/>
          </a:xfrm>
        </p:spPr>
        <p:txBody>
          <a:bodyPr>
            <a:normAutofit/>
          </a:bodyPr>
          <a:lstStyle/>
          <a:p>
            <a:r>
              <a:rPr lang="cs-CZ" sz="3700"/>
              <a:t>Robotický funkcionalismus</a:t>
            </a:r>
          </a:p>
        </p:txBody>
      </p:sp>
      <p:graphicFrame>
        <p:nvGraphicFramePr>
          <p:cNvPr id="5" name="Zástupný symbol pro obsah 2">
            <a:extLst>
              <a:ext uri="{FF2B5EF4-FFF2-40B4-BE49-F238E27FC236}">
                <a16:creationId xmlns:a16="http://schemas.microsoft.com/office/drawing/2014/main" id="{9353003B-9760-46A1-9F81-44195AE64F5B}"/>
              </a:ext>
            </a:extLst>
          </p:cNvPr>
          <p:cNvGraphicFramePr>
            <a:graphicFrameLocks noGrp="1"/>
          </p:cNvGraphicFramePr>
          <p:nvPr>
            <p:ph idx="1"/>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54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653145" y="609599"/>
            <a:ext cx="3364378" cy="5606143"/>
          </a:xfrm>
        </p:spPr>
        <p:txBody>
          <a:bodyPr>
            <a:normAutofit/>
          </a:bodyPr>
          <a:lstStyle/>
          <a:p>
            <a:r>
              <a:rPr lang="cs-CZ" sz="3700"/>
              <a:t>Symbolický funkcionalismus</a:t>
            </a:r>
          </a:p>
        </p:txBody>
      </p:sp>
      <p:graphicFrame>
        <p:nvGraphicFramePr>
          <p:cNvPr id="7" name="Zástupný symbol pro obsah 4">
            <a:extLst>
              <a:ext uri="{FF2B5EF4-FFF2-40B4-BE49-F238E27FC236}">
                <a16:creationId xmlns:a16="http://schemas.microsoft.com/office/drawing/2014/main" id="{529F7D34-967D-4163-AB21-ED8006FF0AC5}"/>
              </a:ext>
            </a:extLst>
          </p:cNvPr>
          <p:cNvGraphicFramePr>
            <a:graphicFrameLocks noGrp="1"/>
          </p:cNvGraphicFramePr>
          <p:nvPr>
            <p:ph idx="1"/>
            <p:extLst>
              <p:ext uri="{D42A27DB-BD31-4B8C-83A1-F6EECF244321}">
                <p14:modId xmlns:p14="http://schemas.microsoft.com/office/powerpoint/2010/main" val="815864685"/>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22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3145" y="609599"/>
            <a:ext cx="3364378" cy="5606143"/>
          </a:xfrm>
        </p:spPr>
        <p:txBody>
          <a:bodyPr>
            <a:normAutofit/>
          </a:bodyPr>
          <a:lstStyle/>
          <a:p>
            <a:r>
              <a:rPr lang="cs-CZ" sz="3700"/>
              <a:t>Konekcionismus</a:t>
            </a:r>
          </a:p>
        </p:txBody>
      </p:sp>
      <p:graphicFrame>
        <p:nvGraphicFramePr>
          <p:cNvPr id="5" name="Zástupný symbol pro obsah 2">
            <a:extLst>
              <a:ext uri="{FF2B5EF4-FFF2-40B4-BE49-F238E27FC236}">
                <a16:creationId xmlns:a16="http://schemas.microsoft.com/office/drawing/2014/main" id="{21CB96FF-4A64-47E5-BBC8-F3F40C443D32}"/>
              </a:ext>
            </a:extLst>
          </p:cNvPr>
          <p:cNvGraphicFramePr>
            <a:graphicFrameLocks noGrp="1"/>
          </p:cNvGraphicFramePr>
          <p:nvPr>
            <p:ph idx="1"/>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1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31AB9C-9049-415A-B249-EB03FFF5FB1B}"/>
              </a:ext>
            </a:extLst>
          </p:cNvPr>
          <p:cNvSpPr>
            <a:spLocks noGrp="1"/>
          </p:cNvSpPr>
          <p:nvPr>
            <p:ph type="title"/>
          </p:nvPr>
        </p:nvSpPr>
        <p:spPr>
          <a:xfrm>
            <a:off x="653145" y="609599"/>
            <a:ext cx="3364378" cy="5606143"/>
          </a:xfrm>
        </p:spPr>
        <p:txBody>
          <a:bodyPr>
            <a:normAutofit/>
          </a:bodyPr>
          <a:lstStyle/>
          <a:p>
            <a:r>
              <a:rPr lang="cs-CZ" sz="4800"/>
              <a:t>Neuronová síť</a:t>
            </a:r>
          </a:p>
        </p:txBody>
      </p:sp>
      <p:graphicFrame>
        <p:nvGraphicFramePr>
          <p:cNvPr id="5" name="Zástupný obsah 2">
            <a:extLst>
              <a:ext uri="{FF2B5EF4-FFF2-40B4-BE49-F238E27FC236}">
                <a16:creationId xmlns:a16="http://schemas.microsoft.com/office/drawing/2014/main" id="{D2E36916-ECB4-4647-9C98-5AA8683B2CBC}"/>
              </a:ext>
            </a:extLst>
          </p:cNvPr>
          <p:cNvGraphicFramePr>
            <a:graphicFrameLocks noGrp="1"/>
          </p:cNvGraphicFramePr>
          <p:nvPr>
            <p:ph idx="1"/>
            <p:extLst>
              <p:ext uri="{D42A27DB-BD31-4B8C-83A1-F6EECF244321}">
                <p14:modId xmlns:p14="http://schemas.microsoft.com/office/powerpoint/2010/main" val="2745088638"/>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40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07064" y="609600"/>
            <a:ext cx="6993914" cy="1356360"/>
          </a:xfrm>
        </p:spPr>
        <p:txBody>
          <a:bodyPr>
            <a:normAutofit/>
          </a:bodyPr>
          <a:lstStyle/>
          <a:p>
            <a:r>
              <a:rPr lang="cs-CZ" dirty="0"/>
              <a:t>Neuronové sítě</a:t>
            </a:r>
          </a:p>
        </p:txBody>
      </p:sp>
      <p:sp>
        <p:nvSpPr>
          <p:cNvPr id="3" name="Zástupný symbol pro obsah 2"/>
          <p:cNvSpPr>
            <a:spLocks noGrp="1"/>
          </p:cNvSpPr>
          <p:nvPr>
            <p:ph idx="1"/>
          </p:nvPr>
        </p:nvSpPr>
        <p:spPr>
          <a:xfrm>
            <a:off x="707064" y="2057400"/>
            <a:ext cx="6993914" cy="4038600"/>
          </a:xfrm>
        </p:spPr>
        <p:txBody>
          <a:bodyPr>
            <a:normAutofit/>
          </a:bodyPr>
          <a:lstStyle/>
          <a:p>
            <a:r>
              <a:rPr lang="cs-CZ" sz="1500" dirty="0">
                <a:latin typeface="+mj-lt"/>
                <a:hlinkClick r:id="rId2"/>
              </a:rPr>
              <a:t>Google vytvořil robotickou ruku, která se sama naučí, co má dělat</a:t>
            </a:r>
            <a:endParaRPr lang="cs-CZ" sz="1500" dirty="0">
              <a:latin typeface="+mj-lt"/>
            </a:endParaRPr>
          </a:p>
          <a:p>
            <a:r>
              <a:rPr lang="cs-CZ" sz="1500" dirty="0" err="1">
                <a:latin typeface="+mj-lt"/>
                <a:hlinkClick r:id="rId3"/>
              </a:rPr>
              <a:t>AlphaGo</a:t>
            </a:r>
            <a:r>
              <a:rPr lang="cs-CZ" sz="1500" dirty="0">
                <a:latin typeface="+mj-lt"/>
                <a:hlinkClick r:id="rId3"/>
              </a:rPr>
              <a:t> definitivně porazil člověka, a jelikož nemá dalšího soupeře, Google program ukončí</a:t>
            </a:r>
            <a:endParaRPr lang="cs-CZ" sz="1500" dirty="0">
              <a:latin typeface="+mj-lt"/>
            </a:endParaRPr>
          </a:p>
          <a:p>
            <a:r>
              <a:rPr lang="cs-CZ" sz="1500" dirty="0">
                <a:latin typeface="+mj-lt"/>
                <a:hlinkClick r:id="rId4"/>
              </a:rPr>
              <a:t>Neuronová síť Googlu sledovala BBC tak dlouho, dokud se nenaučila odezírat z úst</a:t>
            </a:r>
            <a:endParaRPr lang="cs-CZ" sz="1500" dirty="0">
              <a:latin typeface="+mj-lt"/>
            </a:endParaRPr>
          </a:p>
          <a:p>
            <a:r>
              <a:rPr lang="cs-CZ" sz="1500" dirty="0">
                <a:latin typeface="+mj-lt"/>
                <a:hlinkClick r:id="rId5"/>
              </a:rPr>
              <a:t>Google Brain: Vědci z Kalifornie proti sobě postavili tři umělé inteligence. Začaly spolupracovat</a:t>
            </a:r>
            <a:endParaRPr lang="cs-CZ" sz="1500" dirty="0">
              <a:latin typeface="+mj-lt"/>
            </a:endParaRPr>
          </a:p>
          <a:p>
            <a:r>
              <a:rPr lang="cs-CZ" sz="1500" dirty="0">
                <a:latin typeface="+mj-lt"/>
                <a:hlinkClick r:id="rId6"/>
              </a:rPr>
              <a:t>Neuronová síť Googlu si vytvořila vlastní jazyk, kterým si pomáhá v překladech</a:t>
            </a:r>
            <a:endParaRPr lang="cs-CZ" sz="1500" dirty="0">
              <a:latin typeface="+mj-lt"/>
            </a:endParaRPr>
          </a:p>
          <a:p>
            <a:r>
              <a:rPr lang="cs-CZ" sz="1500" dirty="0">
                <a:latin typeface="+mj-lt"/>
                <a:hlinkClick r:id="rId7"/>
              </a:rPr>
              <a:t>Chatbot jako psychoterapeut. Počítačový program pomáhá uprchlíkům</a:t>
            </a:r>
            <a:endParaRPr lang="cs-CZ" sz="1500" dirty="0">
              <a:latin typeface="+mj-lt"/>
            </a:endParaRPr>
          </a:p>
          <a:p>
            <a:pPr fontAlgn="base"/>
            <a:r>
              <a:rPr lang="cs-CZ" sz="1500" dirty="0">
                <a:latin typeface="+mj-lt"/>
                <a:hlinkClick r:id="rId8"/>
              </a:rPr>
              <a:t>Google uvolnil kód neuronové sítě. Snít může i vaše PC</a:t>
            </a:r>
            <a:endParaRPr lang="cs-CZ" sz="1500" dirty="0">
              <a:latin typeface="+mj-lt"/>
            </a:endParaRPr>
          </a:p>
          <a:p>
            <a:pPr fontAlgn="base"/>
            <a:r>
              <a:rPr lang="cs-CZ" sz="1500" dirty="0">
                <a:latin typeface="+mj-lt"/>
                <a:hlinkClick r:id="rId9"/>
              </a:rPr>
              <a:t>TEGA robot pro vzdělávání</a:t>
            </a:r>
            <a:endParaRPr lang="cs-CZ" sz="1500" dirty="0">
              <a:latin typeface="+mj-lt"/>
            </a:endParaRPr>
          </a:p>
          <a:p>
            <a:pPr fontAlgn="base"/>
            <a:r>
              <a:rPr lang="cs-CZ" sz="1500" dirty="0">
                <a:latin typeface="+mj-lt"/>
                <a:hlinkClick r:id="rId10"/>
              </a:rPr>
              <a:t>Čínská cesta k umělým učitelům</a:t>
            </a:r>
            <a:endParaRPr lang="cs-CZ" sz="1500" dirty="0">
              <a:latin typeface="+mj-lt"/>
            </a:endParaRPr>
          </a:p>
          <a:p>
            <a:pPr fontAlgn="base"/>
            <a:r>
              <a:rPr lang="cs-CZ" sz="1500" dirty="0" err="1">
                <a:latin typeface="+mj-lt"/>
                <a:hlinkClick r:id="rId11"/>
              </a:rPr>
              <a:t>Next</a:t>
            </a:r>
            <a:r>
              <a:rPr lang="cs-CZ" sz="1500" dirty="0">
                <a:latin typeface="+mj-lt"/>
                <a:hlinkClick r:id="rId11"/>
              </a:rPr>
              <a:t> </a:t>
            </a:r>
            <a:r>
              <a:rPr lang="cs-CZ" sz="1500" dirty="0" err="1">
                <a:latin typeface="+mj-lt"/>
                <a:hlinkClick r:id="rId11"/>
              </a:rPr>
              <a:t>Rembrand</a:t>
            </a:r>
            <a:endParaRPr lang="cs-CZ" sz="1500" dirty="0">
              <a:latin typeface="+mj-lt"/>
            </a:endParaRPr>
          </a:p>
          <a:p>
            <a:pPr fontAlgn="base"/>
            <a:r>
              <a:rPr lang="cs-CZ" sz="1500" dirty="0" err="1">
                <a:latin typeface="+mj-lt"/>
                <a:hlinkClick r:id="rId12"/>
              </a:rPr>
              <a:t>Gatebox</a:t>
            </a:r>
            <a:endParaRPr lang="cs-CZ" sz="1500" dirty="0">
              <a:latin typeface="+mj-lt"/>
            </a:endParaRPr>
          </a:p>
        </p:txBody>
      </p:sp>
      <p:pic>
        <p:nvPicPr>
          <p:cNvPr id="5" name="Obrázek 4"/>
          <p:cNvPicPr>
            <a:picLocks noChangeAspect="1"/>
          </p:cNvPicPr>
          <p:nvPr/>
        </p:nvPicPr>
        <p:blipFill>
          <a:blip r:embed="rId13"/>
          <a:stretch>
            <a:fillRect/>
          </a:stretch>
        </p:blipFill>
        <p:spPr>
          <a:xfrm>
            <a:off x="8185610" y="2296864"/>
            <a:ext cx="3135414" cy="2262291"/>
          </a:xfrm>
          <a:prstGeom prst="rect">
            <a:avLst/>
          </a:prstGeom>
        </p:spPr>
      </p:pic>
    </p:spTree>
    <p:extLst>
      <p:ext uri="{BB962C8B-B14F-4D97-AF65-F5344CB8AC3E}">
        <p14:creationId xmlns:p14="http://schemas.microsoft.com/office/powerpoint/2010/main" val="118400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1162D3-2D80-43BF-B707-04ABFFA332D4}"/>
              </a:ext>
            </a:extLst>
          </p:cNvPr>
          <p:cNvSpPr>
            <a:spLocks noGrp="1"/>
          </p:cNvSpPr>
          <p:nvPr>
            <p:ph type="title"/>
          </p:nvPr>
        </p:nvSpPr>
        <p:spPr/>
        <p:txBody>
          <a:bodyPr/>
          <a:lstStyle/>
          <a:p>
            <a:r>
              <a:rPr lang="cs-CZ" dirty="0"/>
              <a:t>(Nejen) diskriminační problémy</a:t>
            </a:r>
          </a:p>
        </p:txBody>
      </p:sp>
      <p:sp>
        <p:nvSpPr>
          <p:cNvPr id="3" name="Zástupný obsah 2">
            <a:extLst>
              <a:ext uri="{FF2B5EF4-FFF2-40B4-BE49-F238E27FC236}">
                <a16:creationId xmlns:a16="http://schemas.microsoft.com/office/drawing/2014/main" id="{1256548E-73E2-4DD6-85AA-8FFDFE0DC4E7}"/>
              </a:ext>
            </a:extLst>
          </p:cNvPr>
          <p:cNvSpPr>
            <a:spLocks noGrp="1"/>
          </p:cNvSpPr>
          <p:nvPr>
            <p:ph idx="1"/>
          </p:nvPr>
        </p:nvSpPr>
        <p:spPr/>
        <p:txBody>
          <a:bodyPr>
            <a:normAutofit fontScale="77500" lnSpcReduction="20000"/>
          </a:bodyPr>
          <a:lstStyle/>
          <a:p>
            <a:r>
              <a:rPr lang="cs-CZ" u="sng" dirty="0">
                <a:hlinkClick r:id="rId2"/>
              </a:rPr>
              <a:t>Amy </a:t>
            </a:r>
            <a:r>
              <a:rPr lang="cs-CZ" u="sng" dirty="0" err="1">
                <a:hlinkClick r:id="rId2"/>
              </a:rPr>
              <a:t>Webb</a:t>
            </a:r>
            <a:r>
              <a:rPr lang="cs-CZ" dirty="0"/>
              <a:t>, profesorka New York University a zakladatelka </a:t>
            </a:r>
            <a:r>
              <a:rPr lang="cs-CZ" u="sng" dirty="0" err="1">
                <a:hlinkClick r:id="rId3"/>
              </a:rPr>
              <a:t>Future</a:t>
            </a:r>
            <a:r>
              <a:rPr lang="cs-CZ" u="sng" dirty="0">
                <a:hlinkClick r:id="rId3"/>
              </a:rPr>
              <a:t> </a:t>
            </a:r>
            <a:r>
              <a:rPr lang="cs-CZ" u="sng" dirty="0" err="1">
                <a:hlinkClick r:id="rId3"/>
              </a:rPr>
              <a:t>Today</a:t>
            </a:r>
            <a:r>
              <a:rPr lang="cs-CZ" u="sng" dirty="0">
                <a:hlinkClick r:id="rId3"/>
              </a:rPr>
              <a:t> Institute</a:t>
            </a:r>
            <a:r>
              <a:rPr lang="cs-CZ" dirty="0"/>
              <a:t> tvrdí, že AI znamená výrazné posílení pozic korporací, které mají přístup k velkému množství dat a tím </a:t>
            </a:r>
            <a:r>
              <a:rPr lang="cs-CZ" u="sng" dirty="0">
                <a:hlinkClick r:id="rId4"/>
              </a:rPr>
              <a:t>mají také velkou moc</a:t>
            </a:r>
            <a:r>
              <a:rPr lang="cs-CZ" dirty="0"/>
              <a:t>. V tomto ohledu jsou pak lákavé pro autoritářské režimy nebo obecně pro vlády, protože v nich vidí nástroj globální strategické výhody. Nejsilnější zbraní USA nebudou zřejmě atomové zbraně, ale Google, Amazon, Microsoft, Apple či Facebook. </a:t>
            </a:r>
          </a:p>
          <a:p>
            <a:r>
              <a:rPr lang="cs-CZ" dirty="0"/>
              <a:t>Zajímavým krokem je pak názor, že by společnosti měli akcentovat udržitelný rozvoj před krátkodobými cíli, což ostatně v Evropě zdůrazňuje také </a:t>
            </a:r>
            <a:r>
              <a:rPr lang="cs-CZ" u="sng" dirty="0">
                <a:hlinkClick r:id="rId5"/>
              </a:rPr>
              <a:t>José van </a:t>
            </a:r>
            <a:r>
              <a:rPr lang="cs-CZ" u="sng" dirty="0" err="1">
                <a:hlinkClick r:id="rId5"/>
              </a:rPr>
              <a:t>Dijck</a:t>
            </a:r>
            <a:r>
              <a:rPr lang="cs-CZ" dirty="0"/>
              <a:t>. Skutečnost, že by firmy masově upřednostnili veřejné blaho (navíc obtížně definované) před ziskem, který od nich očekávají akcionáři se zdá být velice nepravděpodobná. Současně je ale třeba říci, že velká část velkých firem zdůrazňuje, že třeba oblast sociálních sítí nebo obecně ochrany osobních dat by měla být regulována.</a:t>
            </a:r>
          </a:p>
          <a:p>
            <a:r>
              <a:rPr lang="cs-CZ" u="sng" dirty="0">
                <a:hlinkClick r:id="rId6"/>
              </a:rPr>
              <a:t>Podle některých zaměstnanců</a:t>
            </a:r>
            <a:r>
              <a:rPr lang="cs-CZ" dirty="0"/>
              <a:t> Amazonu o výpovědích </a:t>
            </a:r>
            <a:r>
              <a:rPr lang="cs-CZ" u="sng" dirty="0">
                <a:hlinkClick r:id="rId7"/>
              </a:rPr>
              <a:t>rozhoduje systém s AI</a:t>
            </a:r>
            <a:r>
              <a:rPr lang="cs-CZ" dirty="0"/>
              <a:t>, nikoli přímý nadřízený. </a:t>
            </a:r>
            <a:r>
              <a:rPr lang="cs-CZ" u="sng" dirty="0">
                <a:hlinkClick r:id="rId8"/>
              </a:rPr>
              <a:t>Respektive je to tak</a:t>
            </a:r>
            <a:r>
              <a:rPr lang="cs-CZ" dirty="0"/>
              <a:t>, že doporučení na výpověď je systémem jasně popsaná, naměřená a zdůvodněná a příslušný manažer či HR by měl zřejmě provést jen kontrolu, případně uvážit další možné vlivy.</a:t>
            </a:r>
          </a:p>
        </p:txBody>
      </p:sp>
    </p:spTree>
    <p:extLst>
      <p:ext uri="{BB962C8B-B14F-4D97-AF65-F5344CB8AC3E}">
        <p14:creationId xmlns:p14="http://schemas.microsoft.com/office/powerpoint/2010/main" val="42765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4C558-7E62-4BD9-8915-BFAE37EAB835}"/>
              </a:ext>
            </a:extLst>
          </p:cNvPr>
          <p:cNvSpPr>
            <a:spLocks noGrp="1"/>
          </p:cNvSpPr>
          <p:nvPr>
            <p:ph type="title"/>
          </p:nvPr>
        </p:nvSpPr>
        <p:spPr/>
        <p:txBody>
          <a:bodyPr/>
          <a:lstStyle/>
          <a:p>
            <a:r>
              <a:rPr lang="cs-CZ" dirty="0"/>
              <a:t>(Nejen) diskriminační problémy</a:t>
            </a:r>
          </a:p>
        </p:txBody>
      </p:sp>
      <p:sp>
        <p:nvSpPr>
          <p:cNvPr id="3" name="Zástupný obsah 2">
            <a:extLst>
              <a:ext uri="{FF2B5EF4-FFF2-40B4-BE49-F238E27FC236}">
                <a16:creationId xmlns:a16="http://schemas.microsoft.com/office/drawing/2014/main" id="{CF4B7E58-7261-400D-987C-B31D048C5EB4}"/>
              </a:ext>
            </a:extLst>
          </p:cNvPr>
          <p:cNvSpPr>
            <a:spLocks noGrp="1"/>
          </p:cNvSpPr>
          <p:nvPr>
            <p:ph idx="1"/>
          </p:nvPr>
        </p:nvSpPr>
        <p:spPr/>
        <p:txBody>
          <a:bodyPr/>
          <a:lstStyle/>
          <a:p>
            <a:r>
              <a:rPr lang="cs-CZ" dirty="0"/>
              <a:t>Asi nejznámější problém s AI a diskriminací je spojen </a:t>
            </a:r>
            <a:r>
              <a:rPr lang="cs-CZ" u="sng" dirty="0">
                <a:hlinkClick r:id="rId2"/>
              </a:rPr>
              <a:t>s oddělením lidských zdrojů</a:t>
            </a:r>
            <a:r>
              <a:rPr lang="cs-CZ" dirty="0"/>
              <a:t>, které fungovalo tak, že se systém naučil na výběru běžných personalistů pracujících v Amazonu, jakým způsobem vybírají budoucí zaměstnance v závislosti na tom, jak vypadá jejich životopis. Tento výběr byl reálně diskriminační pro ženy.</a:t>
            </a:r>
          </a:p>
          <a:p>
            <a:r>
              <a:rPr lang="cs-CZ" dirty="0"/>
              <a:t>Otázkou je, nad jakými daty provádíme tréning (</a:t>
            </a:r>
            <a:r>
              <a:rPr lang="cs-CZ" dirty="0" err="1">
                <a:hlinkClick r:id="rId3"/>
              </a:rPr>
              <a:t>ImageNet</a:t>
            </a:r>
            <a:r>
              <a:rPr lang="cs-CZ" dirty="0"/>
              <a:t>) a co se děje s našimi daty (</a:t>
            </a:r>
            <a:r>
              <a:rPr lang="cs-CZ" dirty="0" err="1">
                <a:hlinkClick r:id="rId4"/>
              </a:rPr>
              <a:t>Faceapp</a:t>
            </a:r>
            <a:r>
              <a:rPr lang="cs-CZ" dirty="0"/>
              <a:t>).</a:t>
            </a:r>
          </a:p>
          <a:p>
            <a:r>
              <a:rPr lang="cs-CZ" dirty="0"/>
              <a:t>Etické otázky vedení války (</a:t>
            </a:r>
            <a:r>
              <a:rPr lang="cs-CZ" dirty="0" err="1">
                <a:hlinkClick r:id="rId5"/>
              </a:rPr>
              <a:t>Ohlin</a:t>
            </a:r>
            <a:r>
              <a:rPr lang="cs-CZ" dirty="0">
                <a:hlinkClick r:id="rId5"/>
              </a:rPr>
              <a:t> et al.</a:t>
            </a:r>
            <a:r>
              <a:rPr lang="cs-CZ" dirty="0"/>
              <a:t>) a </a:t>
            </a:r>
            <a:r>
              <a:rPr lang="cs-CZ" dirty="0" err="1"/>
              <a:t>čučkaři</a:t>
            </a:r>
            <a:r>
              <a:rPr lang="cs-CZ" dirty="0"/>
              <a:t> (</a:t>
            </a:r>
            <a:r>
              <a:rPr lang="cs-CZ" dirty="0">
                <a:hlinkClick r:id="rId6"/>
              </a:rPr>
              <a:t>Zeman</a:t>
            </a:r>
            <a:r>
              <a:rPr lang="cs-CZ" dirty="0"/>
              <a:t>)</a:t>
            </a:r>
          </a:p>
          <a:p>
            <a:r>
              <a:rPr lang="cs-CZ" dirty="0" err="1"/>
              <a:t>DeepFake</a:t>
            </a:r>
            <a:r>
              <a:rPr lang="cs-CZ" dirty="0"/>
              <a:t> – </a:t>
            </a:r>
            <a:r>
              <a:rPr lang="cs-CZ" dirty="0">
                <a:hlinkClick r:id="rId7"/>
              </a:rPr>
              <a:t>neexistující tváře</a:t>
            </a:r>
            <a:r>
              <a:rPr lang="cs-CZ" dirty="0"/>
              <a:t>, </a:t>
            </a:r>
            <a:r>
              <a:rPr lang="cs-CZ" dirty="0">
                <a:hlinkClick r:id="rId8"/>
              </a:rPr>
              <a:t>cizí hlasy</a:t>
            </a:r>
            <a:r>
              <a:rPr lang="cs-CZ" dirty="0"/>
              <a:t> (</a:t>
            </a:r>
            <a:r>
              <a:rPr lang="cs-CZ" dirty="0">
                <a:hlinkClick r:id="rId9"/>
              </a:rPr>
              <a:t>jiné</a:t>
            </a:r>
            <a:r>
              <a:rPr lang="cs-CZ" dirty="0"/>
              <a:t>), </a:t>
            </a:r>
            <a:r>
              <a:rPr lang="cs-CZ" dirty="0">
                <a:hlinkClick r:id="rId10"/>
              </a:rPr>
              <a:t>písmo</a:t>
            </a:r>
            <a:r>
              <a:rPr lang="cs-CZ" dirty="0"/>
              <a:t>, </a:t>
            </a:r>
            <a:r>
              <a:rPr lang="cs-CZ" dirty="0">
                <a:hlinkClick r:id="rId11"/>
              </a:rPr>
              <a:t>video</a:t>
            </a:r>
            <a:r>
              <a:rPr lang="cs-CZ" dirty="0"/>
              <a:t> a </a:t>
            </a:r>
            <a:r>
              <a:rPr lang="cs-CZ" dirty="0">
                <a:hlinkClick r:id="rId12"/>
              </a:rPr>
              <a:t>svlékání z plavek</a:t>
            </a:r>
            <a:r>
              <a:rPr lang="cs-CZ" dirty="0"/>
              <a:t> – na co se tedy vlastně můžeme epistemicky spolehnout?</a:t>
            </a:r>
          </a:p>
          <a:p>
            <a:endParaRPr lang="cs-CZ" dirty="0"/>
          </a:p>
        </p:txBody>
      </p:sp>
    </p:spTree>
    <p:extLst>
      <p:ext uri="{BB962C8B-B14F-4D97-AF65-F5344CB8AC3E}">
        <p14:creationId xmlns:p14="http://schemas.microsoft.com/office/powerpoint/2010/main" val="147876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d55d1959673671feac04e472ad74ca5018b5"/>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1351</Words>
  <Application>Microsoft Office PowerPoint</Application>
  <PresentationFormat>Širokoúhlá obrazovka</PresentationFormat>
  <Paragraphs>134</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Calibri Light</vt:lpstr>
      <vt:lpstr>Motiv Office</vt:lpstr>
      <vt:lpstr>Jak počítače myslí?</vt:lpstr>
      <vt:lpstr>Základní problémy</vt:lpstr>
      <vt:lpstr>Robotický funkcionalismus</vt:lpstr>
      <vt:lpstr>Symbolický funkcionalismus</vt:lpstr>
      <vt:lpstr>Konekcionismus</vt:lpstr>
      <vt:lpstr>Neuronová síť</vt:lpstr>
      <vt:lpstr>Neuronové sítě</vt:lpstr>
      <vt:lpstr>(Nejen) diskriminační problémy</vt:lpstr>
      <vt:lpstr>(Nejen) diskriminační problémy</vt:lpstr>
      <vt:lpstr>Co je jazyk? Geometrie!</vt:lpstr>
      <vt:lpstr>Turingův test</vt:lpstr>
      <vt:lpstr>Problém čínského pokoje</vt:lpstr>
      <vt:lpstr>Evropská komise: pravidla pro vývoj aI</vt:lpstr>
      <vt:lpstr>Školní aplikace</vt:lpstr>
      <vt:lpstr>Školní aplikace obecně</vt:lpstr>
      <vt:lpstr>Etické problémy</vt:lpstr>
      <vt:lpstr>Designové problémy</vt:lpstr>
      <vt:lpstr>Další problémy</vt:lpstr>
      <vt:lpstr>Technická řešení</vt:lpstr>
      <vt:lpstr>Turingův stroj</vt:lpstr>
      <vt:lpstr>Logické programování</vt:lpstr>
      <vt:lpstr>Prolog</vt:lpstr>
      <vt:lpstr>Další technické možnosti</vt:lpstr>
      <vt:lpstr>Počítačové zpracování emocí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počítače myslí?</dc:title>
  <dc:creator>Michal Černý</dc:creator>
  <cp:lastModifiedBy>Michal Černý</cp:lastModifiedBy>
  <cp:revision>9</cp:revision>
  <dcterms:created xsi:type="dcterms:W3CDTF">2019-09-23T06:02:36Z</dcterms:created>
  <dcterms:modified xsi:type="dcterms:W3CDTF">2019-11-06T06:51:27Z</dcterms:modified>
</cp:coreProperties>
</file>