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59" r:id="rId10"/>
    <p:sldId id="263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1A66A-017D-4DDE-AB0F-297C6CDF024E}" v="4" dt="2019-10-30T08:17:39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S::268947@muni.cz::47f2631e-daed-4119-b393-426e990e8c21" providerId="AD" clId="Web-{62E1A66A-017D-4DDE-AB0F-297C6CDF024E}"/>
    <pc:docChg chg="modSld">
      <pc:chgData name="Michal Černý" userId="S::268947@muni.cz::47f2631e-daed-4119-b393-426e990e8c21" providerId="AD" clId="Web-{62E1A66A-017D-4DDE-AB0F-297C6CDF024E}" dt="2019-10-30T08:17:39.394" v="2" actId="20577"/>
      <pc:docMkLst>
        <pc:docMk/>
      </pc:docMkLst>
      <pc:sldChg chg="modSp">
        <pc:chgData name="Michal Černý" userId="S::268947@muni.cz::47f2631e-daed-4119-b393-426e990e8c21" providerId="AD" clId="Web-{62E1A66A-017D-4DDE-AB0F-297C6CDF024E}" dt="2019-10-30T08:17:38.816" v="0" actId="20577"/>
        <pc:sldMkLst>
          <pc:docMk/>
          <pc:sldMk cId="1256543501" sldId="256"/>
        </pc:sldMkLst>
        <pc:spChg chg="mod">
          <ac:chgData name="Michal Černý" userId="S::268947@muni.cz::47f2631e-daed-4119-b393-426e990e8c21" providerId="AD" clId="Web-{62E1A66A-017D-4DDE-AB0F-297C6CDF024E}" dt="2019-10-30T08:17:38.816" v="0" actId="20577"/>
          <ac:spMkLst>
            <pc:docMk/>
            <pc:sldMk cId="1256543501" sldId="256"/>
            <ac:spMk id="3" creationId="{33C3EC83-747B-48F3-9610-E8C6CFC7E3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42729-68FC-4782-8D59-71F561DD2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187B51-44A5-437D-98E7-C098766D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6932DA-00EE-4875-BCCE-57954EFB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E7EAB-E09B-4C4A-A7BD-7DD3836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0DDFAE-8A8A-4F57-BA91-8606F940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64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30FF2-024F-474D-99FB-BC3233C3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87087C-F7BE-4633-B550-5A8E71F35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78594-FC74-4C84-B60D-622FB353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F97C98-BF37-42CF-B03D-D4CE003E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4DD43C-BC4F-4DE0-943A-CBC14A14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5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4C9756-557C-4234-A04E-ADD2AB522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3C26B6-D75E-4A25-8413-C0E7F5E8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0ECB34-6425-43CB-911F-1CD07C20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19B7B4-F6A9-426B-B882-A63196B6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1D415-473F-4006-965F-7C32EC19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83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42B0-8502-44C9-A463-EBF1E9EC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6B2550-172C-468F-B8B0-78454FF72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91C07C-D1D6-4F99-9D5B-29147E5B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0A96A-8C37-4133-86AF-3501AC90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FF5D96-354E-45D5-AAE2-B68D55FA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8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47F98-45C8-490F-B168-4E801418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E0B1AF-C677-453C-B65C-F609D9E88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8FFEA-C07B-4990-A400-93BD18B5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D3BCFA-AC69-488B-9038-8AC78DB0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F53B01-16EB-4B16-85BF-77A3E2CB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E854-2CA8-4945-98BF-DA004F99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F0F9D2-F91C-4FEE-ACE3-8083C8D07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2BA579-AA1E-47D8-908E-95D3823BB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15E0DE-4AF0-4990-B927-F030BABE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1924AD-B2C2-4A09-ADC8-AC15C86E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1F1925-A641-4485-A6F7-C52C9BF4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5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99AE0-0FE1-4657-8FE3-7B506D14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1A0006-9C0A-45AD-8C90-C2D3FEB1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53BC8A-BF5E-43CB-84A4-4AF2F46E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59D15A-0B33-43BA-9193-5019D1FBB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C7FCFEE-B325-4D7D-B201-9C61BD9F8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8DB8BA-116E-438F-BA21-76602D7F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84C991-BAAF-432E-A218-DBEF44AD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AD069B-0652-41AF-94D6-9D656B2A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54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67544-BDFB-498F-AD53-557EB7B0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FB52A6-1792-4679-A029-644BCDCC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D4550D-CADF-44F0-9B51-E1B89EF0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F7A0AB-2573-415D-B359-A4FF9A25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83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ACAB36-3636-4AC9-8551-4914A766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AA092F-ED55-4837-B217-0C0A0B82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77B0D-BC58-432E-B289-9F2CE0D5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1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DF935-33F4-49CD-BCEC-CB614862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B6E56D-354C-4953-B596-2AB2CBB6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1C93127-DB97-48F9-AFDA-4AC145B45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9EA0C1-B79C-4892-8368-31D8EF2C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7381E4-2CDE-4C3F-9C13-5C263299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ED8524-7D54-4072-B5E0-0E41314D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62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2A478-B671-43F1-8C63-DA198EB2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A303AF-3BBB-439F-817E-2B8D62C6E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6E0190C-AB8F-43ED-AB9B-CD36C359F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41C4A-21EC-43A0-85F7-67A980F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F2DB19-7238-4B5B-AFF6-455D55E2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5767A4-3030-4A97-BBE0-0D8568FF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2909E8-1CA1-4313-8221-864B5DA8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B1EC64-C627-46AF-B619-62B6972E4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228047-C639-436F-B6F1-02A9C3AF0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448-9899-4875-BB36-6BF68B206342}" type="datetimeFigureOut">
              <a:rPr lang="cs-CZ" smtClean="0"/>
              <a:t>30.10.2019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B7437A-E000-4F63-997C-6AD266841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25A6D-26C6-4AB1-9096-3DC7591F6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C4E7-F816-4522-9A19-22FD1088F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64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objekt v exteriéru, hvězda&#10;&#10;Popis vygenerován s velmi vysokou mírou spolehlivosti">
            <a:extLst>
              <a:ext uri="{FF2B5EF4-FFF2-40B4-BE49-F238E27FC236}">
                <a16:creationId xmlns:a16="http://schemas.microsoft.com/office/drawing/2014/main" id="{C5779672-01F3-420E-930D-53C814999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490"/>
            <a:ext cx="12192000" cy="87489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F09D3B-D549-4E13-8DEB-C573CA753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Damasio</a:t>
            </a:r>
            <a:r>
              <a:rPr lang="cs-CZ" b="1" dirty="0">
                <a:solidFill>
                  <a:schemeClr val="bg1"/>
                </a:solidFill>
              </a:rPr>
              <a:t>: jak poznáváme?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C3EC83-747B-48F3-9610-E8C6CFC7E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Michal Černý,</a:t>
            </a:r>
          </a:p>
          <a:p>
            <a:r>
              <a:rPr lang="cs-CZ" dirty="0">
                <a:solidFill>
                  <a:schemeClr val="bg1"/>
                </a:solidFill>
              </a:rPr>
              <a:t>2019</a:t>
            </a:r>
            <a:endParaRPr lang="cs-CZ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54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dort, modrá, země&#10;&#10;Popis vygenerován s vysokou mírou spolehlivosti">
            <a:extLst>
              <a:ext uri="{FF2B5EF4-FFF2-40B4-BE49-F238E27FC236}">
                <a16:creationId xmlns:a16="http://schemas.microsoft.com/office/drawing/2014/main" id="{4277100E-1740-4710-860C-A8FF19790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689305C-69FA-40CE-864D-4EDE8CEF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bg1"/>
                </a:solidFill>
              </a:rPr>
              <a:t>Damasio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The Strange Order of Things: Life, Feeling, and the Making of Cultures.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mobilní telefon, telefon&#10;&#10;Popis vygenerován s velmi vysokou mírou spolehlivosti">
            <a:extLst>
              <a:ext uri="{FF2B5EF4-FFF2-40B4-BE49-F238E27FC236}">
                <a16:creationId xmlns:a16="http://schemas.microsoft.com/office/drawing/2014/main" id="{186DF49F-71A1-46E4-8F2E-74442099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696843"/>
            <a:ext cx="12284765" cy="818984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BEB8CE-8A3F-4BB4-9695-211CCFB1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Vztah mezi myšlením a prožíváním (vnímáním)</a:t>
            </a:r>
          </a:p>
        </p:txBody>
      </p:sp>
    </p:spTree>
    <p:extLst>
      <p:ext uri="{BB962C8B-B14F-4D97-AF65-F5344CB8AC3E}">
        <p14:creationId xmlns:p14="http://schemas.microsoft.com/office/powerpoint/2010/main" val="247286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oblečení&#10;&#10;Popis vygenerován s vysokou mírou spolehlivosti">
            <a:extLst>
              <a:ext uri="{FF2B5EF4-FFF2-40B4-BE49-F238E27FC236}">
                <a16:creationId xmlns:a16="http://schemas.microsoft.com/office/drawing/2014/main" id="{59ABA513-7FBF-4082-A996-1FAFA2AB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34862E-B8BE-4126-BCE2-4ACEDDC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Myšlení jako činnost </a:t>
            </a:r>
            <a:r>
              <a:rPr lang="cs-CZ" b="1" dirty="0" err="1">
                <a:solidFill>
                  <a:schemeClr val="bg1"/>
                </a:solidFill>
              </a:rPr>
              <a:t>celotělesná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9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trom&#10;&#10;Popis vygenerován s velmi vysokou mírou spolehlivosti">
            <a:extLst>
              <a:ext uri="{FF2B5EF4-FFF2-40B4-BE49-F238E27FC236}">
                <a16:creationId xmlns:a16="http://schemas.microsoft.com/office/drawing/2014/main" id="{06A1EA8D-5BD9-4F9A-AF48-1383808E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" y="0"/>
            <a:ext cx="12187282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B4EEA3-5981-4B32-BE42-AC9EC4D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Rovnováha (dynamická) jako východisko</a:t>
            </a:r>
          </a:p>
        </p:txBody>
      </p:sp>
    </p:spTree>
    <p:extLst>
      <p:ext uri="{BB962C8B-B14F-4D97-AF65-F5344CB8AC3E}">
        <p14:creationId xmlns:p14="http://schemas.microsoft.com/office/powerpoint/2010/main" val="312278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0D523208-E208-4F2D-B704-5EA0E0EF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962"/>
            <a:ext cx="12358412" cy="74269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745842-75A5-4368-9207-546CB625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Co má společného společnost a kolonie bakterií?</a:t>
            </a:r>
          </a:p>
        </p:txBody>
      </p:sp>
    </p:spTree>
    <p:extLst>
      <p:ext uri="{BB962C8B-B14F-4D97-AF65-F5344CB8AC3E}">
        <p14:creationId xmlns:p14="http://schemas.microsoft.com/office/powerpoint/2010/main" val="306539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085026-FC07-470D-874F-AD59BEFA3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C29FA6-C11E-4637-9B57-1595FD4C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Ekologické, síťové paradigma a „staré pojetí“</a:t>
            </a:r>
          </a:p>
        </p:txBody>
      </p:sp>
    </p:spTree>
    <p:extLst>
      <p:ext uri="{BB962C8B-B14F-4D97-AF65-F5344CB8AC3E}">
        <p14:creationId xmlns:p14="http://schemas.microsoft.com/office/powerpoint/2010/main" val="428647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interiér, stůl, vsedě&#10;&#10;Popis vygenerován s velmi vysokou mírou spolehlivosti">
            <a:extLst>
              <a:ext uri="{FF2B5EF4-FFF2-40B4-BE49-F238E27FC236}">
                <a16:creationId xmlns:a16="http://schemas.microsoft.com/office/drawing/2014/main" id="{F15B7539-C5A4-4148-BAD4-1090FCA7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3371C0-F539-4D1D-A93C-71F191C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Lze z přírodních věd usuzovat na sociální? Limity lákavých metafor</a:t>
            </a:r>
          </a:p>
        </p:txBody>
      </p:sp>
    </p:spTree>
    <p:extLst>
      <p:ext uri="{BB962C8B-B14F-4D97-AF65-F5344CB8AC3E}">
        <p14:creationId xmlns:p14="http://schemas.microsoft.com/office/powerpoint/2010/main" val="2157624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6" ma:contentTypeDescription="Vytvoří nový dokument" ma:contentTypeScope="" ma:versionID="4f9c0398811483e636646758ce486986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e62c4d402587ef1d1622669a8ac1229c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Props1.xml><?xml version="1.0" encoding="utf-8"?>
<ds:datastoreItem xmlns:ds="http://schemas.openxmlformats.org/officeDocument/2006/customXml" ds:itemID="{EBC5B9D2-44EE-42CC-88F3-3F652E2A3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1F8A87-609E-45F5-ABBE-D9D36ED83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847533-DC74-43C3-AAF2-1BDEA65A9254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Širokoúhlá obrazovka</PresentationFormat>
  <Paragraphs>10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Damasio: jak poznáváme?</vt:lpstr>
      <vt:lpstr>Damasio: The Strange Order of Things: Life, Feeling, and the Making of Cultures.</vt:lpstr>
      <vt:lpstr>Vztah mezi myšlením a prožíváním (vnímáním)</vt:lpstr>
      <vt:lpstr>Myšlení jako činnost celotělesná</vt:lpstr>
      <vt:lpstr>Rovnováha (dynamická) jako východisko</vt:lpstr>
      <vt:lpstr>Co má společného společnost a kolonie bakterií?</vt:lpstr>
      <vt:lpstr>Ekologické, síťové paradigma a „staré pojetí“</vt:lpstr>
      <vt:lpstr>Lze z přírodních věd usuzovat na sociální? Limity lákavých metafor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Damasio: jak poznáváme</dc:title>
  <dc:creator>Michal Cerny</dc:creator>
  <cp:lastModifiedBy>Michal Černý</cp:lastModifiedBy>
  <cp:revision>6</cp:revision>
  <dcterms:created xsi:type="dcterms:W3CDTF">2018-10-03T20:44:03Z</dcterms:created>
  <dcterms:modified xsi:type="dcterms:W3CDTF">2019-10-30T08:17:44Z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