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D7203D-1324-44E9-9971-5265EC8EAF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Orofaciální</a:t>
            </a:r>
            <a:r>
              <a:rPr lang="cs-CZ" dirty="0"/>
              <a:t> regulační terapie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08A136C-BC45-4267-B34E-E641F30E1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Castillo</a:t>
            </a:r>
            <a:r>
              <a:rPr lang="cs-CZ" dirty="0"/>
              <a:t> </a:t>
            </a:r>
            <a:r>
              <a:rPr lang="cs-CZ" dirty="0" err="1"/>
              <a:t>morales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86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766908-11DC-4F45-9703-E1CB590F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C645471-A3AC-40D7-AA92-B35C14BA5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Argentina, 45 let zpět</a:t>
            </a:r>
          </a:p>
          <a:p>
            <a:r>
              <a:rPr lang="cs-CZ" sz="3200" dirty="0"/>
              <a:t>Velmi omezené možnosti</a:t>
            </a:r>
          </a:p>
          <a:p>
            <a:r>
              <a:rPr lang="cs-CZ" sz="3200" dirty="0"/>
              <a:t>Nedůvěra</a:t>
            </a:r>
          </a:p>
          <a:p>
            <a:r>
              <a:rPr lang="cs-CZ" sz="3200" dirty="0"/>
              <a:t>Mladiství a dospělí</a:t>
            </a:r>
          </a:p>
        </p:txBody>
      </p:sp>
    </p:spTree>
    <p:extLst>
      <p:ext uri="{BB962C8B-B14F-4D97-AF65-F5344CB8AC3E}">
        <p14:creationId xmlns:p14="http://schemas.microsoft.com/office/powerpoint/2010/main" val="34827338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0A1E75-453D-4CB2-AAB3-870F6C49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Původní ošetřovací koncept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93C7088-865A-4A0B-A843-DB2A1A8E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Neuromotorická</a:t>
            </a:r>
            <a:r>
              <a:rPr lang="cs-CZ" sz="2800" dirty="0"/>
              <a:t> vývojová terapie pro ošetření dětí se </a:t>
            </a:r>
            <a:r>
              <a:rPr lang="cs-CZ" sz="2800" dirty="0" err="1"/>
              <a:t>statomotorickou</a:t>
            </a:r>
            <a:r>
              <a:rPr lang="cs-CZ" sz="2800" dirty="0"/>
              <a:t> retardací, </a:t>
            </a:r>
            <a:r>
              <a:rPr lang="cs-CZ" sz="2800" dirty="0" err="1"/>
              <a:t>meningomyelokélou</a:t>
            </a:r>
            <a:r>
              <a:rPr lang="cs-CZ" sz="2800" dirty="0"/>
              <a:t> a periferními parézami</a:t>
            </a:r>
          </a:p>
          <a:p>
            <a:r>
              <a:rPr lang="cs-CZ" sz="2800" dirty="0" err="1"/>
              <a:t>Orofaciální</a:t>
            </a:r>
            <a:r>
              <a:rPr lang="cs-CZ" sz="2800" dirty="0"/>
              <a:t> regulační terapie pro pacienty se senzomotorickými poruchami v oblasti obličeje, úst a hrdla, obzvláště při nápravě poruch sání, žvýkání, polykání a mluvení</a:t>
            </a:r>
          </a:p>
          <a:p>
            <a:r>
              <a:rPr lang="cs-CZ" sz="2800" dirty="0"/>
              <a:t>Rehabilitace pomocí speciální destičky na patro</a:t>
            </a:r>
          </a:p>
        </p:txBody>
      </p:sp>
    </p:spTree>
    <p:extLst>
      <p:ext uri="{BB962C8B-B14F-4D97-AF65-F5344CB8AC3E}">
        <p14:creationId xmlns:p14="http://schemas.microsoft.com/office/powerpoint/2010/main" val="77708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22FF19-AA23-4CAD-81E5-D8F1A6BA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sání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D7B0CA02-5617-44D0-BE03-9072D80E77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8" y="2231218"/>
            <a:ext cx="4381500" cy="29241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A688368-E128-47A7-A5CC-05699DC52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005" y="2061646"/>
            <a:ext cx="4381500" cy="309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1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8DB1ED-7E38-4D75-8296-C9660B4B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polykání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FFAE5EE5-0E1E-4748-9020-4BBE8C0081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789" y="2286000"/>
            <a:ext cx="9977371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63147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21</TotalTime>
  <Words>70</Words>
  <Application>Microsoft Office PowerPoint</Application>
  <PresentationFormat>Širokoúhlá obrazovka</PresentationFormat>
  <Paragraphs>13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Odznáček</vt:lpstr>
      <vt:lpstr>Orofaciální regulační terapie</vt:lpstr>
      <vt:lpstr>historie</vt:lpstr>
      <vt:lpstr>Původní ošetřovací koncept</vt:lpstr>
      <vt:lpstr>sání</vt:lpstr>
      <vt:lpstr>polykání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Orofaciální regulační terapie</dc:title>
  <dc:creator>Tereza Styxová</dc:creator>
  <cp:lastModifiedBy>Pipeková</cp:lastModifiedBy>
  <cp:revision>3</cp:revision>
  <dcterms:created xsi:type="dcterms:W3CDTF">2019-10-19T14:32:53Z</dcterms:created>
  <dcterms:modified xsi:type="dcterms:W3CDTF">2019-11-22T11:43:29Z</dcterms:modified>
</cp:coreProperties>
</file>