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432A-FA0A-4CD3-8B75-E2ECC7EEF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743135-B2EC-4FDC-8AA7-D4EB5DC29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7593D1-B5D1-4016-AFF0-4A0906A5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584A5-F9CA-4C50-BE34-08D6F437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0E967-03EA-4176-BE3A-56300791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54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96573-BE80-4D88-AB76-9510E770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C14ACA-90A9-42B7-AEE0-F0DBC4E3C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8BB69E-FAEA-48F6-B915-4061440D8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B0570-EE4F-4402-B783-BA28835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F40886-613C-40F6-A2F8-D0195AC8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5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F8C2901-DCFF-4AA9-951D-79845D19F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15134A-0054-48F1-B472-907F06779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2F9080-24FA-4AF9-A49B-1369EE65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239DE-560D-427A-8F68-D291A65AC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42BA5E-5CF2-45FA-81C3-0A8491F0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2D54B-D5A1-4292-96C1-9959BDFA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EFC1C-D876-44E4-9310-E31D5844A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E0ED38-8597-459B-B3E2-82C0205E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A30E33-49CB-4F74-B3AA-0941880EF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A0D91-1275-4589-941F-DE9C8D82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02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9A87B-F644-4931-8458-C581758A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31D19F-A5D4-4DDA-ADCF-8428FBDBD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FE33A7-2894-49F6-99C5-F07A0ECD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7B074B-24BA-4D44-A456-48576152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9CE7B-B714-4207-95DC-CE34F696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9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1B4B4-AD52-446B-8E57-12900FF9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AA09E-7C69-4FFF-9821-80D1E7D5A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62B16B-C02F-4021-9AC4-F01D3D99D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292CFD-BF96-47DB-BBEC-65A99E6C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21186D-67FA-48D7-BA00-315DF976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03DCC0-DFB9-41FC-9AED-56377011B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2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BE7EA-0787-4EC0-85ED-65E8766A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D5BE70-E35C-403A-AADE-A61092629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6110FC-C8B2-4708-950E-31944191B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A18E269-548B-4C0D-AD57-977D86640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1E46AE-E837-492B-B03F-6F9A14FA6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67EB465-201D-4F8F-B045-3599A304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3C990A-71C8-4AFB-B0C2-6D6CB0DA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F2BFC00-6058-4680-979E-42122B13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2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7A016-00CF-4649-AF76-6978BBC9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2089D4-6418-459C-A046-363A2947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6BA2F-BBA7-4B79-9476-8149942A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CAD335-4BF2-4459-9784-72895AB5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71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8BE30A-863C-4908-A096-7D43A206D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B24AF7-2149-4FD5-97A8-D3B82720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23C797-CEAA-40D5-B9E8-4BEB7A8D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13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893D6-BA36-4BD1-AD1D-0491A13D0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2DA189-E761-424F-B618-AEE7A3E6C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D28AF2-FE7A-4453-B761-A548E0410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C63374-C5F5-4BDF-B77F-CBFB762E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32BE41-40B2-4FBC-9B06-FFF36D49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A5ADFD-B2A3-42A8-B78C-09E56E4A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9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7BCA1-60F5-452D-B6E5-8FD628AD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03DFD8-BC2F-4966-BDCF-FD609290D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B32690-BFC2-4AA8-AEB0-F45DA565F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8FED3B-101E-4672-B8C7-76CA5C6E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9B440D-7FA9-4B8C-B19F-00F4FD91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D59FDA-63EE-464F-A074-FCE0A4D4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57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260471-E203-48D6-A1FD-84483CDA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A55FAD-F3AC-4098-A23A-F5BB25D61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CD1FA9-6D4E-4FB1-A085-039E6AB07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005D-9D88-4B97-B3AF-C86FDF2C75F1}" type="datetimeFigureOut">
              <a:rPr lang="cs-CZ" smtClean="0"/>
              <a:t>08.12.2019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18DAB1-5440-4627-A1C0-67261DD4A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D2D661-8244-4DC7-B249-420B41BA8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CA41-8266-4F43-B806-F6BD07452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ozhlas.cz/zpravy-domov/namest-na-hane-olomoucky-kraj-domov-pro-osoby-s-postizenim-petice_1912081319_dok?fbclid=IwAR1qDmroLoohCgPDuOLievMkwnvlv-QTh-UlJQImmkAsmLRasJeCXtdNyQ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72284-31FE-4450-88B4-24C8365C9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cs-CZ" dirty="0"/>
              <a:t>Sociologie pro speciální pedagogy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F285E0-0529-4E08-980D-3F2A2220BE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Postoje k osobám s postižením</a:t>
            </a:r>
          </a:p>
        </p:txBody>
      </p:sp>
    </p:spTree>
    <p:extLst>
      <p:ext uri="{BB962C8B-B14F-4D97-AF65-F5344CB8AC3E}">
        <p14:creationId xmlns:p14="http://schemas.microsoft.com/office/powerpoint/2010/main" val="259454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47445-A46E-4A9E-BCF1-473B6DA56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https://www.irozhlas.cz/zpravy-domov/namest-na-hane-olomoucky-kraj-domov-pro-osoby-s-postizenim-petice_1912081319_dok?fbclid=IwAR1qDmroLoohCgPDuOLievMkwnvlv-QTh-UlJQImmkAsmLRasJeCXtdNyQE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75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3560B-3D79-4F2E-A8D9-88C0BD76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DEINSTITUCIONALIZACE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9ECD2-F4C3-494D-ADC4-BCC222B07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CÍLEM JE</a:t>
            </a:r>
          </a:p>
          <a:p>
            <a:pPr marL="0" indent="0">
              <a:buNone/>
            </a:pPr>
            <a:r>
              <a:rPr lang="cs-CZ" i="1" dirty="0"/>
              <a:t>„podpořit proces zkvalitňování životních podmínek uživatelů současných pobytových zařízení sociální péče a podpořit naplňování lidských práv uživatelů sociálních služeb a jejich práva na plnohodnotný život srovnatelný s vrstevníky žijícími v přirozeném prostředí“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JEDNÍM Z NÁSTROJŮ JE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u="sng" dirty="0"/>
              <a:t>TRANSFORMACE SOCIÁLNÍ PÉČE</a:t>
            </a:r>
          </a:p>
        </p:txBody>
      </p:sp>
    </p:spTree>
    <p:extLst>
      <p:ext uri="{BB962C8B-B14F-4D97-AF65-F5344CB8AC3E}">
        <p14:creationId xmlns:p14="http://schemas.microsoft.com/office/powerpoint/2010/main" val="363326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55169-BADF-482A-B91C-EDF7D8D88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29F6B-264A-46C1-91C6-46F7E8DC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Inkluze a exkluze</a:t>
            </a:r>
          </a:p>
          <a:p>
            <a:r>
              <a:rPr lang="cs-CZ" dirty="0"/>
              <a:t>Totální instituce (</a:t>
            </a:r>
            <a:r>
              <a:rPr lang="cs-CZ" dirty="0" err="1"/>
              <a:t>Erving</a:t>
            </a:r>
            <a:r>
              <a:rPr lang="cs-CZ" dirty="0"/>
              <a:t> </a:t>
            </a:r>
            <a:r>
              <a:rPr lang="cs-CZ" dirty="0" err="1"/>
              <a:t>Goffman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640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627629-9BDE-4157-B483-3F35CF5A6B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6478" y="3991773"/>
            <a:ext cx="19044" cy="1904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7DB73EE-2D44-4845-8756-7972E42810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7" t="13333" r="31750" b="17630"/>
          <a:stretch/>
        </p:blipFill>
        <p:spPr>
          <a:xfrm>
            <a:off x="508000" y="914400"/>
            <a:ext cx="8790004" cy="532658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0208274-BF2B-4DED-B4AF-1D56C8DD88B3}"/>
              </a:ext>
            </a:extLst>
          </p:cNvPr>
          <p:cNvSpPr txBox="1"/>
          <p:nvPr/>
        </p:nvSpPr>
        <p:spPr>
          <a:xfrm>
            <a:off x="8422105" y="5804034"/>
            <a:ext cx="334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Převzato z: socialnipolitika.eu</a:t>
            </a:r>
          </a:p>
        </p:txBody>
      </p:sp>
    </p:spTree>
    <p:extLst>
      <p:ext uri="{BB962C8B-B14F-4D97-AF65-F5344CB8AC3E}">
        <p14:creationId xmlns:p14="http://schemas.microsoft.com/office/powerpoint/2010/main" val="2468831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90</Words>
  <Application>Microsoft Office PowerPoint</Application>
  <PresentationFormat>Širokoúhlá obrazovka</PresentationFormat>
  <Paragraphs>14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Sociologie pro speciální pedagogy</vt:lpstr>
      <vt:lpstr>Prezentace aplikace PowerPoint</vt:lpstr>
      <vt:lpstr>DEINSTITUCIONALIZACE SOCIÁLNÍCH SLUŽEB</vt:lpstr>
      <vt:lpstr>Pojmy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Slepičková</dc:creator>
  <cp:lastModifiedBy>Lenka Slepičková</cp:lastModifiedBy>
  <cp:revision>5</cp:revision>
  <dcterms:created xsi:type="dcterms:W3CDTF">2019-12-08T22:53:13Z</dcterms:created>
  <dcterms:modified xsi:type="dcterms:W3CDTF">2019-12-08T23:33:27Z</dcterms:modified>
</cp:coreProperties>
</file>