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4697"/>
  </p:normalViewPr>
  <p:slideViewPr>
    <p:cSldViewPr snapToGrid="0" snapToObjects="1">
      <p:cViewPr varScale="1">
        <p:scale>
          <a:sx n="103" d="100"/>
          <a:sy n="103" d="100"/>
        </p:scale>
        <p:origin x="13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agazin.biooo.cz/zdravi/esencialni-oleje/vse-co-chcete-vedet-o-aromaterapi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5873676-3D69-48B0-BA02-D759766A90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48E96D7-6599-4607-9958-FD9E10001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AE4BE3C-4343-6545-BD50-0FBB45C9D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57" b="11735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9478AA5-D1D0-4B5E-9FDE-6F55026DA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CA8EEE2-DA9A-4635-9B41-33EB565145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345D1C-228A-7F4C-AD3A-A30DCDE3F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48" y="4437888"/>
            <a:ext cx="9899904" cy="1116711"/>
          </a:xfrm>
        </p:spPr>
        <p:txBody>
          <a:bodyPr>
            <a:normAutofit/>
          </a:bodyPr>
          <a:lstStyle/>
          <a:p>
            <a:r>
              <a:rPr lang="cs-CZ" dirty="0"/>
              <a:t>Aromaterapie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3A1A900-1A4E-684F-9A61-CD82DFB1C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481448"/>
            <a:ext cx="8689976" cy="53593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Monika Lakomá, 447713</a:t>
            </a:r>
          </a:p>
        </p:txBody>
      </p:sp>
    </p:spTree>
    <p:extLst>
      <p:ext uri="{BB962C8B-B14F-4D97-AF65-F5344CB8AC3E}">
        <p14:creationId xmlns:p14="http://schemas.microsoft.com/office/powerpoint/2010/main" val="217905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621AF9-D72A-4C4B-8333-E79792E8D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B292516-2035-7548-B99E-C5F4C0249F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543935" cy="3424107"/>
          </a:xfrm>
        </p:spPr>
        <p:txBody>
          <a:bodyPr/>
          <a:lstStyle/>
          <a:p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Zrubecká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Adála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Ivana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Ašenbrenerová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Aromaterapie v životě ženy. 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Praha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Mladá fronta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2008. ISBN 978-80-204-1938-5.</a:t>
            </a:r>
          </a:p>
          <a:p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NOE, M. </a:t>
            </a:r>
            <a:r>
              <a:rPr lang="cs-CZ" sz="1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Aromaterapie do kapsy, malá encyklopedie </a:t>
            </a:r>
            <a:r>
              <a:rPr lang="cs-CZ" sz="16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éterických</a:t>
            </a:r>
            <a:r>
              <a:rPr lang="cs-CZ" sz="1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oleju</a:t>
            </a:r>
            <a:r>
              <a:rPr lang="cs-CZ" sz="1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̊.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2014, ISBN: 978-80-86356-49-5. </a:t>
            </a:r>
          </a:p>
          <a:p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Klaudová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Vše, co chcete vědět o aromaterapii.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[online]. [cit. 2016]. 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Dostupný na </a:t>
            </a:r>
          </a:p>
          <a:p>
            <a:pPr marL="0" indent="0">
              <a:buNone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www: </a:t>
            </a:r>
            <a:r>
              <a:rPr lang="cs-CZ" sz="1600" u="sng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https://magazin.biooo.cz/zdravi/esencialni-oleje/vse-co-chcete-vedet-o-aromaterapii/</a:t>
            </a:r>
            <a:endParaRPr lang="cs-CZ" sz="1600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28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20EF05B-48CD-41DE-82FE-C25A5A3008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C9DFF8EB-B522-4773-B8CF-C10622C1F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A72ED63-6136-0246-B7CE-30770E3CB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5" r="38669" b="2"/>
          <a:stretch/>
        </p:blipFill>
        <p:spPr>
          <a:xfrm>
            <a:off x="7756448" y="1349992"/>
            <a:ext cx="3155366" cy="4014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EA99E25-F57B-4182-929C-D5A100153A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C9AE8E-36D8-E14C-B2CA-76EB6CA1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5910272" cy="1596177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 to aromaterapie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BC84150-89CE-1C4B-8A13-3478F5A9CA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1891862"/>
            <a:ext cx="5910274" cy="49661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„léčbu pomocí vůní“.  Je složen ze dvou slov: „aroma“ – vůně a „terapie“ – léčba.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Aromaterapie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je druh alternativní medicíny, který užívá rostlinné těkavé látky známé jako éterické oleje (esenciální oleje) a další vonné složky za účelem změny mysli, nálady, procesu poznávání nebo zdraví. </a:t>
            </a:r>
          </a:p>
          <a:p>
            <a:pPr>
              <a:lnSpc>
                <a:spcPct val="110000"/>
              </a:lnSpc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forma </a:t>
            </a:r>
            <a:r>
              <a:rPr lang="cs-CZ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doplňkové terapie 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určená k řešení celkového zdravotního stavu člověka </a:t>
            </a:r>
          </a:p>
          <a:p>
            <a:pPr>
              <a:lnSpc>
                <a:spcPct val="110000"/>
              </a:lnSpc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založena na holistickém přístupu, kdy aromaterapeut bere v potaz celkový stav člověka</a:t>
            </a:r>
          </a:p>
          <a:p>
            <a:pPr>
              <a:lnSpc>
                <a:spcPct val="110000"/>
              </a:lnSpc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Díky vonným olejům je aromaterapie jednou z nejpříjemnějších přírodních terapií </a:t>
            </a:r>
          </a:p>
          <a:p>
            <a:pPr>
              <a:lnSpc>
                <a:spcPct val="110000"/>
              </a:lnSpc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Působí-li éterické oleje svou biologickou aktivitou na živý organizmus, pak hovoříme o AROMATERAPII.</a:t>
            </a:r>
          </a:p>
          <a:p>
            <a:pPr>
              <a:lnSpc>
                <a:spcPct val="110000"/>
              </a:lnSpc>
            </a:pPr>
            <a:endParaRPr lang="cs-CZ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cs-CZ" sz="16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46A419E-085B-CF4A-8F72-5B679821EF36}"/>
              </a:ext>
            </a:extLst>
          </p:cNvPr>
          <p:cNvSpPr txBox="1"/>
          <p:nvPr/>
        </p:nvSpPr>
        <p:spPr>
          <a:xfrm>
            <a:off x="8809463" y="50849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39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A56A42-5E6A-104E-96C1-66A07FF9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čemu přispívá aromaterapie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5A6A219-9E53-EE44-9533-BF4DF3A463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Velice kladně působí na psychickou a fyzickou stránku člověka</a:t>
            </a:r>
          </a:p>
          <a:p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Dokáže pomoci od různých zdravotních problémů (záleží na koncentraci)</a:t>
            </a:r>
          </a:p>
          <a:p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Účinné látky v organizmu pozitivně ovlivňují celkový tělesný stav, emoce i momentální náladu. </a:t>
            </a:r>
          </a:p>
          <a:p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Aromaterapie zlepšuje akutní i chronické stavy, snižuje riziko vzniku komplikací, výrazně pomáhá při psychosomatických potížích </a:t>
            </a:r>
          </a:p>
          <a:p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 Je účinnou prevencí mnohých onemocnění a je nutné si vždy zvolit terapeutický cíl (na základě toho vybrat vhodný éterický olej)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C04B75-661D-134C-AA3D-5F639BDF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jsou to éterické oleje?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405BF26-023E-784D-A6DC-7D9E79C85A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65738"/>
            <a:ext cx="10363826" cy="4025461"/>
          </a:xfrm>
        </p:spPr>
        <p:txBody>
          <a:bodyPr>
            <a:normAutofit fontScale="85000" lnSpcReduction="20000"/>
          </a:bodyPr>
          <a:lstStyle/>
          <a:p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Řadíme je mezi aromatické látky </a:t>
            </a:r>
          </a:p>
          <a:p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Využívají se ve velké míře v kosmetickém, farmaceutickém, potravinářském průmyslu a dalších oborech</a:t>
            </a:r>
          </a:p>
          <a:p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Éterický olej je kapalina, která je zpravidla </a:t>
            </a:r>
            <a:r>
              <a:rPr lang="cs-CZ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destilovaná 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pomocí vodní páry z listů, stonků, květů a dalších částí rostlin. Může se získávat také extrakcí rozpouštědly, tyto esence jsou označovány jako </a:t>
            </a:r>
            <a:r>
              <a:rPr lang="cs-CZ" sz="1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absoluty</a:t>
            </a:r>
            <a:r>
              <a:rPr lang="cs-CZ" sz="16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6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Každá rostlina má jiné terapeutické účinky </a:t>
            </a:r>
          </a:p>
          <a:p>
            <a:r>
              <a:rPr lang="cs-CZ" sz="16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V aromaterapii (na masáž) se využívá rostlinných olejů nazývaných jako ,, nosné oleje“ (slunečnicový, sezamový, mandlový atd.), do kterých se přidávají éterické oleje (citrusy, jehličnany, levandule,…)</a:t>
            </a:r>
          </a:p>
          <a:p>
            <a:r>
              <a:rPr lang="cs-CZ" sz="16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Kvalita rostlin pro výrobu esenciálních olejů je přísně kontrolována (barva, zápach, čistota, agrochemikálie…)</a:t>
            </a:r>
          </a:p>
          <a:p>
            <a:pPr marL="0" indent="0">
              <a:buNone/>
            </a:pPr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Jak fungují éterické oleje?</a:t>
            </a:r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Esenciální oleje se skládají z drobných aromatických molekul, které se snadno vstřebávají do kůže a při dýchání vstupují do plic. Tyto terapeutické složky dále </a:t>
            </a:r>
            <a:r>
              <a:rPr lang="cs-CZ" sz="1900" b="1" cap="none">
                <a:latin typeface="Times New Roman" panose="02020603050405020304" pitchFamily="18" charset="0"/>
                <a:cs typeface="Times New Roman" panose="02020603050405020304" pitchFamily="18" charset="0"/>
              </a:rPr>
              <a:t>vstupují do krevního řečiště a jsou přenášeny po celém těle</a:t>
            </a:r>
            <a:r>
              <a:rPr lang="cs-CZ" sz="19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. Tak se uvádí do pohybu jejich prospěšné léčebné schopnosti. Vzhledem k tomu, že jsou vysoce koncentrované, k dosažení dobrého výsledku stačí jen velmi malé množství éterického oleje.</a:t>
            </a:r>
          </a:p>
          <a:p>
            <a:endParaRPr lang="cs-CZ" sz="1600" cap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2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E466FE-7BFC-8046-95C8-B519495C3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725" y="1024680"/>
            <a:ext cx="8689976" cy="613740"/>
          </a:xfrm>
        </p:spPr>
        <p:txBody>
          <a:bodyPr>
            <a:normAutofit/>
          </a:bodyPr>
          <a:lstStyle/>
          <a:p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Jakým způsobem lze provést aromaterapii 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C5125FB-8432-154F-9F2F-E673DABDC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596" y="1800225"/>
            <a:ext cx="5016654" cy="46148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1) </a:t>
            </a:r>
            <a:r>
              <a:rPr lang="cs-CZ" sz="2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Inhalace </a:t>
            </a:r>
          </a:p>
          <a:p>
            <a:r>
              <a:rPr lang="cs-CZ" sz="1600" cap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Jelikož jsou éterické oleje těkavé látky, velmi rychle se dokáží dostat do okolního prostoru. </a:t>
            </a:r>
          </a:p>
          <a:p>
            <a:pPr marL="171450" indent="-171450">
              <a:buFontTx/>
              <a:buChar char="-"/>
            </a:pPr>
            <a:r>
              <a:rPr lang="cs-CZ" sz="1600" cap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vdechnutí se dostanou čichovým nervem do čichového centra v mozku – z toho místa aktivní vonná látka ovlivňuje nervový systém</a:t>
            </a:r>
          </a:p>
          <a:p>
            <a:pPr marL="342900" indent="-342900">
              <a:buFontTx/>
              <a:buChar char="-"/>
            </a:pPr>
            <a:r>
              <a:rPr lang="cs-CZ" sz="1600" cap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Dokáže navodit pocit chladu, tepla, uklidnění, osvěžení, povzbuzení, snížení nebo zvýšení krevního tlaku, odstranit bolest hlavy a svalové napětí </a:t>
            </a:r>
          </a:p>
          <a:p>
            <a:pPr marL="342900" indent="-342900">
              <a:buFontTx/>
              <a:buChar char="-"/>
            </a:pPr>
            <a:r>
              <a:rPr lang="cs-CZ" sz="1600" cap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inhalace se často využívá u osob s psychosomatickým onemocnění a psychoterapii </a:t>
            </a:r>
          </a:p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0A64C051-1915-FC4C-B1AE-D3234975EBB3}"/>
              </a:ext>
            </a:extLst>
          </p:cNvPr>
          <p:cNvSpPr txBox="1"/>
          <p:nvPr/>
        </p:nvSpPr>
        <p:spPr>
          <a:xfrm>
            <a:off x="5735510" y="2076331"/>
            <a:ext cx="602960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Využívají se: 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Difuzéry - zajišťují šetrné rozptylování esenciálních olejů do prostoru, často mají regulátor intenzity a časové sepínání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Aromalampy – skládají se z misky, do které je potřeba nalít vodu. Pod miskou zapalujeme speciální svíčku z parafínu.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: inhalátory, rozprašovače, přímá́ inhalace éterického oleje – například z kapesníku, kapesního inhalátoru, relaxačního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polštáře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aroma- amulety, přívěšky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9A71F22-91E3-6649-8953-3C3642A3D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4823459"/>
            <a:ext cx="3093748" cy="18811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F415FDA-F6FD-6A40-B053-E8DFB9257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392" y="4823458"/>
            <a:ext cx="3133724" cy="18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359535-21F7-514B-BF48-BF632476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8F55874-7082-CE4F-AF3C-7041FEF685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2057" y="618517"/>
            <a:ext cx="10363826" cy="566574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Aromamasáž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nosičem je nejčastěji olej a tělové mléko</a:t>
            </a:r>
          </a:p>
          <a:p>
            <a:pPr>
              <a:buFontTx/>
              <a:buChar char="-"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Éterické oleje pronikají do všech vrstev pokožky až ke krevním vlásečnicím</a:t>
            </a:r>
          </a:p>
          <a:p>
            <a:pPr>
              <a:buFontTx/>
              <a:buChar char="-"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Stimuluje: krevní oběh ( vliv na funkci orgánů a tkání)</a:t>
            </a:r>
          </a:p>
          <a:p>
            <a:pPr marL="0" indent="0">
              <a:buNone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Správné dýchání ( vliv na držení těla)</a:t>
            </a:r>
          </a:p>
          <a:p>
            <a:pPr marL="0" indent="0">
              <a:buNone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Pokožku ( nervová zakončení – hmat)</a:t>
            </a:r>
          </a:p>
          <a:p>
            <a:pPr marL="0" indent="0">
              <a:buNone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Svalstvo ( koordinace pohybů)</a:t>
            </a:r>
          </a:p>
          <a:p>
            <a:pPr marL="0" indent="0">
              <a:buNone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Vyvolává kloubní změny ( uvolnění hormonů)</a:t>
            </a:r>
          </a:p>
          <a:p>
            <a:pPr marL="0" indent="0">
              <a:buNone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Velmi vhodné pro děti  s SPU, ADHD, autismem a </a:t>
            </a:r>
            <a:r>
              <a:rPr lang="cs-CZ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downovým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syndromem</a:t>
            </a:r>
          </a:p>
          <a:p>
            <a:pPr>
              <a:buFontTx/>
              <a:buChar char="-"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Masáž: Lokální (zaměřujeme se na určitou oblast)</a:t>
            </a:r>
          </a:p>
          <a:p>
            <a:pPr marL="0" indent="0">
              <a:buNone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Celková (provádí pouze proškolený personál)</a:t>
            </a:r>
          </a:p>
          <a:p>
            <a:pPr marL="0" indent="0">
              <a:buNone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KOUPELE A ZÁBALY</a:t>
            </a:r>
          </a:p>
        </p:txBody>
      </p:sp>
    </p:spTree>
    <p:extLst>
      <p:ext uri="{BB962C8B-B14F-4D97-AF65-F5344CB8AC3E}">
        <p14:creationId xmlns:p14="http://schemas.microsoft.com/office/powerpoint/2010/main" val="256183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9D9E3F-9B25-CD41-8A88-19458289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1722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aromaterapie při edukaci žáků na Základních školách speciálních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7B71E27-249A-704D-BAFD-A3E61DB816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769" y="1699157"/>
            <a:ext cx="10633457" cy="4900935"/>
          </a:xfrm>
        </p:spPr>
        <p:txBody>
          <a:bodyPr>
            <a:normAutofit fontScale="77500" lnSpcReduction="20000"/>
          </a:bodyPr>
          <a:lstStyle/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Školení aromaterapeutů zajišťuje Asociace českých aromaterapeutů</a:t>
            </a:r>
          </a:p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Aromaterapie je v praxi při edukaci velmi přínosná (odstraňuje či zmírňuje nežádoucí jevy)</a:t>
            </a:r>
          </a:p>
          <a:p>
            <a:r>
              <a:rPr lang="cs-CZ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cs-CZ" u="sng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ovlivňuje</a:t>
            </a:r>
            <a:r>
              <a:rPr lang="cs-CZ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aromaterapie </a:t>
            </a:r>
            <a:r>
              <a:rPr lang="cs-CZ" u="sng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při</a:t>
            </a:r>
            <a:r>
              <a:rPr lang="cs-CZ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edukaci </a:t>
            </a:r>
          </a:p>
          <a:p>
            <a:pPr marL="0" indent="0">
              <a:buNone/>
            </a:pP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Ozdravení ovzduší́ – snížení́ nemocnosti dětí́ i pedagogů (esenciální oleje s </a:t>
            </a:r>
            <a:r>
              <a:rPr lang="cs-CZ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antivirotickým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antibiotickým účinkem)</a:t>
            </a:r>
          </a:p>
          <a:p>
            <a:pPr marL="0" indent="0">
              <a:buNone/>
            </a:pP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Podpora dechové́ aktivity – dostatečné́ okysličování je důležité́ pro funkce mozku (eukalypty a jehličnany)</a:t>
            </a:r>
          </a:p>
          <a:p>
            <a:pPr marL="0" indent="0">
              <a:buNone/>
            </a:pP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Povzbuzení pozornosti ( kozlík lékařský, levandule lékařská..)</a:t>
            </a:r>
          </a:p>
          <a:p>
            <a:pPr marL="0" indent="0">
              <a:buNone/>
            </a:pP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Snížení́ úzkosti (neklid, neschopnost setrvat na jednom místě, dobromysl, levandule lékařská...)</a:t>
            </a:r>
          </a:p>
          <a:p>
            <a:pPr marL="0" indent="0">
              <a:buNone/>
            </a:pP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Odstranění apatie ( abulie a </a:t>
            </a:r>
            <a:r>
              <a:rPr lang="cs-CZ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hypobulie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poruchy vůle, blahovičník kulatoplodý…)</a:t>
            </a:r>
          </a:p>
          <a:p>
            <a:pPr marL="0" indent="0">
              <a:buNone/>
            </a:pP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Podpora při astenii a neurastenii (slabost /dráždivá slabost – jasmín, rozmarýn…)</a:t>
            </a:r>
          </a:p>
          <a:p>
            <a:pPr marL="0" indent="0">
              <a:buNone/>
            </a:pP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Pomoc při bolestech hlavy ( éterické oleje </a:t>
            </a:r>
            <a:r>
              <a:rPr lang="cs-CZ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normatizující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krevní tlak, citron, máta peprná)</a:t>
            </a:r>
          </a:p>
          <a:p>
            <a:pPr marL="0" indent="0">
              <a:buNone/>
            </a:pP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Snížení́ agresivního chování ( pocit odreagování, odbourat frustraci, kozlík lékařský…)</a:t>
            </a:r>
          </a:p>
          <a:p>
            <a:pPr marL="0" indent="0">
              <a:buNone/>
            </a:pP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Potlačení depresivních stavů ( převážně při endogenní depresi, antidepresivní účinky – citrusy, růže…)</a:t>
            </a:r>
          </a:p>
          <a:p>
            <a:pPr marL="0" indent="0">
              <a:buNone/>
            </a:pP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Podpora při neurotických poruchách (neurastenie – zvýšená dráždivost, obsedantní a hysterické neurózy, máta peprná..)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09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A53221-AB9C-3B40-907E-4DE6DEC4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293078"/>
            <a:ext cx="10364451" cy="32544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5C9B9AE-6F27-D54B-9786-BF4B1C4946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618518"/>
            <a:ext cx="10562492" cy="5172682"/>
          </a:xfrm>
        </p:spPr>
        <p:txBody>
          <a:bodyPr/>
          <a:lstStyle/>
          <a:p>
            <a:pPr marL="0" indent="0">
              <a:buNone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Pomoc při poruchách pozornosti ( působí na paměť, aktivují asociační paměť, zvyšují objem paměti, bazalka, rozmarýn) 12.Snížení nepřizpůsobivosti ( podpora adaptace související se zvládáním stresu, pačule, meduňka…)</a:t>
            </a:r>
            <a:b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Snížení́ nervozity a iritability (negativní́ a zvýšenou aktivní́ reakcí na podnět či situaci. mohou sem dále patřit poruchy spánku </a:t>
            </a:r>
            <a:r>
              <a:rPr lang="cs-CZ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̌ celkový́ neklid – dobromysl, heřmánek pravý..)</a:t>
            </a:r>
          </a:p>
          <a:p>
            <a:pPr marL="0" indent="0">
              <a:buNone/>
            </a:pPr>
            <a:endParaRPr lang="cs-CZ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praktické </a:t>
            </a:r>
            <a:r>
              <a:rPr lang="cs-CZ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způsoby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využití aromaterapie ve </a:t>
            </a:r>
            <a:r>
              <a:rPr lang="cs-CZ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školách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Vždy záleží na jedinci či skupině</a:t>
            </a:r>
          </a:p>
          <a:p>
            <a:pPr>
              <a:buFontTx/>
              <a:buChar char="-"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Stanovíme si cíl terapie (na základě toho vybíráme vhodné esenciální oleje)</a:t>
            </a:r>
          </a:p>
          <a:p>
            <a:pPr>
              <a:buFontTx/>
              <a:buChar char="-"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Využíváme v relaxačních zónách, </a:t>
            </a:r>
            <a:r>
              <a:rPr lang="cs-CZ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snoezelenu</a:t>
            </a: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při výuce…</a:t>
            </a:r>
          </a:p>
          <a:p>
            <a:pPr>
              <a:buFontTx/>
              <a:buChar char="-"/>
            </a:pPr>
            <a:r>
              <a:rPr lang="cs-C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Snažíme se vůni propojit s určitými pocity a situacemi </a:t>
            </a:r>
          </a:p>
          <a:p>
            <a:pPr>
              <a:buFontTx/>
              <a:buChar char="-"/>
            </a:pPr>
            <a:endParaRPr lang="cs-CZ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18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3DEEB6D-8DC1-854B-BC28-79FE9D13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4" b="86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CB8282-44AF-40D0-A7E2-03734788D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xmlns="" id="{D77CF7D5-36A3-4ED3-AE46-77E42D2AA7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719E37-B7F8-614E-AFE9-05045445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668854"/>
          </a:xfrm>
        </p:spPr>
        <p:txBody>
          <a:bodyPr>
            <a:normAutofit/>
          </a:bodyPr>
          <a:lstStyle/>
          <a:p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Zajímavosti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1DF7B90-788E-4E44-8363-5EB2CF5F04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1757362"/>
            <a:ext cx="9346692" cy="38963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17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Existuje kolem 200 druhů esencí</a:t>
            </a:r>
          </a:p>
          <a:p>
            <a:pPr>
              <a:lnSpc>
                <a:spcPct val="110000"/>
              </a:lnSpc>
            </a:pPr>
            <a:r>
              <a:rPr lang="cs-CZ" sz="17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V 5ml lahvičce je cca 100 kapek éterického oleje</a:t>
            </a:r>
          </a:p>
          <a:p>
            <a:pPr>
              <a:lnSpc>
                <a:spcPct val="110000"/>
              </a:lnSpc>
            </a:pPr>
            <a:r>
              <a:rPr lang="cs-CZ" sz="17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Aromatické oleje se netestují na zvířatech</a:t>
            </a:r>
          </a:p>
          <a:p>
            <a:pPr>
              <a:lnSpc>
                <a:spcPct val="110000"/>
              </a:lnSpc>
            </a:pPr>
            <a:r>
              <a:rPr lang="cs-CZ" sz="17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Kvalitní (nepančovaný) olej můžeme rozeznat – nemastí</a:t>
            </a:r>
          </a:p>
          <a:p>
            <a:pPr>
              <a:lnSpc>
                <a:spcPct val="110000"/>
              </a:lnSpc>
            </a:pPr>
            <a:r>
              <a:rPr lang="cs-CZ" sz="17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„Aromaterapeutický olej“ je povětšinou 2% zředění esenciálního oleje v 98% nejčastěji mandlového rostlinného oleje.</a:t>
            </a:r>
          </a:p>
          <a:p>
            <a:pPr>
              <a:lnSpc>
                <a:spcPct val="110000"/>
              </a:lnSpc>
            </a:pPr>
            <a:r>
              <a:rPr lang="cs-CZ" sz="17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Éterické oleje nejsou návykové, ale je možné se nimi předávkovat ( zvracení, halucinace, problémy s dýcháním.. )</a:t>
            </a:r>
          </a:p>
          <a:p>
            <a:pPr>
              <a:lnSpc>
                <a:spcPct val="110000"/>
              </a:lnSpc>
            </a:pPr>
            <a:r>
              <a:rPr lang="cs-CZ" sz="17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Možnost alergie ( lze provést test)</a:t>
            </a:r>
          </a:p>
          <a:p>
            <a:pPr>
              <a:lnSpc>
                <a:spcPct val="110000"/>
              </a:lnSpc>
            </a:pPr>
            <a:r>
              <a:rPr lang="cs-CZ" sz="17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Esenciální oleje se nehromadí v těle, vyprchávají do 30 min.</a:t>
            </a:r>
          </a:p>
          <a:p>
            <a:pPr>
              <a:lnSpc>
                <a:spcPct val="110000"/>
              </a:lnSpc>
            </a:pPr>
            <a:r>
              <a:rPr lang="cs-CZ" sz="17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 V jedné kapce je obsažena vůně a účinné látky přibližně z 1 kg rostlinné drogy</a:t>
            </a:r>
          </a:p>
          <a:p>
            <a:pPr>
              <a:lnSpc>
                <a:spcPct val="110000"/>
              </a:lnSpc>
            </a:pPr>
            <a:endParaRPr lang="cs-CZ" sz="1800" cap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cs-CZ" sz="1800" cap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cs-CZ" sz="1400" cap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05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505</TotalTime>
  <Words>576</Words>
  <Application>Microsoft Office PowerPoint</Application>
  <PresentationFormat>Širokoúhlá obrazovka</PresentationFormat>
  <Paragraphs>89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Tw Cen MT</vt:lpstr>
      <vt:lpstr>Kapka</vt:lpstr>
      <vt:lpstr>Aromaterapie</vt:lpstr>
      <vt:lpstr>Co je to aromaterapie ?</vt:lpstr>
      <vt:lpstr>K čemu přispívá aromaterapie ?</vt:lpstr>
      <vt:lpstr>Co jsou to éterické oleje?</vt:lpstr>
      <vt:lpstr>Jakým způsobem lze provést aromaterapii ?</vt:lpstr>
      <vt:lpstr>Prezentace aplikace PowerPoint</vt:lpstr>
      <vt:lpstr>Využití aromaterapie při edukaci žáků na Základních školách speciálních</vt:lpstr>
      <vt:lpstr>Prezentace aplikace PowerPoint</vt:lpstr>
      <vt:lpstr>Zajímavosti</vt:lpstr>
      <vt:lpstr>Zdroje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Aromaterapie</dc:title>
  <dc:creator>Monika Lakomá</dc:creator>
  <cp:lastModifiedBy>Pipeková</cp:lastModifiedBy>
  <cp:revision>39</cp:revision>
  <dcterms:created xsi:type="dcterms:W3CDTF">2019-10-09T08:48:36Z</dcterms:created>
  <dcterms:modified xsi:type="dcterms:W3CDTF">2019-11-11T12:44:44Z</dcterms:modified>
</cp:coreProperties>
</file>