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F290-DFC7-4C9A-969F-F048400866ED}" type="datetimeFigureOut">
              <a:rPr lang="cs-CZ" smtClean="0"/>
              <a:t>02.11.2019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6D410-447D-4F33-952D-ECDC2192DA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3907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F290-DFC7-4C9A-969F-F048400866ED}" type="datetimeFigureOut">
              <a:rPr lang="cs-CZ" smtClean="0"/>
              <a:t>02.11.2019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6D410-447D-4F33-952D-ECDC2192DA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2317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F290-DFC7-4C9A-969F-F048400866ED}" type="datetimeFigureOut">
              <a:rPr lang="cs-CZ" smtClean="0"/>
              <a:t>02.11.2019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6D410-447D-4F33-952D-ECDC2192DA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0946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F290-DFC7-4C9A-969F-F048400866ED}" type="datetimeFigureOut">
              <a:rPr lang="cs-CZ" smtClean="0"/>
              <a:t>02.11.2019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6D410-447D-4F33-952D-ECDC2192DA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751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F290-DFC7-4C9A-969F-F048400866ED}" type="datetimeFigureOut">
              <a:rPr lang="cs-CZ" smtClean="0"/>
              <a:t>02.11.2019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6D410-447D-4F33-952D-ECDC2192DA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3112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F290-DFC7-4C9A-969F-F048400866ED}" type="datetimeFigureOut">
              <a:rPr lang="cs-CZ" smtClean="0"/>
              <a:t>02.11.2019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6D410-447D-4F33-952D-ECDC2192DA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291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F290-DFC7-4C9A-969F-F048400866ED}" type="datetimeFigureOut">
              <a:rPr lang="cs-CZ" smtClean="0"/>
              <a:t>02.11.2019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6D410-447D-4F33-952D-ECDC2192DA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9980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F290-DFC7-4C9A-969F-F048400866ED}" type="datetimeFigureOut">
              <a:rPr lang="cs-CZ" smtClean="0"/>
              <a:t>02.11.2019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6D410-447D-4F33-952D-ECDC2192DA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9577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F290-DFC7-4C9A-969F-F048400866ED}" type="datetimeFigureOut">
              <a:rPr lang="cs-CZ" smtClean="0"/>
              <a:t>02.11.2019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6D410-447D-4F33-952D-ECDC2192DA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9097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F290-DFC7-4C9A-969F-F048400866ED}" type="datetimeFigureOut">
              <a:rPr lang="cs-CZ" smtClean="0"/>
              <a:t>02.11.2019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6D410-447D-4F33-952D-ECDC2192DA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2930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F290-DFC7-4C9A-969F-F048400866ED}" type="datetimeFigureOut">
              <a:rPr lang="cs-CZ" smtClean="0"/>
              <a:t>02.11.2019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6D410-447D-4F33-952D-ECDC2192DA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3114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BF290-DFC7-4C9A-969F-F048400866ED}" type="datetimeFigureOut">
              <a:rPr lang="cs-CZ" smtClean="0"/>
              <a:t>02.11.2019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6D410-447D-4F33-952D-ECDC2192DA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1022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6AF36A-AB98-426B-8330-B16D406E1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Novorozenecké reflexy a jejich výskyt 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4A8DFB2F-3A9F-4A79-AEAE-9965B527EB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9398" t="52063" r="26919" b="28975"/>
          <a:stretch/>
        </p:blipFill>
        <p:spPr>
          <a:xfrm>
            <a:off x="3148549" y="2516957"/>
            <a:ext cx="7267249" cy="2301295"/>
          </a:xfrm>
          <a:prstGeom prst="rect">
            <a:avLst/>
          </a:prstGeom>
        </p:spPr>
      </p:pic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D54DA2A-F243-4EC3-BAD0-5BFB82397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3C827-C071-4452-A347-CC05BBB0D158}" type="datetime4">
              <a:rPr lang="cs-CZ" smtClean="0"/>
              <a:t>2. listopadu 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43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370A41-EFC6-4DEF-AA7D-DE3031A30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485" y="204562"/>
            <a:ext cx="8911687" cy="1280890"/>
          </a:xfrm>
        </p:spPr>
        <p:txBody>
          <a:bodyPr/>
          <a:lstStyle/>
          <a:p>
            <a:r>
              <a:rPr lang="cs-CZ" dirty="0"/>
              <a:t>Vybraná vývojová data u novorozence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5AF03A34-9F9F-401D-B6A9-B7AC6BAD78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2136" t="19662" r="46322" b="10679"/>
          <a:stretch/>
        </p:blipFill>
        <p:spPr>
          <a:xfrm>
            <a:off x="6447933" y="1166305"/>
            <a:ext cx="4524867" cy="5620994"/>
          </a:xfrm>
          <a:prstGeom prst="rect">
            <a:avLst/>
          </a:prstGeom>
        </p:spPr>
      </p:pic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3645FCD-BEF4-4CE4-AD33-97E529146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9C23F-1A53-44DB-9053-854AEB0B84A9}" type="datetime4">
              <a:rPr lang="cs-CZ" smtClean="0"/>
              <a:t>2. listopadu 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53732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Širokoúhlá obrazovka</PresentationFormat>
  <Paragraphs>4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Novorozenecké reflexy a jejich výskyt </vt:lpstr>
      <vt:lpstr>Vybraná vývojová data u novorozence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Novorozenecké reflexy a jejich výskyt </dc:title>
  <dc:creator>lektor</dc:creator>
  <cp:lastModifiedBy>lektor</cp:lastModifiedBy>
  <cp:revision>1</cp:revision>
  <dcterms:created xsi:type="dcterms:W3CDTF">2019-11-02T06:56:33Z</dcterms:created>
  <dcterms:modified xsi:type="dcterms:W3CDTF">2019-11-02T06:57:04Z</dcterms:modified>
</cp:coreProperties>
</file>