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314D-4B37-4319-9656-2974B04C239C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4A96-E255-4062-8F6B-454CDCB4F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78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314D-4B37-4319-9656-2974B04C239C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4A96-E255-4062-8F6B-454CDCB4F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26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314D-4B37-4319-9656-2974B04C239C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4A96-E255-4062-8F6B-454CDCB4F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81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314D-4B37-4319-9656-2974B04C239C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4A96-E255-4062-8F6B-454CDCB4F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9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314D-4B37-4319-9656-2974B04C239C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4A96-E255-4062-8F6B-454CDCB4F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7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314D-4B37-4319-9656-2974B04C239C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4A96-E255-4062-8F6B-454CDCB4F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00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314D-4B37-4319-9656-2974B04C239C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4A96-E255-4062-8F6B-454CDCB4F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40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314D-4B37-4319-9656-2974B04C239C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4A96-E255-4062-8F6B-454CDCB4F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94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314D-4B37-4319-9656-2974B04C239C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4A96-E255-4062-8F6B-454CDCB4F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314D-4B37-4319-9656-2974B04C239C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4A96-E255-4062-8F6B-454CDCB4F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97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314D-4B37-4319-9656-2974B04C239C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4A96-E255-4062-8F6B-454CDCB4F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99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4314D-4B37-4319-9656-2974B04C239C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4A96-E255-4062-8F6B-454CDCB4F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9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ov.cz/uploads/AE/evaluacni_nastroje/24_Skolni_vykonova_motivace_zaku.pdf" TargetMode="External"/><Relationship Id="rId2" Type="http://schemas.openxmlformats.org/officeDocument/2006/relationships/hyperlink" Target="https://clanky.rvp.cz/clanek/c/Z/15129/vite-jakou-motivaci-maji-vasi-zaci-.htm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Pedagogická psychologie </a:t>
            </a:r>
            <a:br>
              <a:rPr lang="cs-CZ" dirty="0" smtClean="0"/>
            </a:br>
            <a:r>
              <a:rPr lang="cs-CZ" dirty="0" smtClean="0"/>
              <a:t>Motivace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892378"/>
            <a:ext cx="9144000" cy="1365422"/>
          </a:xfrm>
        </p:spPr>
        <p:txBody>
          <a:bodyPr/>
          <a:lstStyle/>
          <a:p>
            <a:r>
              <a:rPr lang="cs-CZ" dirty="0" smtClean="0"/>
              <a:t>PhDr. Kateřina Bartošová,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5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Homeostatické modely  (</a:t>
            </a:r>
            <a:r>
              <a:rPr lang="cs-CZ" dirty="0" err="1" smtClean="0"/>
              <a:t>Cannon</a:t>
            </a:r>
            <a:r>
              <a:rPr lang="cs-CZ" dirty="0" smtClean="0"/>
              <a:t>, </a:t>
            </a:r>
            <a:r>
              <a:rPr lang="cs-CZ" dirty="0" err="1" smtClean="0"/>
              <a:t>Sternberg</a:t>
            </a:r>
            <a:r>
              <a:rPr lang="cs-CZ" dirty="0" smtClean="0"/>
              <a:t>, </a:t>
            </a:r>
            <a:r>
              <a:rPr lang="cs-CZ" dirty="0" err="1" smtClean="0"/>
              <a:t>Hull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Pobídkové modely (Incentivní) (Atkinson, </a:t>
            </a:r>
            <a:r>
              <a:rPr lang="cs-CZ" dirty="0" err="1" smtClean="0"/>
              <a:t>Young</a:t>
            </a:r>
            <a:r>
              <a:rPr lang="cs-CZ" dirty="0" smtClean="0"/>
              <a:t>, </a:t>
            </a:r>
            <a:r>
              <a:rPr lang="cs-CZ" dirty="0" err="1" smtClean="0"/>
              <a:t>McClelland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Poznávací modely (Kognitivní) (</a:t>
            </a:r>
            <a:r>
              <a:rPr lang="cs-CZ" dirty="0" err="1" smtClean="0"/>
              <a:t>Woodworth</a:t>
            </a:r>
            <a:r>
              <a:rPr lang="cs-CZ" dirty="0" smtClean="0"/>
              <a:t>)</a:t>
            </a:r>
          </a:p>
          <a:p>
            <a:r>
              <a:rPr lang="cs-CZ" dirty="0" smtClean="0"/>
              <a:t>Humanistické modely (</a:t>
            </a:r>
            <a:r>
              <a:rPr lang="cs-CZ" dirty="0" err="1" smtClean="0"/>
              <a:t>Maslow</a:t>
            </a:r>
            <a:r>
              <a:rPr lang="cs-CZ" dirty="0" smtClean="0"/>
              <a:t>, Ryan &amp; Deci)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448" y="2945026"/>
            <a:ext cx="2934730" cy="39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Maslow</a:t>
            </a:r>
            <a:r>
              <a:rPr lang="cs-CZ" dirty="0" smtClean="0"/>
              <a:t> (1943)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852" y="-403676"/>
            <a:ext cx="2863164" cy="2863164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2157" y="1690688"/>
            <a:ext cx="5496291" cy="44548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852" y="2669059"/>
            <a:ext cx="2863164" cy="418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5016" cy="22016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Teorie sebeurčení (SDT)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54889" y="0"/>
            <a:ext cx="2837111" cy="35463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016" y="2671762"/>
            <a:ext cx="50577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353" y="0"/>
            <a:ext cx="4775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7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znaků méně úspěšných a velmi úspěšných tříd TIMSS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https://www.csicr.cz/Csicr/media/Prilohy/PDF_el._publikace/Tematick%C3%A9%20zpr%C3%A1vy/F_Srovnani-vybranych-znaku-mene-uspesnych-a-velmi-uspesnych-trid_kor.pdf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14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ke kvalitě – výkonová 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https://clanky.rvp.cz/clanek/c/Z/15129/vite-jakou-motivaci-maji-vasi-zaci-.html/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http://www.nuov.cz/uploads/AE/evaluacni_nastroje/24_Skolni_vykonova_motivace_zaku.pdf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7113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88</Words>
  <Application>Microsoft Office PowerPoint</Application>
  <PresentationFormat>Širokoúhlá obrazovka</PresentationFormat>
  <Paragraphs>14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Pedagogická psychologie  Motivace </vt:lpstr>
      <vt:lpstr>Teorie motivace</vt:lpstr>
      <vt:lpstr>Maslow (1943)</vt:lpstr>
      <vt:lpstr>                      Teorie sebeurčení (SDT)</vt:lpstr>
      <vt:lpstr>Prezentace aplikace PowerPoint</vt:lpstr>
      <vt:lpstr>Srovnání znaků méně úspěšných a velmi úspěšných tříd TIMSS</vt:lpstr>
      <vt:lpstr>Cesta ke kvalitě – výkonová motivace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Pedagogická psychologie  Motivace</dc:title>
  <dc:creator>Bartosova</dc:creator>
  <cp:lastModifiedBy>Bartosova</cp:lastModifiedBy>
  <cp:revision>6</cp:revision>
  <dcterms:created xsi:type="dcterms:W3CDTF">2019-10-07T06:20:48Z</dcterms:created>
  <dcterms:modified xsi:type="dcterms:W3CDTF">2019-10-07T07:45:58Z</dcterms:modified>
</cp:coreProperties>
</file>