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slideLayouts/slideLayout7.xml" ContentType="application/vnd.openxmlformats-officedocument.presentationml.slideLayout+xml"/>
  <Override PartName="/ppt/theme/theme8.xml" ContentType="application/vnd.openxmlformats-officedocument.theme+xml"/>
  <Override PartName="/ppt/slideLayouts/slideLayout8.xml" ContentType="application/vnd.openxmlformats-officedocument.presentationml.slideLayout+xml"/>
  <Override PartName="/ppt/theme/theme9.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slideLayouts/slideLayout10.xml" ContentType="application/vnd.openxmlformats-officedocument.presentationml.slideLayout+xml"/>
  <Override PartName="/ppt/theme/theme11.xml" ContentType="application/vnd.openxmlformats-officedocument.theme+xml"/>
  <Override PartName="/ppt/slideLayouts/slideLayout11.xml" ContentType="application/vnd.openxmlformats-officedocument.presentationml.slideLayout+xml"/>
  <Override PartName="/ppt/theme/theme12.xml" ContentType="application/vnd.openxmlformats-officedocument.theme+xml"/>
  <Override PartName="/ppt/slideLayouts/slideLayout12.xml" ContentType="application/vnd.openxmlformats-officedocument.presentationml.slideLayout+xml"/>
  <Override PartName="/ppt/theme/theme13.xml" ContentType="application/vnd.openxmlformats-officedocument.theme+xml"/>
  <Override PartName="/ppt/slideLayouts/slideLayout13.xml" ContentType="application/vnd.openxmlformats-officedocument.presentationml.slideLayout+xml"/>
  <Override PartName="/ppt/theme/theme14.xml" ContentType="application/vnd.openxmlformats-officedocument.theme+xml"/>
  <Override PartName="/ppt/slideLayouts/slideLayout14.xml" ContentType="application/vnd.openxmlformats-officedocument.presentationml.slideLayout+xml"/>
  <Override PartName="/ppt/theme/theme15.xml" ContentType="application/vnd.openxmlformats-officedocument.theme+xml"/>
  <Override PartName="/ppt/slideLayouts/slideLayout1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3" r:id="rId1"/>
    <p:sldMasterId id="2147483664" r:id="rId2"/>
    <p:sldMasterId id="2147483665" r:id="rId3"/>
    <p:sldMasterId id="2147483666" r:id="rId4"/>
    <p:sldMasterId id="2147483667" r:id="rId5"/>
    <p:sldMasterId id="2147483668" r:id="rId6"/>
    <p:sldMasterId id="2147483669" r:id="rId7"/>
    <p:sldMasterId id="2147483670" r:id="rId8"/>
    <p:sldMasterId id="2147483671" r:id="rId9"/>
    <p:sldMasterId id="2147483672" r:id="rId10"/>
    <p:sldMasterId id="2147483673" r:id="rId11"/>
    <p:sldMasterId id="2147483674" r:id="rId12"/>
    <p:sldMasterId id="2147483675" r:id="rId13"/>
    <p:sldMasterId id="2147483676" r:id="rId14"/>
    <p:sldMasterId id="2147483677" r:id="rId15"/>
    <p:sldMasterId id="2147483678" r:id="rId16"/>
  </p:sldMasterIdLst>
  <p:notesMasterIdLst>
    <p:notesMasterId r:id="rId30"/>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Lst>
  <p:sldSz cx="9144000" cy="6858000" type="screen4x3"/>
  <p:notesSz cx="6858000" cy="9144000"/>
  <p:embeddedFontLst>
    <p:embeddedFont>
      <p:font typeface="Tahoma" panose="020B0604030504040204" pitchFamily="3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3C4DE8-A4D9-4BE8-8334-518CC272C56F}">
  <a:tblStyle styleId="{863C4DE8-A4D9-4BE8-8334-518CC272C56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font" Target="fonts/font2.fntdata"/><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SzPts val="1400"/>
              <a:buNone/>
              <a:defRPr sz="2400" b="0" i="0" u="none" strike="noStrike" cap="none">
                <a:solidFill>
                  <a:srgbClr val="000000"/>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a:t>
            </a:fld>
            <a:endParaRPr/>
          </a:p>
        </p:txBody>
      </p:sp>
    </p:spTree>
    <p:extLst>
      <p:ext uri="{BB962C8B-B14F-4D97-AF65-F5344CB8AC3E}">
        <p14:creationId xmlns:p14="http://schemas.microsoft.com/office/powerpoint/2010/main" val="9358440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1176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764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6277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3061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676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114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341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5410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3240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8605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1790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1560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6640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í snímek – inverzní">
  <p:cSld name="Úvodní snímek – inverzní">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298877" y="2900365"/>
            <a:ext cx="8521200" cy="117158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33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298877" y="4116403"/>
            <a:ext cx="8521200" cy="6984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800"/>
              <a:buFont typeface="Arial"/>
              <a:buNone/>
              <a:defRPr sz="1800" b="0">
                <a:solidFill>
                  <a:schemeClr val="lt1"/>
                </a:solidFill>
                <a:latin typeface="Arial"/>
                <a:ea typeface="Arial"/>
                <a:cs typeface="Arial"/>
                <a:sym typeface="Arial"/>
              </a:defRPr>
            </a:lvl1pPr>
            <a:lvl2pPr lvl="1" algn="ctr">
              <a:lnSpc>
                <a:spcPct val="90000"/>
              </a:lnSpc>
              <a:spcBef>
                <a:spcPts val="0"/>
              </a:spcBef>
              <a:spcAft>
                <a:spcPts val="0"/>
              </a:spcAft>
              <a:buSzPts val="1500"/>
              <a:buFont typeface="Arial"/>
              <a:buNone/>
              <a:defRPr sz="1500"/>
            </a:lvl2pPr>
            <a:lvl3pPr lvl="2" algn="ctr">
              <a:lnSpc>
                <a:spcPct val="100000"/>
              </a:lnSpc>
              <a:spcBef>
                <a:spcPts val="0"/>
              </a:spcBef>
              <a:spcAft>
                <a:spcPts val="0"/>
              </a:spcAft>
              <a:buSzPts val="1080"/>
              <a:buFont typeface="Arial"/>
              <a:buNone/>
              <a:defRPr sz="1350"/>
            </a:lvl3pPr>
            <a:lvl4pPr lvl="3" algn="ctr">
              <a:lnSpc>
                <a:spcPct val="112500"/>
              </a:lnSpc>
              <a:spcBef>
                <a:spcPts val="0"/>
              </a:spcBef>
              <a:spcAft>
                <a:spcPts val="0"/>
              </a:spcAft>
              <a:buSzPts val="1080"/>
              <a:buFont typeface="Arial"/>
              <a:buNone/>
              <a:defRPr sz="1200"/>
            </a:lvl4pPr>
            <a:lvl5pPr lvl="4" algn="ctr">
              <a:lnSpc>
                <a:spcPct val="112500"/>
              </a:lnSpc>
              <a:spcBef>
                <a:spcPts val="0"/>
              </a:spcBef>
              <a:spcAft>
                <a:spcPts val="0"/>
              </a:spcAft>
              <a:buSzPts val="1200"/>
              <a:buFont typeface="Arial"/>
              <a:buNone/>
              <a:defRPr sz="1200"/>
            </a:lvl5pPr>
            <a:lvl6pPr lvl="5" algn="ctr">
              <a:spcBef>
                <a:spcPts val="240"/>
              </a:spcBef>
              <a:spcAft>
                <a:spcPts val="0"/>
              </a:spcAft>
              <a:buSzPts val="1200"/>
              <a:buNone/>
              <a:defRPr sz="1200"/>
            </a:lvl6pPr>
            <a:lvl7pPr lvl="6" algn="ctr">
              <a:lnSpc>
                <a:spcPct val="112500"/>
              </a:lnSpc>
              <a:spcBef>
                <a:spcPts val="0"/>
              </a:spcBef>
              <a:spcAft>
                <a:spcPts val="0"/>
              </a:spcAft>
              <a:buSzPts val="1200"/>
              <a:buNone/>
              <a:defRPr sz="1200"/>
            </a:lvl7pPr>
            <a:lvl8pPr lvl="7" algn="ctr">
              <a:lnSpc>
                <a:spcPct val="112500"/>
              </a:lnSpc>
              <a:spcBef>
                <a:spcPts val="0"/>
              </a:spcBef>
              <a:spcAft>
                <a:spcPts val="0"/>
              </a:spcAft>
              <a:buSzPts val="1200"/>
              <a:buNone/>
              <a:defRPr sz="1200"/>
            </a:lvl8pPr>
            <a:lvl9pPr lvl="8" algn="ctr">
              <a:lnSpc>
                <a:spcPct val="112500"/>
              </a:lnSpc>
              <a:spcBef>
                <a:spcPts val="0"/>
              </a:spcBef>
              <a:spcAft>
                <a:spcPts val="0"/>
              </a:spcAft>
              <a:buSzPts val="1200"/>
              <a:buNone/>
              <a:defRPr sz="1200"/>
            </a:lvl9pPr>
          </a:lstStyle>
          <a:p>
            <a:endParaRPr/>
          </a:p>
        </p:txBody>
      </p:sp>
      <p:sp>
        <p:nvSpPr>
          <p:cNvPr id="18" name="Google Shape;18;p2"/>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sah a text bez nadpisu">
  <p:cSld name="Obsah a text bez nadpisu">
    <p:spTree>
      <p:nvGrpSpPr>
        <p:cNvPr id="1" name="Shape 130"/>
        <p:cNvGrpSpPr/>
        <p:nvPr/>
      </p:nvGrpSpPr>
      <p:grpSpPr>
        <a:xfrm>
          <a:off x="0" y="0"/>
          <a:ext cx="0" cy="0"/>
          <a:chOff x="0" y="0"/>
          <a:chExt cx="0" cy="0"/>
        </a:xfrm>
      </p:grpSpPr>
      <p:sp>
        <p:nvSpPr>
          <p:cNvPr id="131" name="Google Shape;131;p21"/>
          <p:cNvSpPr txBox="1">
            <a:spLocks noGrp="1"/>
          </p:cNvSpPr>
          <p:nvPr>
            <p:ph type="body" idx="1"/>
          </p:nvPr>
        </p:nvSpPr>
        <p:spPr>
          <a:xfrm>
            <a:off x="4704160" y="692150"/>
            <a:ext cx="3900740" cy="5139850"/>
          </a:xfrm>
          <a:prstGeom prst="rect">
            <a:avLst/>
          </a:prstGeom>
          <a:noFill/>
          <a:ln>
            <a:noFill/>
          </a:ln>
        </p:spPr>
        <p:txBody>
          <a:bodyPr spcFirstLastPara="1" wrap="square" lIns="0" tIns="0" rIns="0" bIns="0" anchor="t" anchorCtr="0">
            <a:noAutofit/>
          </a:bodyPr>
          <a:lstStyle>
            <a:lvl1pPr marL="457200" lvl="0" indent="-323850" algn="l">
              <a:lnSpc>
                <a:spcPct val="150000"/>
              </a:lnSpc>
              <a:spcBef>
                <a:spcPts val="0"/>
              </a:spcBef>
              <a:spcAft>
                <a:spcPts val="0"/>
              </a:spcAft>
              <a:buClr>
                <a:schemeClr val="dk2"/>
              </a:buClr>
              <a:buSzPts val="1500"/>
              <a:buFont typeface="Arial"/>
              <a:buChar char="̶"/>
              <a:defRPr sz="1500" b="0"/>
            </a:lvl1pPr>
            <a:lvl2pPr marL="914400" lvl="1" indent="-304800" algn="l">
              <a:lnSpc>
                <a:spcPct val="100000"/>
              </a:lnSpc>
              <a:spcBef>
                <a:spcPts val="0"/>
              </a:spcBef>
              <a:spcAft>
                <a:spcPts val="0"/>
              </a:spcAft>
              <a:buClr>
                <a:schemeClr val="dk2"/>
              </a:buClr>
              <a:buSzPts val="1200"/>
              <a:buFont typeface="Arial"/>
              <a:buChar char="̶"/>
              <a:defRPr sz="1200"/>
            </a:lvl2pPr>
            <a:lvl3pPr marL="1371600" lvl="2" indent="-228600" algn="l">
              <a:lnSpc>
                <a:spcPct val="120000"/>
              </a:lnSpc>
              <a:spcBef>
                <a:spcPts val="0"/>
              </a:spcBef>
              <a:spcAft>
                <a:spcPts val="0"/>
              </a:spcAft>
              <a:buSzPts val="900"/>
              <a:buFont typeface="Arial"/>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32" name="Google Shape;132;p21"/>
          <p:cNvSpPr txBox="1">
            <a:spLocks noGrp="1"/>
          </p:cNvSpPr>
          <p:nvPr>
            <p:ph type="body" idx="2"/>
          </p:nvPr>
        </p:nvSpPr>
        <p:spPr>
          <a:xfrm>
            <a:off x="539353" y="692151"/>
            <a:ext cx="3913810" cy="489963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a:lvl1pPr>
            <a:lvl2pPr marL="914400" lvl="1" indent="-228600" algn="l">
              <a:lnSpc>
                <a:spcPct val="75000"/>
              </a:lnSpc>
              <a:spcBef>
                <a:spcPts val="0"/>
              </a:spcBef>
              <a:spcAft>
                <a:spcPts val="0"/>
              </a:spcAft>
              <a:buSzPts val="1800"/>
              <a:buNone/>
              <a:defRPr/>
            </a:lvl2pPr>
            <a:lvl3pPr marL="1371600" lvl="2" indent="-228600" algn="l">
              <a:lnSpc>
                <a:spcPct val="75000"/>
              </a:lnSpc>
              <a:spcBef>
                <a:spcPts val="0"/>
              </a:spcBef>
              <a:spcAft>
                <a:spcPts val="0"/>
              </a:spcAft>
              <a:buSzPts val="1440"/>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33" name="Google Shape;133;p21"/>
          <p:cNvSpPr txBox="1">
            <a:spLocks noGrp="1"/>
          </p:cNvSpPr>
          <p:nvPr>
            <p:ph type="body" idx="3"/>
          </p:nvPr>
        </p:nvSpPr>
        <p:spPr>
          <a:xfrm>
            <a:off x="540544" y="5599670"/>
            <a:ext cx="3913809" cy="216000"/>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0"/>
              </a:spcBef>
              <a:spcAft>
                <a:spcPts val="0"/>
              </a:spcAft>
              <a:buSzPts val="750"/>
              <a:buFont typeface="Arial"/>
              <a:buNone/>
              <a:defRPr sz="750" b="0" i="0"/>
            </a:lvl1pPr>
            <a:lvl2pPr marL="914400" lvl="1" indent="-228600" algn="l">
              <a:lnSpc>
                <a:spcPct val="75000"/>
              </a:lnSpc>
              <a:spcBef>
                <a:spcPts val="0"/>
              </a:spcBef>
              <a:spcAft>
                <a:spcPts val="0"/>
              </a:spcAft>
              <a:buSzPts val="1800"/>
              <a:buNone/>
              <a:defRPr/>
            </a:lvl2pPr>
            <a:lvl3pPr marL="1371600" lvl="2" indent="-228600" algn="l">
              <a:lnSpc>
                <a:spcPct val="75000"/>
              </a:lnSpc>
              <a:spcBef>
                <a:spcPts val="0"/>
              </a:spcBef>
              <a:spcAft>
                <a:spcPts val="0"/>
              </a:spcAft>
              <a:buSzPts val="1440"/>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34" name="Google Shape;134;p21"/>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1"/>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1pPr>
            <a:lvl2pPr marL="0" marR="0" lvl="1"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2pPr>
            <a:lvl3pPr marL="0" marR="0" lvl="2"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3pPr>
            <a:lvl4pPr marL="0" marR="0" lvl="3"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4pPr>
            <a:lvl5pPr marL="0" marR="0" lvl="4"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5pPr>
            <a:lvl6pPr marL="0" marR="0" lvl="5"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6pPr>
            <a:lvl7pPr marL="0" marR="0" lvl="6"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7pPr>
            <a:lvl8pPr marL="0" marR="0" lvl="7"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8pPr>
            <a:lvl9pPr marL="0" marR="0" lvl="8"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bsah bez nadpisu">
  <p:cSld name="Obsah bez nadpisu">
    <p:spTree>
      <p:nvGrpSpPr>
        <p:cNvPr id="1" name="Shape 142"/>
        <p:cNvGrpSpPr/>
        <p:nvPr/>
      </p:nvGrpSpPr>
      <p:grpSpPr>
        <a:xfrm>
          <a:off x="0" y="0"/>
          <a:ext cx="0" cy="0"/>
          <a:chOff x="0" y="0"/>
          <a:chExt cx="0" cy="0"/>
        </a:xfrm>
      </p:grpSpPr>
      <p:sp>
        <p:nvSpPr>
          <p:cNvPr id="143" name="Google Shape;143;p23"/>
          <p:cNvSpPr txBox="1">
            <a:spLocks noGrp="1"/>
          </p:cNvSpPr>
          <p:nvPr>
            <p:ph type="body" idx="1"/>
          </p:nvPr>
        </p:nvSpPr>
        <p:spPr>
          <a:xfrm>
            <a:off x="540000" y="692150"/>
            <a:ext cx="8064900" cy="5139850"/>
          </a:xfrm>
          <a:prstGeom prst="rect">
            <a:avLst/>
          </a:prstGeom>
          <a:noFill/>
          <a:ln>
            <a:noFill/>
          </a:ln>
        </p:spPr>
        <p:txBody>
          <a:bodyPr spcFirstLastPara="1" wrap="square" lIns="0" tIns="0" rIns="0" bIns="0" anchor="t" anchorCtr="0">
            <a:noAutofit/>
          </a:bodyPr>
          <a:lstStyle>
            <a:lvl1pPr marL="457200" lvl="0" indent="-361950" algn="l">
              <a:lnSpc>
                <a:spcPct val="150000"/>
              </a:lnSpc>
              <a:spcBef>
                <a:spcPts val="0"/>
              </a:spcBef>
              <a:spcAft>
                <a:spcPts val="0"/>
              </a:spcAft>
              <a:buClr>
                <a:schemeClr val="dk2"/>
              </a:buClr>
              <a:buSzPts val="2100"/>
              <a:buFont typeface="Arial"/>
              <a:buChar char="̶"/>
              <a:defRPr b="0"/>
            </a:lvl1pPr>
            <a:lvl2pPr marL="914400" lvl="1" indent="-323850" algn="l">
              <a:lnSpc>
                <a:spcPct val="100000"/>
              </a:lnSpc>
              <a:spcBef>
                <a:spcPts val="0"/>
              </a:spcBef>
              <a:spcAft>
                <a:spcPts val="0"/>
              </a:spcAft>
              <a:buClr>
                <a:schemeClr val="dk2"/>
              </a:buClr>
              <a:buSzPts val="1500"/>
              <a:buFont typeface="Arial"/>
              <a:buChar char="̶"/>
              <a:defRPr sz="1500"/>
            </a:lvl2pPr>
            <a:lvl3pPr marL="1371600" lvl="2" indent="-228600" algn="l">
              <a:lnSpc>
                <a:spcPct val="120000"/>
              </a:lnSpc>
              <a:spcBef>
                <a:spcPts val="0"/>
              </a:spcBef>
              <a:spcAft>
                <a:spcPts val="0"/>
              </a:spcAft>
              <a:buSzPts val="900"/>
              <a:buFont typeface="Arial"/>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44" name="Google Shape;144;p23"/>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3"/>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1pPr>
            <a:lvl2pPr marL="0" marR="0" lvl="1"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2pPr>
            <a:lvl3pPr marL="0" marR="0" lvl="2"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3pPr>
            <a:lvl4pPr marL="0" marR="0" lvl="3"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4pPr>
            <a:lvl5pPr marL="0" marR="0" lvl="4"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5pPr>
            <a:lvl6pPr marL="0" marR="0" lvl="5"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6pPr>
            <a:lvl7pPr marL="0" marR="0" lvl="6"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7pPr>
            <a:lvl8pPr marL="0" marR="0" lvl="7"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8pPr>
            <a:lvl9pPr marL="0" marR="0" lvl="8"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rázky text - dva sloupce">
  <p:cSld name="Obrázky text - dva sloupce">
    <p:spTree>
      <p:nvGrpSpPr>
        <p:cNvPr id="1" name="Shape 152"/>
        <p:cNvGrpSpPr/>
        <p:nvPr/>
      </p:nvGrpSpPr>
      <p:grpSpPr>
        <a:xfrm>
          <a:off x="0" y="0"/>
          <a:ext cx="0" cy="0"/>
          <a:chOff x="0" y="0"/>
          <a:chExt cx="0" cy="0"/>
        </a:xfrm>
      </p:grpSpPr>
      <p:sp>
        <p:nvSpPr>
          <p:cNvPr id="153" name="Google Shape;153;p25"/>
          <p:cNvSpPr txBox="1">
            <a:spLocks noGrp="1"/>
          </p:cNvSpPr>
          <p:nvPr>
            <p:ph type="body" idx="1"/>
          </p:nvPr>
        </p:nvSpPr>
        <p:spPr>
          <a:xfrm>
            <a:off x="539998" y="718713"/>
            <a:ext cx="3915001" cy="320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a:lvl1pPr>
            <a:lvl2pPr marL="914400" lvl="1" indent="-228600" algn="l">
              <a:lnSpc>
                <a:spcPct val="75000"/>
              </a:lnSpc>
              <a:spcBef>
                <a:spcPts val="0"/>
              </a:spcBef>
              <a:spcAft>
                <a:spcPts val="0"/>
              </a:spcAft>
              <a:buSzPts val="1800"/>
              <a:buNone/>
              <a:defRPr/>
            </a:lvl2pPr>
            <a:lvl3pPr marL="1371600" lvl="2" indent="-228600" algn="l">
              <a:lnSpc>
                <a:spcPct val="75000"/>
              </a:lnSpc>
              <a:spcBef>
                <a:spcPts val="0"/>
              </a:spcBef>
              <a:spcAft>
                <a:spcPts val="0"/>
              </a:spcAft>
              <a:buSzPts val="1440"/>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54" name="Google Shape;154;p25"/>
          <p:cNvSpPr txBox="1">
            <a:spLocks noGrp="1"/>
          </p:cNvSpPr>
          <p:nvPr>
            <p:ph type="body" idx="2"/>
          </p:nvPr>
        </p:nvSpPr>
        <p:spPr>
          <a:xfrm>
            <a:off x="539999" y="4500000"/>
            <a:ext cx="3915000" cy="1331998"/>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125"/>
              <a:buFont typeface="Arial"/>
              <a:buNone/>
              <a:defRPr sz="1125" b="0">
                <a:solidFill>
                  <a:schemeClr val="dk1"/>
                </a:solidFill>
              </a:defRPr>
            </a:lvl1pPr>
            <a:lvl2pPr marL="914400" lvl="1" indent="-228600" algn="l">
              <a:lnSpc>
                <a:spcPct val="120000"/>
              </a:lnSpc>
              <a:spcBef>
                <a:spcPts val="0"/>
              </a:spcBef>
              <a:spcAft>
                <a:spcPts val="0"/>
              </a:spcAft>
              <a:buSzPts val="1125"/>
              <a:buFont typeface="Arial"/>
              <a:buNone/>
              <a:defRPr u="none"/>
            </a:lvl2pPr>
            <a:lvl3pPr marL="1371600" lvl="2" indent="-228600" algn="l">
              <a:lnSpc>
                <a:spcPct val="120000"/>
              </a:lnSpc>
              <a:spcBef>
                <a:spcPts val="0"/>
              </a:spcBef>
              <a:spcAft>
                <a:spcPts val="0"/>
              </a:spcAft>
              <a:buSzPts val="900"/>
              <a:buFont typeface="Arial"/>
              <a:buNone/>
              <a:defRPr>
                <a:latin typeface="Arial"/>
                <a:ea typeface="Arial"/>
                <a:cs typeface="Arial"/>
                <a:sym typeface="Arial"/>
              </a:defRPr>
            </a:lvl3pPr>
            <a:lvl4pPr marL="1828800" lvl="3" indent="-228600" algn="l">
              <a:lnSpc>
                <a:spcPct val="120000"/>
              </a:lnSpc>
              <a:spcBef>
                <a:spcPts val="0"/>
              </a:spcBef>
              <a:spcAft>
                <a:spcPts val="0"/>
              </a:spcAft>
              <a:buSzPts val="1013"/>
              <a:buFont typeface="Arial"/>
              <a:buNone/>
              <a:defRPr/>
            </a:lvl4pPr>
            <a:lvl5pPr marL="2286000" lvl="4" indent="-228600" algn="l">
              <a:lnSpc>
                <a:spcPct val="120000"/>
              </a:lnSpc>
              <a:spcBef>
                <a:spcPts val="0"/>
              </a:spcBef>
              <a:spcAft>
                <a:spcPts val="0"/>
              </a:spcAft>
              <a:buSzPts val="1125"/>
              <a:buFont typeface="Arial"/>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55" name="Google Shape;155;p25"/>
          <p:cNvSpPr txBox="1">
            <a:spLocks noGrp="1"/>
          </p:cNvSpPr>
          <p:nvPr>
            <p:ph type="body" idx="3"/>
          </p:nvPr>
        </p:nvSpPr>
        <p:spPr>
          <a:xfrm>
            <a:off x="540543" y="4068000"/>
            <a:ext cx="3915000" cy="360000"/>
          </a:xfrm>
          <a:prstGeom prst="rect">
            <a:avLst/>
          </a:prstGeom>
          <a:noFill/>
          <a:ln>
            <a:noFill/>
          </a:ln>
        </p:spPr>
        <p:txBody>
          <a:bodyPr spcFirstLastPara="1" wrap="square" lIns="0" tIns="0" rIns="0" bIns="0" anchor="t" anchorCtr="0">
            <a:noAutofit/>
          </a:bodyPr>
          <a:lstStyle>
            <a:lvl1pPr marL="457200" lvl="0" indent="-228600" algn="l">
              <a:lnSpc>
                <a:spcPct val="122222"/>
              </a:lnSpc>
              <a:spcBef>
                <a:spcPts val="0"/>
              </a:spcBef>
              <a:spcAft>
                <a:spcPts val="0"/>
              </a:spcAft>
              <a:buSzPts val="675"/>
              <a:buFont typeface="Arial"/>
              <a:buNone/>
              <a:defRPr sz="675" b="1"/>
            </a:lvl1pPr>
            <a:lvl2pPr marL="914400" lvl="1" indent="-228600" algn="l">
              <a:lnSpc>
                <a:spcPct val="75000"/>
              </a:lnSpc>
              <a:spcBef>
                <a:spcPts val="0"/>
              </a:spcBef>
              <a:spcAft>
                <a:spcPts val="0"/>
              </a:spcAft>
              <a:buSzPts val="1800"/>
              <a:buNone/>
              <a:defRPr/>
            </a:lvl2pPr>
            <a:lvl3pPr marL="1371600" lvl="2" indent="-228600" algn="l">
              <a:lnSpc>
                <a:spcPct val="75000"/>
              </a:lnSpc>
              <a:spcBef>
                <a:spcPts val="0"/>
              </a:spcBef>
              <a:spcAft>
                <a:spcPts val="0"/>
              </a:spcAft>
              <a:buSzPts val="1440"/>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56" name="Google Shape;156;p25"/>
          <p:cNvSpPr txBox="1">
            <a:spLocks noGrp="1"/>
          </p:cNvSpPr>
          <p:nvPr>
            <p:ph type="body" idx="4"/>
          </p:nvPr>
        </p:nvSpPr>
        <p:spPr>
          <a:xfrm>
            <a:off x="4688459" y="4500000"/>
            <a:ext cx="3915000" cy="1331998"/>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125"/>
              <a:buFont typeface="Arial"/>
              <a:buNone/>
              <a:defRPr sz="1125" b="0">
                <a:solidFill>
                  <a:schemeClr val="dk1"/>
                </a:solidFill>
              </a:defRPr>
            </a:lvl1pPr>
            <a:lvl2pPr marL="914400" lvl="1" indent="-228600" algn="l">
              <a:lnSpc>
                <a:spcPct val="120000"/>
              </a:lnSpc>
              <a:spcBef>
                <a:spcPts val="0"/>
              </a:spcBef>
              <a:spcAft>
                <a:spcPts val="0"/>
              </a:spcAft>
              <a:buSzPts val="1125"/>
              <a:buFont typeface="Arial"/>
              <a:buNone/>
              <a:defRPr u="none"/>
            </a:lvl2pPr>
            <a:lvl3pPr marL="1371600" lvl="2" indent="-228600" algn="l">
              <a:lnSpc>
                <a:spcPct val="120000"/>
              </a:lnSpc>
              <a:spcBef>
                <a:spcPts val="0"/>
              </a:spcBef>
              <a:spcAft>
                <a:spcPts val="0"/>
              </a:spcAft>
              <a:buSzPts val="900"/>
              <a:buFont typeface="Arial"/>
              <a:buNone/>
              <a:defRPr>
                <a:latin typeface="Arial"/>
                <a:ea typeface="Arial"/>
                <a:cs typeface="Arial"/>
                <a:sym typeface="Arial"/>
              </a:defRPr>
            </a:lvl3pPr>
            <a:lvl4pPr marL="1828800" lvl="3" indent="-228600" algn="l">
              <a:lnSpc>
                <a:spcPct val="120000"/>
              </a:lnSpc>
              <a:spcBef>
                <a:spcPts val="0"/>
              </a:spcBef>
              <a:spcAft>
                <a:spcPts val="0"/>
              </a:spcAft>
              <a:buSzPts val="1013"/>
              <a:buFont typeface="Arial"/>
              <a:buNone/>
              <a:defRPr/>
            </a:lvl4pPr>
            <a:lvl5pPr marL="2286000" lvl="4" indent="-228600" algn="l">
              <a:lnSpc>
                <a:spcPct val="120000"/>
              </a:lnSpc>
              <a:spcBef>
                <a:spcPts val="0"/>
              </a:spcBef>
              <a:spcAft>
                <a:spcPts val="0"/>
              </a:spcAft>
              <a:buSzPts val="1125"/>
              <a:buFont typeface="Arial"/>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57" name="Google Shape;157;p25"/>
          <p:cNvSpPr txBox="1">
            <a:spLocks noGrp="1"/>
          </p:cNvSpPr>
          <p:nvPr>
            <p:ph type="body" idx="5"/>
          </p:nvPr>
        </p:nvSpPr>
        <p:spPr>
          <a:xfrm>
            <a:off x="4689002" y="4068000"/>
            <a:ext cx="3915000" cy="360000"/>
          </a:xfrm>
          <a:prstGeom prst="rect">
            <a:avLst/>
          </a:prstGeom>
          <a:noFill/>
          <a:ln>
            <a:noFill/>
          </a:ln>
        </p:spPr>
        <p:txBody>
          <a:bodyPr spcFirstLastPara="1" wrap="square" lIns="0" tIns="0" rIns="0" bIns="0" anchor="t" anchorCtr="0">
            <a:noAutofit/>
          </a:bodyPr>
          <a:lstStyle>
            <a:lvl1pPr marL="457200" lvl="0" indent="-228600" algn="l">
              <a:lnSpc>
                <a:spcPct val="122222"/>
              </a:lnSpc>
              <a:spcBef>
                <a:spcPts val="0"/>
              </a:spcBef>
              <a:spcAft>
                <a:spcPts val="0"/>
              </a:spcAft>
              <a:buSzPts val="675"/>
              <a:buFont typeface="Arial"/>
              <a:buNone/>
              <a:defRPr sz="675" b="1"/>
            </a:lvl1pPr>
            <a:lvl2pPr marL="914400" lvl="1" indent="-228600" algn="l">
              <a:lnSpc>
                <a:spcPct val="75000"/>
              </a:lnSpc>
              <a:spcBef>
                <a:spcPts val="0"/>
              </a:spcBef>
              <a:spcAft>
                <a:spcPts val="0"/>
              </a:spcAft>
              <a:buSzPts val="1800"/>
              <a:buNone/>
              <a:defRPr/>
            </a:lvl2pPr>
            <a:lvl3pPr marL="1371600" lvl="2" indent="-228600" algn="l">
              <a:lnSpc>
                <a:spcPct val="75000"/>
              </a:lnSpc>
              <a:spcBef>
                <a:spcPts val="0"/>
              </a:spcBef>
              <a:spcAft>
                <a:spcPts val="0"/>
              </a:spcAft>
              <a:buSzPts val="1440"/>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58" name="Google Shape;158;p25"/>
          <p:cNvSpPr txBox="1">
            <a:spLocks noGrp="1"/>
          </p:cNvSpPr>
          <p:nvPr>
            <p:ph type="body" idx="6"/>
          </p:nvPr>
        </p:nvSpPr>
        <p:spPr>
          <a:xfrm>
            <a:off x="4688459" y="718713"/>
            <a:ext cx="3915001" cy="320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a:lvl1pPr>
            <a:lvl2pPr marL="914400" lvl="1" indent="-228600" algn="l">
              <a:lnSpc>
                <a:spcPct val="75000"/>
              </a:lnSpc>
              <a:spcBef>
                <a:spcPts val="0"/>
              </a:spcBef>
              <a:spcAft>
                <a:spcPts val="0"/>
              </a:spcAft>
              <a:buSzPts val="1800"/>
              <a:buNone/>
              <a:defRPr/>
            </a:lvl2pPr>
            <a:lvl3pPr marL="1371600" lvl="2" indent="-228600" algn="l">
              <a:lnSpc>
                <a:spcPct val="75000"/>
              </a:lnSpc>
              <a:spcBef>
                <a:spcPts val="0"/>
              </a:spcBef>
              <a:spcAft>
                <a:spcPts val="0"/>
              </a:spcAft>
              <a:buSzPts val="1440"/>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59" name="Google Shape;159;p25"/>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25"/>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1pPr>
            <a:lvl2pPr marL="0" marR="0" lvl="1"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2pPr>
            <a:lvl3pPr marL="0" marR="0" lvl="2"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3pPr>
            <a:lvl4pPr marL="0" marR="0" lvl="3"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4pPr>
            <a:lvl5pPr marL="0" marR="0" lvl="4"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5pPr>
            <a:lvl6pPr marL="0" marR="0" lvl="5"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6pPr>
            <a:lvl7pPr marL="0" marR="0" lvl="6"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7pPr>
            <a:lvl8pPr marL="0" marR="0" lvl="7"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8pPr>
            <a:lvl9pPr marL="0" marR="0" lvl="8"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verzní snímek s obrázkem">
  <p:cSld name="Inverzní snímek s obrázkem">
    <p:spTree>
      <p:nvGrpSpPr>
        <p:cNvPr id="1" name="Shape 167"/>
        <p:cNvGrpSpPr/>
        <p:nvPr/>
      </p:nvGrpSpPr>
      <p:grpSpPr>
        <a:xfrm>
          <a:off x="0" y="0"/>
          <a:ext cx="0" cy="0"/>
          <a:chOff x="0" y="0"/>
          <a:chExt cx="0" cy="0"/>
        </a:xfrm>
      </p:grpSpPr>
      <p:sp>
        <p:nvSpPr>
          <p:cNvPr id="168" name="Google Shape;168;p27"/>
          <p:cNvSpPr>
            <a:spLocks noGrp="1"/>
          </p:cNvSpPr>
          <p:nvPr>
            <p:ph type="pic" idx="2"/>
          </p:nvPr>
        </p:nvSpPr>
        <p:spPr>
          <a:xfrm>
            <a:off x="0" y="1"/>
            <a:ext cx="9144000" cy="58420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lt1"/>
                </a:solidFill>
                <a:latin typeface="Arial"/>
                <a:ea typeface="Arial"/>
                <a:cs typeface="Arial"/>
                <a:sym typeface="Arial"/>
              </a:defRPr>
            </a:lvl1pPr>
            <a:lvl2pPr marR="0" lvl="1" algn="l" rtl="0">
              <a:lnSpc>
                <a:spcPct val="120000"/>
              </a:lnSpc>
              <a:spcBef>
                <a:spcPts val="0"/>
              </a:spcBef>
              <a:spcAft>
                <a:spcPts val="0"/>
              </a:spcAft>
              <a:buClr>
                <a:schemeClr val="dk2"/>
              </a:buClr>
              <a:buSzPts val="1125"/>
              <a:buFont typeface="Arial"/>
              <a:buNone/>
              <a:defRPr sz="1125" b="0" i="0" u="none" strike="noStrike" cap="none">
                <a:solidFill>
                  <a:schemeClr val="dk1"/>
                </a:solidFill>
                <a:latin typeface="Arial"/>
                <a:ea typeface="Arial"/>
                <a:cs typeface="Arial"/>
                <a:sym typeface="Arial"/>
              </a:defRPr>
            </a:lvl2pPr>
            <a:lvl3pPr marR="0" lvl="2" algn="l" rtl="0">
              <a:lnSpc>
                <a:spcPct val="120000"/>
              </a:lnSpc>
              <a:spcBef>
                <a:spcPts val="0"/>
              </a:spcBef>
              <a:spcAft>
                <a:spcPts val="0"/>
              </a:spcAft>
              <a:buClr>
                <a:schemeClr val="folHlink"/>
              </a:buClr>
              <a:buSzPts val="900"/>
              <a:buFont typeface="Arial"/>
              <a:buNone/>
              <a:defRPr sz="1125" b="0" i="0" u="none" strike="noStrike" cap="none">
                <a:solidFill>
                  <a:schemeClr val="dk1"/>
                </a:solidFill>
                <a:latin typeface="Arial"/>
                <a:ea typeface="Arial"/>
                <a:cs typeface="Arial"/>
                <a:sym typeface="Arial"/>
              </a:defRPr>
            </a:lvl3pPr>
            <a:lvl4pPr marR="0" lvl="3" algn="l" rtl="0">
              <a:lnSpc>
                <a:spcPct val="120000"/>
              </a:lnSpc>
              <a:spcBef>
                <a:spcPts val="0"/>
              </a:spcBef>
              <a:spcAft>
                <a:spcPts val="0"/>
              </a:spcAft>
              <a:buClr>
                <a:schemeClr val="accent2"/>
              </a:buClr>
              <a:buSzPts val="1013"/>
              <a:buFont typeface="Arial"/>
              <a:buNone/>
              <a:defRPr sz="1125" b="0" i="0" u="none" strike="noStrike" cap="none">
                <a:solidFill>
                  <a:schemeClr val="dk1"/>
                </a:solidFill>
                <a:latin typeface="Arial"/>
                <a:ea typeface="Arial"/>
                <a:cs typeface="Arial"/>
                <a:sym typeface="Arial"/>
              </a:defRPr>
            </a:lvl4pPr>
            <a:lvl5pPr marR="0" lvl="4" algn="l" rtl="0">
              <a:lnSpc>
                <a:spcPct val="120000"/>
              </a:lnSpc>
              <a:spcBef>
                <a:spcPts val="0"/>
              </a:spcBef>
              <a:spcAft>
                <a:spcPts val="0"/>
              </a:spcAft>
              <a:buClr>
                <a:schemeClr val="accent1"/>
              </a:buClr>
              <a:buSzPts val="1125"/>
              <a:buFont typeface="Arial"/>
              <a:buNone/>
              <a:defRPr sz="1125" b="0" i="0" u="none" strike="noStrike" cap="none">
                <a:solidFill>
                  <a:schemeClr val="dk1"/>
                </a:solidFill>
                <a:latin typeface="Arial"/>
                <a:ea typeface="Arial"/>
                <a:cs typeface="Arial"/>
                <a:sym typeface="Arial"/>
              </a:defRPr>
            </a:lvl5pPr>
            <a:lvl6pPr marR="0" lvl="5"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R="0" lvl="6"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27"/>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900"/>
              <a:buFont typeface="Arial"/>
              <a:buNone/>
              <a:defRPr sz="900" b="0" i="0" u="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900"/>
              <a:buFont typeface="Arial"/>
              <a:buNone/>
              <a:defRPr sz="900" b="0" i="0" u="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900"/>
              <a:buFont typeface="Arial"/>
              <a:buNone/>
              <a:defRPr sz="900" b="0" i="0" u="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900"/>
              <a:buFont typeface="Arial"/>
              <a:buNone/>
              <a:defRPr sz="900" b="0" i="0" u="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900"/>
              <a:buFont typeface="Arial"/>
              <a:buNone/>
              <a:defRPr sz="900" b="0" i="0" u="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900"/>
              <a:buFont typeface="Arial"/>
              <a:buNone/>
              <a:defRPr sz="900" b="0" i="0" u="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900"/>
              <a:buFont typeface="Arial"/>
              <a:buNone/>
              <a:defRPr sz="900" b="0" i="0" u="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900"/>
              <a:buFont typeface="Arial"/>
              <a:buNone/>
              <a:defRPr sz="900" b="0" i="0" u="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900"/>
              <a:buFont typeface="Arial"/>
              <a:buNone/>
              <a:defRPr sz="900" b="0"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nímek MUNI">
  <p:cSld name="Snímek MUNI">
    <p:spTree>
      <p:nvGrpSpPr>
        <p:cNvPr id="1" name="Shape 177"/>
        <p:cNvGrpSpPr/>
        <p:nvPr/>
      </p:nvGrpSpPr>
      <p:grpSpPr>
        <a:xfrm>
          <a:off x="0" y="0"/>
          <a:ext cx="0" cy="0"/>
          <a:chOff x="0" y="0"/>
          <a:chExt cx="0" cy="0"/>
        </a:xfrm>
      </p:grpSpPr>
      <p:sp>
        <p:nvSpPr>
          <p:cNvPr id="178" name="Google Shape;178;p29"/>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29"/>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1pPr>
            <a:lvl2pPr marL="0" marR="0" lvl="1" indent="0" algn="l">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2pPr>
            <a:lvl3pPr marL="0" marR="0" lvl="2" indent="0" algn="l">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3pPr>
            <a:lvl4pPr marL="0" marR="0" lvl="3" indent="0" algn="l">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4pPr>
            <a:lvl5pPr marL="0" marR="0" lvl="4" indent="0" algn="l">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5pPr>
            <a:lvl6pPr marL="0" marR="0" lvl="5" indent="0" algn="l">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6pPr>
            <a:lvl7pPr marL="0" marR="0" lvl="6" indent="0" algn="l">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7pPr>
            <a:lvl8pPr marL="0" marR="0" lvl="7" indent="0" algn="l">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8pPr>
            <a:lvl9pPr marL="0" marR="0" lvl="8" indent="0" algn="l">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Nur Titel">
  <p:cSld name="1_Nur Titel">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323850" y="238539"/>
            <a:ext cx="8497092" cy="61645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31"/>
          <p:cNvSpPr txBox="1">
            <a:spLocks noGrp="1"/>
          </p:cNvSpPr>
          <p:nvPr>
            <p:ph type="body" idx="1"/>
          </p:nvPr>
        </p:nvSpPr>
        <p:spPr>
          <a:xfrm>
            <a:off x="323850" y="854994"/>
            <a:ext cx="8496300" cy="3362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000"/>
              <a:buFont typeface="Arial"/>
              <a:buNone/>
              <a:defRPr sz="2000"/>
            </a:lvl1pPr>
            <a:lvl2pPr marL="914400" lvl="1" indent="-228600" algn="l">
              <a:lnSpc>
                <a:spcPct val="75000"/>
              </a:lnSpc>
              <a:spcBef>
                <a:spcPts val="0"/>
              </a:spcBef>
              <a:spcAft>
                <a:spcPts val="0"/>
              </a:spcAft>
              <a:buSzPts val="1800"/>
              <a:buNone/>
              <a:defRPr/>
            </a:lvl2pPr>
            <a:lvl3pPr marL="1371600" lvl="2" indent="-228600" algn="l">
              <a:lnSpc>
                <a:spcPct val="75000"/>
              </a:lnSpc>
              <a:spcBef>
                <a:spcPts val="0"/>
              </a:spcBef>
              <a:spcAft>
                <a:spcPts val="0"/>
              </a:spcAft>
              <a:buSzPts val="1440"/>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rázdný snímek">
  <p:cSld name="Prázdný snímek">
    <p:spTree>
      <p:nvGrpSpPr>
        <p:cNvPr id="1" name="Shape 26"/>
        <p:cNvGrpSpPr/>
        <p:nvPr/>
      </p:nvGrpSpPr>
      <p:grpSpPr>
        <a:xfrm>
          <a:off x="0" y="0"/>
          <a:ext cx="0" cy="0"/>
          <a:chOff x="0" y="0"/>
          <a:chExt cx="0" cy="0"/>
        </a:xfrm>
      </p:grpSpPr>
      <p:sp>
        <p:nvSpPr>
          <p:cNvPr id="27" name="Google Shape;27;p4"/>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adpis a obsah">
  <p:cSld name="Nadpis a obsah">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lvl1pPr lvl="0" algn="l">
              <a:lnSpc>
                <a:spcPct val="166666"/>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540000" y="1692002"/>
            <a:ext cx="8064900" cy="4139998"/>
          </a:xfrm>
          <a:prstGeom prst="rect">
            <a:avLst/>
          </a:prstGeom>
          <a:noFill/>
          <a:ln>
            <a:noFill/>
          </a:ln>
        </p:spPr>
        <p:txBody>
          <a:bodyPr spcFirstLastPara="1" wrap="square" lIns="0" tIns="0" rIns="0" bIns="0" anchor="t" anchorCtr="0">
            <a:noAutofit/>
          </a:bodyPr>
          <a:lstStyle>
            <a:lvl1pPr marL="457200" lvl="0" indent="-361950" algn="l">
              <a:lnSpc>
                <a:spcPct val="150000"/>
              </a:lnSpc>
              <a:spcBef>
                <a:spcPts val="0"/>
              </a:spcBef>
              <a:spcAft>
                <a:spcPts val="0"/>
              </a:spcAft>
              <a:buClr>
                <a:schemeClr val="dk2"/>
              </a:buClr>
              <a:buSzPts val="2100"/>
              <a:buFont typeface="Arial"/>
              <a:buChar char="̶"/>
              <a:defRPr b="0"/>
            </a:lvl1pPr>
            <a:lvl2pPr marL="914400" lvl="1" indent="-323850" algn="l">
              <a:lnSpc>
                <a:spcPct val="100000"/>
              </a:lnSpc>
              <a:spcBef>
                <a:spcPts val="0"/>
              </a:spcBef>
              <a:spcAft>
                <a:spcPts val="0"/>
              </a:spcAft>
              <a:buClr>
                <a:schemeClr val="dk2"/>
              </a:buClr>
              <a:buSzPts val="1500"/>
              <a:buFont typeface="Arial"/>
              <a:buChar char="̶"/>
              <a:defRPr sz="1500"/>
            </a:lvl2pPr>
            <a:lvl3pPr marL="1371600" lvl="2" indent="-228600" algn="l">
              <a:lnSpc>
                <a:spcPct val="120000"/>
              </a:lnSpc>
              <a:spcBef>
                <a:spcPts val="0"/>
              </a:spcBef>
              <a:spcAft>
                <a:spcPts val="0"/>
              </a:spcAft>
              <a:buSzPts val="900"/>
              <a:buFont typeface="Arial"/>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38" name="Google Shape;38;p6"/>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nímek MUNI 2">
  <p:cSld name="Snímek MUNI 2">
    <p:spTree>
      <p:nvGrpSpPr>
        <p:cNvPr id="1" name="Shape 46"/>
        <p:cNvGrpSpPr/>
        <p:nvPr/>
      </p:nvGrpSpPr>
      <p:grpSpPr>
        <a:xfrm>
          <a:off x="0" y="0"/>
          <a:ext cx="0" cy="0"/>
          <a:chOff x="0" y="0"/>
          <a:chExt cx="0" cy="0"/>
        </a:xfrm>
      </p:grpSpPr>
      <p:sp>
        <p:nvSpPr>
          <p:cNvPr id="47" name="Google Shape;47;p8"/>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1pPr>
            <a:lvl2pPr marL="0" marR="0" lvl="1" indent="0" algn="l">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2pPr>
            <a:lvl3pPr marL="0" marR="0" lvl="2" indent="0" algn="l">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3pPr>
            <a:lvl4pPr marL="0" marR="0" lvl="3" indent="0" algn="l">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4pPr>
            <a:lvl5pPr marL="0" marR="0" lvl="4" indent="0" algn="l">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5pPr>
            <a:lvl6pPr marL="0" marR="0" lvl="5" indent="0" algn="l">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6pPr>
            <a:lvl7pPr marL="0" marR="0" lvl="6" indent="0" algn="l">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7pPr>
            <a:lvl8pPr marL="0" marR="0" lvl="7" indent="0" algn="l">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8pPr>
            <a:lvl9pPr marL="0" marR="0" lvl="8" indent="0" algn="l">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Úvodní snímek">
  <p:cSld name="Úvodní snímek">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298877" y="2900365"/>
            <a:ext cx="8521200" cy="117158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3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1"/>
          <p:cNvSpPr txBox="1">
            <a:spLocks noGrp="1"/>
          </p:cNvSpPr>
          <p:nvPr>
            <p:ph type="subTitle" idx="1"/>
          </p:nvPr>
        </p:nvSpPr>
        <p:spPr>
          <a:xfrm>
            <a:off x="298877" y="4116403"/>
            <a:ext cx="8521200" cy="6984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800"/>
              <a:buFont typeface="Arial"/>
              <a:buNone/>
              <a:defRPr sz="1800" b="0">
                <a:solidFill>
                  <a:schemeClr val="dk1"/>
                </a:solidFill>
                <a:latin typeface="Arial"/>
                <a:ea typeface="Arial"/>
                <a:cs typeface="Arial"/>
                <a:sym typeface="Arial"/>
              </a:defRPr>
            </a:lvl1pPr>
            <a:lvl2pPr lvl="1" algn="ctr">
              <a:lnSpc>
                <a:spcPct val="90000"/>
              </a:lnSpc>
              <a:spcBef>
                <a:spcPts val="0"/>
              </a:spcBef>
              <a:spcAft>
                <a:spcPts val="0"/>
              </a:spcAft>
              <a:buSzPts val="1500"/>
              <a:buFont typeface="Arial"/>
              <a:buNone/>
              <a:defRPr sz="1500"/>
            </a:lvl2pPr>
            <a:lvl3pPr lvl="2" algn="ctr">
              <a:lnSpc>
                <a:spcPct val="100000"/>
              </a:lnSpc>
              <a:spcBef>
                <a:spcPts val="0"/>
              </a:spcBef>
              <a:spcAft>
                <a:spcPts val="0"/>
              </a:spcAft>
              <a:buSzPts val="1080"/>
              <a:buFont typeface="Arial"/>
              <a:buNone/>
              <a:defRPr sz="1350"/>
            </a:lvl3pPr>
            <a:lvl4pPr lvl="3" algn="ctr">
              <a:lnSpc>
                <a:spcPct val="112500"/>
              </a:lnSpc>
              <a:spcBef>
                <a:spcPts val="0"/>
              </a:spcBef>
              <a:spcAft>
                <a:spcPts val="0"/>
              </a:spcAft>
              <a:buSzPts val="1080"/>
              <a:buFont typeface="Arial"/>
              <a:buNone/>
              <a:defRPr sz="1200"/>
            </a:lvl4pPr>
            <a:lvl5pPr lvl="4" algn="ctr">
              <a:lnSpc>
                <a:spcPct val="112500"/>
              </a:lnSpc>
              <a:spcBef>
                <a:spcPts val="0"/>
              </a:spcBef>
              <a:spcAft>
                <a:spcPts val="0"/>
              </a:spcAft>
              <a:buSzPts val="1200"/>
              <a:buFont typeface="Arial"/>
              <a:buNone/>
              <a:defRPr sz="1200"/>
            </a:lvl5pPr>
            <a:lvl6pPr lvl="5" algn="ctr">
              <a:spcBef>
                <a:spcPts val="240"/>
              </a:spcBef>
              <a:spcAft>
                <a:spcPts val="0"/>
              </a:spcAft>
              <a:buSzPts val="1200"/>
              <a:buNone/>
              <a:defRPr sz="1200"/>
            </a:lvl6pPr>
            <a:lvl7pPr lvl="6" algn="ctr">
              <a:lnSpc>
                <a:spcPct val="112500"/>
              </a:lnSpc>
              <a:spcBef>
                <a:spcPts val="0"/>
              </a:spcBef>
              <a:spcAft>
                <a:spcPts val="0"/>
              </a:spcAft>
              <a:buSzPts val="1200"/>
              <a:buNone/>
              <a:defRPr sz="1200"/>
            </a:lvl7pPr>
            <a:lvl8pPr lvl="7" algn="ctr">
              <a:lnSpc>
                <a:spcPct val="112500"/>
              </a:lnSpc>
              <a:spcBef>
                <a:spcPts val="0"/>
              </a:spcBef>
              <a:spcAft>
                <a:spcPts val="0"/>
              </a:spcAft>
              <a:buSzPts val="1200"/>
              <a:buNone/>
              <a:defRPr sz="1200"/>
            </a:lvl8pPr>
            <a:lvl9pPr lvl="8" algn="ctr">
              <a:lnSpc>
                <a:spcPct val="112500"/>
              </a:lnSpc>
              <a:spcBef>
                <a:spcPts val="0"/>
              </a:spcBef>
              <a:spcAft>
                <a:spcPts val="0"/>
              </a:spcAft>
              <a:buSzPts val="1200"/>
              <a:buNone/>
              <a:defRPr sz="1200"/>
            </a:lvl9pPr>
          </a:lstStyle>
          <a:p>
            <a:endParaRPr/>
          </a:p>
        </p:txBody>
      </p:sp>
      <p:sp>
        <p:nvSpPr>
          <p:cNvPr id="63" name="Google Shape;63;p11"/>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1pPr>
            <a:lvl2pPr marL="0" marR="0" lvl="1"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2pPr>
            <a:lvl3pPr marL="0" marR="0" lvl="2"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3pPr>
            <a:lvl4pPr marL="0" marR="0" lvl="3"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4pPr>
            <a:lvl5pPr marL="0" marR="0" lvl="4"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5pPr>
            <a:lvl6pPr marL="0" marR="0" lvl="5"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6pPr>
            <a:lvl7pPr marL="0" marR="0" lvl="6"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7pPr>
            <a:lvl8pPr marL="0" marR="0" lvl="7"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8pPr>
            <a:lvl9pPr marL="0" marR="0" lvl="8"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adpis, podnadpis a obsah">
  <p:cSld name="Nadpis, podnadpis a obsah">
    <p:spTree>
      <p:nvGrpSpPr>
        <p:cNvPr id="1" name="Shape 71"/>
        <p:cNvGrpSpPr/>
        <p:nvPr/>
      </p:nvGrpSpPr>
      <p:grpSpPr>
        <a:xfrm>
          <a:off x="0" y="0"/>
          <a:ext cx="0" cy="0"/>
          <a:chOff x="0" y="0"/>
          <a:chExt cx="0" cy="0"/>
        </a:xfrm>
      </p:grpSpPr>
      <p:sp>
        <p:nvSpPr>
          <p:cNvPr id="72" name="Google Shape;72;p13"/>
          <p:cNvSpPr txBox="1">
            <a:spLocks noGrp="1"/>
          </p:cNvSpPr>
          <p:nvPr>
            <p:ph type="body" idx="1"/>
          </p:nvPr>
        </p:nvSpPr>
        <p:spPr>
          <a:xfrm>
            <a:off x="540000" y="1692002"/>
            <a:ext cx="8064900" cy="4139998"/>
          </a:xfrm>
          <a:prstGeom prst="rect">
            <a:avLst/>
          </a:prstGeom>
          <a:noFill/>
          <a:ln>
            <a:noFill/>
          </a:ln>
        </p:spPr>
        <p:txBody>
          <a:bodyPr spcFirstLastPara="1" wrap="square" lIns="0" tIns="0" rIns="0" bIns="0" anchor="t" anchorCtr="0">
            <a:noAutofit/>
          </a:bodyPr>
          <a:lstStyle>
            <a:lvl1pPr marL="457200" lvl="0" indent="-361950" algn="l">
              <a:lnSpc>
                <a:spcPct val="150000"/>
              </a:lnSpc>
              <a:spcBef>
                <a:spcPts val="0"/>
              </a:spcBef>
              <a:spcAft>
                <a:spcPts val="0"/>
              </a:spcAft>
              <a:buClr>
                <a:schemeClr val="dk2"/>
              </a:buClr>
              <a:buSzPts val="2100"/>
              <a:buFont typeface="Arial"/>
              <a:buChar char="̶"/>
              <a:defRPr b="0"/>
            </a:lvl1pPr>
            <a:lvl2pPr marL="914400" lvl="1" indent="-323850" algn="l">
              <a:lnSpc>
                <a:spcPct val="100000"/>
              </a:lnSpc>
              <a:spcBef>
                <a:spcPts val="0"/>
              </a:spcBef>
              <a:spcAft>
                <a:spcPts val="0"/>
              </a:spcAft>
              <a:buClr>
                <a:schemeClr val="dk2"/>
              </a:buClr>
              <a:buSzPts val="1500"/>
              <a:buFont typeface="Arial"/>
              <a:buChar char="̶"/>
              <a:defRPr sz="1500"/>
            </a:lvl2pPr>
            <a:lvl3pPr marL="1371600" lvl="2" indent="-228600" algn="l">
              <a:lnSpc>
                <a:spcPct val="120000"/>
              </a:lnSpc>
              <a:spcBef>
                <a:spcPts val="0"/>
              </a:spcBef>
              <a:spcAft>
                <a:spcPts val="0"/>
              </a:spcAft>
              <a:buSzPts val="900"/>
              <a:buFont typeface="Arial"/>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73" name="Google Shape;73;p13"/>
          <p:cNvSpPr txBox="1">
            <a:spLocks noGrp="1"/>
          </p:cNvSpPr>
          <p:nvPr>
            <p:ph type="body" idx="2"/>
          </p:nvPr>
        </p:nvSpPr>
        <p:spPr>
          <a:xfrm>
            <a:off x="540544" y="1296001"/>
            <a:ext cx="8064104" cy="271576"/>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0"/>
              </a:spcBef>
              <a:spcAft>
                <a:spcPts val="0"/>
              </a:spcAft>
              <a:buSzPts val="1500"/>
              <a:buFont typeface="Arial"/>
              <a:buNone/>
              <a:defRPr sz="1500" b="0">
                <a:solidFill>
                  <a:schemeClr val="dk2"/>
                </a:solidFill>
              </a:defRPr>
            </a:lvl1pPr>
            <a:lvl2pPr marL="914400" lvl="1" indent="-228600" algn="l">
              <a:lnSpc>
                <a:spcPct val="75000"/>
              </a:lnSpc>
              <a:spcBef>
                <a:spcPts val="0"/>
              </a:spcBef>
              <a:spcAft>
                <a:spcPts val="0"/>
              </a:spcAft>
              <a:buSzPts val="1800"/>
              <a:buNone/>
              <a:defRPr/>
            </a:lvl2pPr>
            <a:lvl3pPr marL="1371600" lvl="2" indent="-228600" algn="l">
              <a:lnSpc>
                <a:spcPct val="75000"/>
              </a:lnSpc>
              <a:spcBef>
                <a:spcPts val="0"/>
              </a:spcBef>
              <a:spcAft>
                <a:spcPts val="0"/>
              </a:spcAft>
              <a:buSzPts val="1440"/>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74" name="Google Shape;74;p13"/>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lvl1pPr lvl="0" algn="l">
              <a:lnSpc>
                <a:spcPct val="166666"/>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3"/>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1pPr>
            <a:lvl2pPr marL="0" marR="0" lvl="1"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2pPr>
            <a:lvl3pPr marL="0" marR="0" lvl="2"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3pPr>
            <a:lvl4pPr marL="0" marR="0" lvl="3"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4pPr>
            <a:lvl5pPr marL="0" marR="0" lvl="4"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5pPr>
            <a:lvl6pPr marL="0" marR="0" lvl="5"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6pPr>
            <a:lvl7pPr marL="0" marR="0" lvl="6"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7pPr>
            <a:lvl8pPr marL="0" marR="0" lvl="7"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8pPr>
            <a:lvl9pPr marL="0" marR="0" lvl="8"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adpis a porovnání">
  <p:cSld name="Nadpis a porovnání">
    <p:spTree>
      <p:nvGrpSpPr>
        <p:cNvPr id="1" name="Shape 83"/>
        <p:cNvGrpSpPr/>
        <p:nvPr/>
      </p:nvGrpSpPr>
      <p:grpSpPr>
        <a:xfrm>
          <a:off x="0" y="0"/>
          <a:ext cx="0" cy="0"/>
          <a:chOff x="0" y="0"/>
          <a:chExt cx="0" cy="0"/>
        </a:xfrm>
      </p:grpSpPr>
      <p:sp>
        <p:nvSpPr>
          <p:cNvPr id="84" name="Google Shape;84;p15"/>
          <p:cNvSpPr txBox="1">
            <a:spLocks noGrp="1"/>
          </p:cNvSpPr>
          <p:nvPr>
            <p:ph type="body" idx="1"/>
          </p:nvPr>
        </p:nvSpPr>
        <p:spPr>
          <a:xfrm>
            <a:off x="540544" y="1296001"/>
            <a:ext cx="3915000" cy="271576"/>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0"/>
              </a:spcBef>
              <a:spcAft>
                <a:spcPts val="0"/>
              </a:spcAft>
              <a:buSzPts val="1500"/>
              <a:buFont typeface="Arial"/>
              <a:buNone/>
              <a:defRPr sz="1500" b="0">
                <a:solidFill>
                  <a:schemeClr val="dk2"/>
                </a:solidFill>
              </a:defRPr>
            </a:lvl1pPr>
            <a:lvl2pPr marL="914400" lvl="1" indent="-228600" algn="l">
              <a:lnSpc>
                <a:spcPct val="75000"/>
              </a:lnSpc>
              <a:spcBef>
                <a:spcPts val="0"/>
              </a:spcBef>
              <a:spcAft>
                <a:spcPts val="0"/>
              </a:spcAft>
              <a:buSzPts val="1800"/>
              <a:buNone/>
              <a:defRPr/>
            </a:lvl2pPr>
            <a:lvl3pPr marL="1371600" lvl="2" indent="-228600" algn="l">
              <a:lnSpc>
                <a:spcPct val="75000"/>
              </a:lnSpc>
              <a:spcBef>
                <a:spcPts val="0"/>
              </a:spcBef>
              <a:spcAft>
                <a:spcPts val="0"/>
              </a:spcAft>
              <a:buSzPts val="1440"/>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85" name="Google Shape;85;p15"/>
          <p:cNvSpPr txBox="1">
            <a:spLocks noGrp="1"/>
          </p:cNvSpPr>
          <p:nvPr>
            <p:ph type="title"/>
          </p:nvPr>
        </p:nvSpPr>
        <p:spPr>
          <a:xfrm>
            <a:off x="540000" y="720000"/>
            <a:ext cx="8064900" cy="451576"/>
          </a:xfrm>
          <a:prstGeom prst="rect">
            <a:avLst/>
          </a:prstGeom>
          <a:noFill/>
          <a:ln>
            <a:noFill/>
          </a:ln>
        </p:spPr>
        <p:txBody>
          <a:bodyPr spcFirstLastPara="1" wrap="square" lIns="0" tIns="0" rIns="0" bIns="0" anchor="t" anchorCtr="0">
            <a:noAutofit/>
          </a:bodyPr>
          <a:lstStyle>
            <a:lvl1pPr lvl="0" algn="l">
              <a:lnSpc>
                <a:spcPct val="166666"/>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5"/>
          <p:cNvSpPr txBox="1">
            <a:spLocks noGrp="1"/>
          </p:cNvSpPr>
          <p:nvPr>
            <p:ph type="body" idx="2"/>
          </p:nvPr>
        </p:nvSpPr>
        <p:spPr>
          <a:xfrm>
            <a:off x="4688459" y="1290515"/>
            <a:ext cx="3915000" cy="271576"/>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0"/>
              </a:spcBef>
              <a:spcAft>
                <a:spcPts val="0"/>
              </a:spcAft>
              <a:buSzPts val="1500"/>
              <a:buFont typeface="Arial"/>
              <a:buNone/>
              <a:defRPr sz="1500" b="0">
                <a:solidFill>
                  <a:schemeClr val="dk2"/>
                </a:solidFill>
              </a:defRPr>
            </a:lvl1pPr>
            <a:lvl2pPr marL="914400" lvl="1" indent="-228600" algn="l">
              <a:lnSpc>
                <a:spcPct val="75000"/>
              </a:lnSpc>
              <a:spcBef>
                <a:spcPts val="0"/>
              </a:spcBef>
              <a:spcAft>
                <a:spcPts val="0"/>
              </a:spcAft>
              <a:buSzPts val="1800"/>
              <a:buNone/>
              <a:defRPr/>
            </a:lvl2pPr>
            <a:lvl3pPr marL="1371600" lvl="2" indent="-228600" algn="l">
              <a:lnSpc>
                <a:spcPct val="75000"/>
              </a:lnSpc>
              <a:spcBef>
                <a:spcPts val="0"/>
              </a:spcBef>
              <a:spcAft>
                <a:spcPts val="0"/>
              </a:spcAft>
              <a:buSzPts val="1440"/>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87" name="Google Shape;87;p15"/>
          <p:cNvSpPr txBox="1">
            <a:spLocks noGrp="1"/>
          </p:cNvSpPr>
          <p:nvPr>
            <p:ph type="body" idx="3"/>
          </p:nvPr>
        </p:nvSpPr>
        <p:spPr>
          <a:xfrm>
            <a:off x="540000" y="1692001"/>
            <a:ext cx="3914999" cy="4140000"/>
          </a:xfrm>
          <a:prstGeom prst="rect">
            <a:avLst/>
          </a:prstGeom>
          <a:noFill/>
          <a:ln>
            <a:noFill/>
          </a:ln>
        </p:spPr>
        <p:txBody>
          <a:bodyPr spcFirstLastPara="1" wrap="square" lIns="0" tIns="0" rIns="0" bIns="0" anchor="t" anchorCtr="0">
            <a:noAutofit/>
          </a:bodyPr>
          <a:lstStyle>
            <a:lvl1pPr marL="457200" lvl="0" indent="-361950" algn="l">
              <a:lnSpc>
                <a:spcPct val="150000"/>
              </a:lnSpc>
              <a:spcBef>
                <a:spcPts val="0"/>
              </a:spcBef>
              <a:spcAft>
                <a:spcPts val="0"/>
              </a:spcAft>
              <a:buClr>
                <a:schemeClr val="dk2"/>
              </a:buClr>
              <a:buSzPts val="2100"/>
              <a:buFont typeface="Arial"/>
              <a:buChar char="̶"/>
              <a:defRPr b="0"/>
            </a:lvl1pPr>
            <a:lvl2pPr marL="914400" lvl="1" indent="-323850" algn="l">
              <a:lnSpc>
                <a:spcPct val="100000"/>
              </a:lnSpc>
              <a:spcBef>
                <a:spcPts val="0"/>
              </a:spcBef>
              <a:spcAft>
                <a:spcPts val="0"/>
              </a:spcAft>
              <a:buClr>
                <a:schemeClr val="dk2"/>
              </a:buClr>
              <a:buSzPts val="1500"/>
              <a:buFont typeface="Arial"/>
              <a:buChar char="̶"/>
              <a:defRPr sz="1500"/>
            </a:lvl2pPr>
            <a:lvl3pPr marL="1371600" lvl="2" indent="-228600" algn="l">
              <a:lnSpc>
                <a:spcPct val="120000"/>
              </a:lnSpc>
              <a:spcBef>
                <a:spcPts val="0"/>
              </a:spcBef>
              <a:spcAft>
                <a:spcPts val="0"/>
              </a:spcAft>
              <a:buSzPts val="900"/>
              <a:buFont typeface="Arial"/>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88" name="Google Shape;88;p15"/>
          <p:cNvSpPr txBox="1">
            <a:spLocks noGrp="1"/>
          </p:cNvSpPr>
          <p:nvPr>
            <p:ph type="body" idx="4"/>
          </p:nvPr>
        </p:nvSpPr>
        <p:spPr>
          <a:xfrm>
            <a:off x="4688460" y="1690271"/>
            <a:ext cx="3914999" cy="4140000"/>
          </a:xfrm>
          <a:prstGeom prst="rect">
            <a:avLst/>
          </a:prstGeom>
          <a:noFill/>
          <a:ln>
            <a:noFill/>
          </a:ln>
        </p:spPr>
        <p:txBody>
          <a:bodyPr spcFirstLastPara="1" wrap="square" lIns="0" tIns="0" rIns="0" bIns="0" anchor="t" anchorCtr="0">
            <a:noAutofit/>
          </a:bodyPr>
          <a:lstStyle>
            <a:lvl1pPr marL="457200" lvl="0" indent="-361950" algn="l">
              <a:lnSpc>
                <a:spcPct val="150000"/>
              </a:lnSpc>
              <a:spcBef>
                <a:spcPts val="0"/>
              </a:spcBef>
              <a:spcAft>
                <a:spcPts val="0"/>
              </a:spcAft>
              <a:buClr>
                <a:schemeClr val="dk2"/>
              </a:buClr>
              <a:buSzPts val="2100"/>
              <a:buFont typeface="Arial"/>
              <a:buChar char="̶"/>
              <a:defRPr b="0"/>
            </a:lvl1pPr>
            <a:lvl2pPr marL="914400" lvl="1" indent="-323850" algn="l">
              <a:lnSpc>
                <a:spcPct val="100000"/>
              </a:lnSpc>
              <a:spcBef>
                <a:spcPts val="0"/>
              </a:spcBef>
              <a:spcAft>
                <a:spcPts val="0"/>
              </a:spcAft>
              <a:buClr>
                <a:schemeClr val="dk2"/>
              </a:buClr>
              <a:buSzPts val="1500"/>
              <a:buFont typeface="Arial"/>
              <a:buChar char="̶"/>
              <a:defRPr sz="1500"/>
            </a:lvl2pPr>
            <a:lvl3pPr marL="1371600" lvl="2" indent="-228600" algn="l">
              <a:lnSpc>
                <a:spcPct val="120000"/>
              </a:lnSpc>
              <a:spcBef>
                <a:spcPts val="0"/>
              </a:spcBef>
              <a:spcAft>
                <a:spcPts val="0"/>
              </a:spcAft>
              <a:buSzPts val="900"/>
              <a:buFont typeface="Arial"/>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89" name="Google Shape;89;p15"/>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5"/>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1pPr>
            <a:lvl2pPr marL="0" marR="0" lvl="1"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2pPr>
            <a:lvl3pPr marL="0" marR="0" lvl="2"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3pPr>
            <a:lvl4pPr marL="0" marR="0" lvl="3"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4pPr>
            <a:lvl5pPr marL="0" marR="0" lvl="4"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5pPr>
            <a:lvl6pPr marL="0" marR="0" lvl="5"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6pPr>
            <a:lvl7pPr marL="0" marR="0" lvl="6"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7pPr>
            <a:lvl8pPr marL="0" marR="0" lvl="7"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8pPr>
            <a:lvl9pPr marL="0" marR="0" lvl="8"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adpis, obsah a text">
  <p:cSld name="Nadpis, obsah a text">
    <p:spTree>
      <p:nvGrpSpPr>
        <p:cNvPr id="1" name="Shape 97"/>
        <p:cNvGrpSpPr/>
        <p:nvPr/>
      </p:nvGrpSpPr>
      <p:grpSpPr>
        <a:xfrm>
          <a:off x="0" y="0"/>
          <a:ext cx="0" cy="0"/>
          <a:chOff x="0" y="0"/>
          <a:chExt cx="0" cy="0"/>
        </a:xfrm>
      </p:grpSpPr>
      <p:sp>
        <p:nvSpPr>
          <p:cNvPr id="98" name="Google Shape;98;p17"/>
          <p:cNvSpPr txBox="1">
            <a:spLocks noGrp="1"/>
          </p:cNvSpPr>
          <p:nvPr>
            <p:ph type="body" idx="1"/>
          </p:nvPr>
        </p:nvSpPr>
        <p:spPr>
          <a:xfrm>
            <a:off x="539353" y="1695075"/>
            <a:ext cx="3913810" cy="3896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a:lvl1pPr>
            <a:lvl2pPr marL="914400" lvl="1" indent="-228600" algn="l">
              <a:lnSpc>
                <a:spcPct val="75000"/>
              </a:lnSpc>
              <a:spcBef>
                <a:spcPts val="0"/>
              </a:spcBef>
              <a:spcAft>
                <a:spcPts val="0"/>
              </a:spcAft>
              <a:buSzPts val="1800"/>
              <a:buNone/>
              <a:defRPr/>
            </a:lvl2pPr>
            <a:lvl3pPr marL="1371600" lvl="2" indent="-228600" algn="l">
              <a:lnSpc>
                <a:spcPct val="75000"/>
              </a:lnSpc>
              <a:spcBef>
                <a:spcPts val="0"/>
              </a:spcBef>
              <a:spcAft>
                <a:spcPts val="0"/>
              </a:spcAft>
              <a:buSzPts val="1440"/>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99" name="Google Shape;99;p17"/>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lvl1pPr lvl="0" algn="l">
              <a:lnSpc>
                <a:spcPct val="166666"/>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7"/>
          <p:cNvSpPr txBox="1">
            <a:spLocks noGrp="1"/>
          </p:cNvSpPr>
          <p:nvPr>
            <p:ph type="body" idx="2"/>
          </p:nvPr>
        </p:nvSpPr>
        <p:spPr>
          <a:xfrm>
            <a:off x="540544" y="5599670"/>
            <a:ext cx="3913809" cy="216000"/>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0"/>
              </a:spcBef>
              <a:spcAft>
                <a:spcPts val="0"/>
              </a:spcAft>
              <a:buSzPts val="750"/>
              <a:buFont typeface="Arial"/>
              <a:buNone/>
              <a:defRPr sz="750" b="0" i="0"/>
            </a:lvl1pPr>
            <a:lvl2pPr marL="914400" lvl="1" indent="-228600" algn="l">
              <a:lnSpc>
                <a:spcPct val="75000"/>
              </a:lnSpc>
              <a:spcBef>
                <a:spcPts val="0"/>
              </a:spcBef>
              <a:spcAft>
                <a:spcPts val="0"/>
              </a:spcAft>
              <a:buSzPts val="1800"/>
              <a:buNone/>
              <a:defRPr/>
            </a:lvl2pPr>
            <a:lvl3pPr marL="1371600" lvl="2" indent="-228600" algn="l">
              <a:lnSpc>
                <a:spcPct val="75000"/>
              </a:lnSpc>
              <a:spcBef>
                <a:spcPts val="0"/>
              </a:spcBef>
              <a:spcAft>
                <a:spcPts val="0"/>
              </a:spcAft>
              <a:buSzPts val="1440"/>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01" name="Google Shape;101;p17"/>
          <p:cNvSpPr txBox="1">
            <a:spLocks noGrp="1"/>
          </p:cNvSpPr>
          <p:nvPr>
            <p:ph type="body" idx="3"/>
          </p:nvPr>
        </p:nvSpPr>
        <p:spPr>
          <a:xfrm>
            <a:off x="4688460" y="1667024"/>
            <a:ext cx="3914999" cy="4140000"/>
          </a:xfrm>
          <a:prstGeom prst="rect">
            <a:avLst/>
          </a:prstGeom>
          <a:noFill/>
          <a:ln>
            <a:noFill/>
          </a:ln>
        </p:spPr>
        <p:txBody>
          <a:bodyPr spcFirstLastPara="1" wrap="square" lIns="0" tIns="0" rIns="0" bIns="0" anchor="t" anchorCtr="0">
            <a:noAutofit/>
          </a:bodyPr>
          <a:lstStyle>
            <a:lvl1pPr marL="457200" lvl="0" indent="-323850" algn="l">
              <a:lnSpc>
                <a:spcPct val="150000"/>
              </a:lnSpc>
              <a:spcBef>
                <a:spcPts val="0"/>
              </a:spcBef>
              <a:spcAft>
                <a:spcPts val="0"/>
              </a:spcAft>
              <a:buClr>
                <a:schemeClr val="dk2"/>
              </a:buClr>
              <a:buSzPts val="1500"/>
              <a:buFont typeface="Arial"/>
              <a:buChar char="̶"/>
              <a:defRPr sz="1500" b="0"/>
            </a:lvl1pPr>
            <a:lvl2pPr marL="914400" lvl="1" indent="-304800" algn="l">
              <a:lnSpc>
                <a:spcPct val="100000"/>
              </a:lnSpc>
              <a:spcBef>
                <a:spcPts val="0"/>
              </a:spcBef>
              <a:spcAft>
                <a:spcPts val="0"/>
              </a:spcAft>
              <a:buClr>
                <a:schemeClr val="dk2"/>
              </a:buClr>
              <a:buSzPts val="1200"/>
              <a:buFont typeface="Arial"/>
              <a:buChar char="̶"/>
              <a:defRPr sz="1200"/>
            </a:lvl2pPr>
            <a:lvl3pPr marL="1371600" lvl="2" indent="-228600" algn="l">
              <a:lnSpc>
                <a:spcPct val="120000"/>
              </a:lnSpc>
              <a:spcBef>
                <a:spcPts val="0"/>
              </a:spcBef>
              <a:spcAft>
                <a:spcPts val="0"/>
              </a:spcAft>
              <a:buSzPts val="900"/>
              <a:buFont typeface="Arial"/>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02" name="Google Shape;102;p17"/>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7"/>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1pPr>
            <a:lvl2pPr marL="0" marR="0" lvl="1"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2pPr>
            <a:lvl3pPr marL="0" marR="0" lvl="2"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3pPr>
            <a:lvl4pPr marL="0" marR="0" lvl="3"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4pPr>
            <a:lvl5pPr marL="0" marR="0" lvl="4"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5pPr>
            <a:lvl6pPr marL="0" marR="0" lvl="5"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6pPr>
            <a:lvl7pPr marL="0" marR="0" lvl="6"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7pPr>
            <a:lvl8pPr marL="0" marR="0" lvl="7"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8pPr>
            <a:lvl9pPr marL="0" marR="0" lvl="8"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dpis, podnadpis a tři sloupce">
  <p:cSld name="Nadpis, podnadpis a tři sloupce">
    <p:spTree>
      <p:nvGrpSpPr>
        <p:cNvPr id="1" name="Shape 110"/>
        <p:cNvGrpSpPr/>
        <p:nvPr/>
      </p:nvGrpSpPr>
      <p:grpSpPr>
        <a:xfrm>
          <a:off x="0" y="0"/>
          <a:ext cx="0" cy="0"/>
          <a:chOff x="0" y="0"/>
          <a:chExt cx="0" cy="0"/>
        </a:xfrm>
      </p:grpSpPr>
      <p:sp>
        <p:nvSpPr>
          <p:cNvPr id="111" name="Google Shape;111;p19"/>
          <p:cNvSpPr txBox="1">
            <a:spLocks noGrp="1"/>
          </p:cNvSpPr>
          <p:nvPr>
            <p:ph type="body" idx="1"/>
          </p:nvPr>
        </p:nvSpPr>
        <p:spPr>
          <a:xfrm>
            <a:off x="3330000" y="1692003"/>
            <a:ext cx="2483644" cy="2230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a:lvl1pPr>
            <a:lvl2pPr marL="914400" lvl="1" indent="-228600" algn="l">
              <a:lnSpc>
                <a:spcPct val="75000"/>
              </a:lnSpc>
              <a:spcBef>
                <a:spcPts val="0"/>
              </a:spcBef>
              <a:spcAft>
                <a:spcPts val="0"/>
              </a:spcAft>
              <a:buSzPts val="1800"/>
              <a:buNone/>
              <a:defRPr/>
            </a:lvl2pPr>
            <a:lvl3pPr marL="1371600" lvl="2" indent="-228600" algn="l">
              <a:lnSpc>
                <a:spcPct val="75000"/>
              </a:lnSpc>
              <a:spcBef>
                <a:spcPts val="0"/>
              </a:spcBef>
              <a:spcAft>
                <a:spcPts val="0"/>
              </a:spcAft>
              <a:buSzPts val="1440"/>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12" name="Google Shape;112;p19"/>
          <p:cNvSpPr txBox="1">
            <a:spLocks noGrp="1"/>
          </p:cNvSpPr>
          <p:nvPr>
            <p:ph type="body" idx="2"/>
          </p:nvPr>
        </p:nvSpPr>
        <p:spPr>
          <a:xfrm>
            <a:off x="539999" y="4414271"/>
            <a:ext cx="2484000" cy="142773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125"/>
              <a:buFont typeface="Arial"/>
              <a:buNone/>
              <a:defRPr sz="1125" b="0">
                <a:solidFill>
                  <a:schemeClr val="dk1"/>
                </a:solidFill>
              </a:defRPr>
            </a:lvl1pPr>
            <a:lvl2pPr marL="914400" lvl="1" indent="-228600" algn="l">
              <a:lnSpc>
                <a:spcPct val="120000"/>
              </a:lnSpc>
              <a:spcBef>
                <a:spcPts val="0"/>
              </a:spcBef>
              <a:spcAft>
                <a:spcPts val="0"/>
              </a:spcAft>
              <a:buSzPts val="1125"/>
              <a:buFont typeface="Arial"/>
              <a:buNone/>
              <a:defRPr u="none"/>
            </a:lvl2pPr>
            <a:lvl3pPr marL="1371600" lvl="2" indent="-228600" algn="l">
              <a:lnSpc>
                <a:spcPct val="120000"/>
              </a:lnSpc>
              <a:spcBef>
                <a:spcPts val="0"/>
              </a:spcBef>
              <a:spcAft>
                <a:spcPts val="0"/>
              </a:spcAft>
              <a:buSzPts val="900"/>
              <a:buFont typeface="Arial"/>
              <a:buNone/>
              <a:defRPr>
                <a:latin typeface="Arial"/>
                <a:ea typeface="Arial"/>
                <a:cs typeface="Arial"/>
                <a:sym typeface="Arial"/>
              </a:defRPr>
            </a:lvl3pPr>
            <a:lvl4pPr marL="1828800" lvl="3" indent="-228600" algn="l">
              <a:lnSpc>
                <a:spcPct val="120000"/>
              </a:lnSpc>
              <a:spcBef>
                <a:spcPts val="0"/>
              </a:spcBef>
              <a:spcAft>
                <a:spcPts val="0"/>
              </a:spcAft>
              <a:buSzPts val="1013"/>
              <a:buFont typeface="Arial"/>
              <a:buNone/>
              <a:defRPr/>
            </a:lvl4pPr>
            <a:lvl5pPr marL="2286000" lvl="4" indent="-228600" algn="l">
              <a:lnSpc>
                <a:spcPct val="120000"/>
              </a:lnSpc>
              <a:spcBef>
                <a:spcPts val="0"/>
              </a:spcBef>
              <a:spcAft>
                <a:spcPts val="0"/>
              </a:spcAft>
              <a:buSzPts val="1125"/>
              <a:buFont typeface="Arial"/>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13" name="Google Shape;113;p19"/>
          <p:cNvSpPr txBox="1">
            <a:spLocks noGrp="1"/>
          </p:cNvSpPr>
          <p:nvPr>
            <p:ph type="body" idx="3"/>
          </p:nvPr>
        </p:nvSpPr>
        <p:spPr>
          <a:xfrm>
            <a:off x="3330000" y="4414271"/>
            <a:ext cx="2484000" cy="142773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125"/>
              <a:buFont typeface="Arial"/>
              <a:buNone/>
              <a:defRPr sz="1125" b="0">
                <a:solidFill>
                  <a:schemeClr val="dk1"/>
                </a:solidFill>
              </a:defRPr>
            </a:lvl1pPr>
            <a:lvl2pPr marL="914400" lvl="1" indent="-228600" algn="l">
              <a:lnSpc>
                <a:spcPct val="120000"/>
              </a:lnSpc>
              <a:spcBef>
                <a:spcPts val="0"/>
              </a:spcBef>
              <a:spcAft>
                <a:spcPts val="0"/>
              </a:spcAft>
              <a:buSzPts val="1125"/>
              <a:buFont typeface="Arial"/>
              <a:buNone/>
              <a:defRPr u="none"/>
            </a:lvl2pPr>
            <a:lvl3pPr marL="1371600" lvl="2" indent="-228600" algn="l">
              <a:lnSpc>
                <a:spcPct val="120000"/>
              </a:lnSpc>
              <a:spcBef>
                <a:spcPts val="0"/>
              </a:spcBef>
              <a:spcAft>
                <a:spcPts val="0"/>
              </a:spcAft>
              <a:buSzPts val="900"/>
              <a:buFont typeface="Arial"/>
              <a:buNone/>
              <a:defRPr>
                <a:latin typeface="Arial"/>
                <a:ea typeface="Arial"/>
                <a:cs typeface="Arial"/>
                <a:sym typeface="Arial"/>
              </a:defRPr>
            </a:lvl3pPr>
            <a:lvl4pPr marL="1828800" lvl="3" indent="-228600" algn="l">
              <a:lnSpc>
                <a:spcPct val="120000"/>
              </a:lnSpc>
              <a:spcBef>
                <a:spcPts val="0"/>
              </a:spcBef>
              <a:spcAft>
                <a:spcPts val="0"/>
              </a:spcAft>
              <a:buSzPts val="1013"/>
              <a:buFont typeface="Arial"/>
              <a:buNone/>
              <a:defRPr/>
            </a:lvl4pPr>
            <a:lvl5pPr marL="2286000" lvl="4" indent="-228600" algn="l">
              <a:lnSpc>
                <a:spcPct val="120000"/>
              </a:lnSpc>
              <a:spcBef>
                <a:spcPts val="0"/>
              </a:spcBef>
              <a:spcAft>
                <a:spcPts val="0"/>
              </a:spcAft>
              <a:buSzPts val="1125"/>
              <a:buFont typeface="Arial"/>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14" name="Google Shape;114;p19"/>
          <p:cNvSpPr txBox="1">
            <a:spLocks noGrp="1"/>
          </p:cNvSpPr>
          <p:nvPr>
            <p:ph type="body" idx="4"/>
          </p:nvPr>
        </p:nvSpPr>
        <p:spPr>
          <a:xfrm>
            <a:off x="6120900" y="4414270"/>
            <a:ext cx="2484000" cy="142773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125"/>
              <a:buFont typeface="Arial"/>
              <a:buNone/>
              <a:defRPr sz="1125" b="0">
                <a:solidFill>
                  <a:schemeClr val="dk1"/>
                </a:solidFill>
              </a:defRPr>
            </a:lvl1pPr>
            <a:lvl2pPr marL="914400" lvl="1" indent="-228600" algn="l">
              <a:lnSpc>
                <a:spcPct val="120000"/>
              </a:lnSpc>
              <a:spcBef>
                <a:spcPts val="0"/>
              </a:spcBef>
              <a:spcAft>
                <a:spcPts val="0"/>
              </a:spcAft>
              <a:buSzPts val="1125"/>
              <a:buFont typeface="Arial"/>
              <a:buNone/>
              <a:defRPr u="none"/>
            </a:lvl2pPr>
            <a:lvl3pPr marL="1371600" lvl="2" indent="-228600" algn="l">
              <a:lnSpc>
                <a:spcPct val="120000"/>
              </a:lnSpc>
              <a:spcBef>
                <a:spcPts val="0"/>
              </a:spcBef>
              <a:spcAft>
                <a:spcPts val="0"/>
              </a:spcAft>
              <a:buSzPts val="900"/>
              <a:buFont typeface="Arial"/>
              <a:buNone/>
              <a:defRPr>
                <a:latin typeface="Arial"/>
                <a:ea typeface="Arial"/>
                <a:cs typeface="Arial"/>
                <a:sym typeface="Arial"/>
              </a:defRPr>
            </a:lvl3pPr>
            <a:lvl4pPr marL="1828800" lvl="3" indent="-228600" algn="l">
              <a:lnSpc>
                <a:spcPct val="120000"/>
              </a:lnSpc>
              <a:spcBef>
                <a:spcPts val="0"/>
              </a:spcBef>
              <a:spcAft>
                <a:spcPts val="0"/>
              </a:spcAft>
              <a:buSzPts val="1013"/>
              <a:buFont typeface="Arial"/>
              <a:buNone/>
              <a:defRPr/>
            </a:lvl4pPr>
            <a:lvl5pPr marL="2286000" lvl="4" indent="-228600" algn="l">
              <a:lnSpc>
                <a:spcPct val="120000"/>
              </a:lnSpc>
              <a:spcBef>
                <a:spcPts val="0"/>
              </a:spcBef>
              <a:spcAft>
                <a:spcPts val="0"/>
              </a:spcAft>
              <a:buSzPts val="1125"/>
              <a:buFont typeface="Arial"/>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15" name="Google Shape;115;p19"/>
          <p:cNvSpPr txBox="1">
            <a:spLocks noGrp="1"/>
          </p:cNvSpPr>
          <p:nvPr>
            <p:ph type="body" idx="5"/>
          </p:nvPr>
        </p:nvSpPr>
        <p:spPr>
          <a:xfrm>
            <a:off x="540544" y="4025136"/>
            <a:ext cx="2483644" cy="216000"/>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0"/>
              </a:spcBef>
              <a:spcAft>
                <a:spcPts val="0"/>
              </a:spcAft>
              <a:buSzPts val="750"/>
              <a:buFont typeface="Arial"/>
              <a:buNone/>
              <a:defRPr sz="750" b="0"/>
            </a:lvl1pPr>
            <a:lvl2pPr marL="914400" lvl="1" indent="-228600" algn="l">
              <a:lnSpc>
                <a:spcPct val="75000"/>
              </a:lnSpc>
              <a:spcBef>
                <a:spcPts val="0"/>
              </a:spcBef>
              <a:spcAft>
                <a:spcPts val="0"/>
              </a:spcAft>
              <a:buSzPts val="1800"/>
              <a:buNone/>
              <a:defRPr/>
            </a:lvl2pPr>
            <a:lvl3pPr marL="1371600" lvl="2" indent="-228600" algn="l">
              <a:lnSpc>
                <a:spcPct val="75000"/>
              </a:lnSpc>
              <a:spcBef>
                <a:spcPts val="0"/>
              </a:spcBef>
              <a:spcAft>
                <a:spcPts val="0"/>
              </a:spcAft>
              <a:buSzPts val="1440"/>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16" name="Google Shape;116;p19"/>
          <p:cNvSpPr txBox="1">
            <a:spLocks noGrp="1"/>
          </p:cNvSpPr>
          <p:nvPr>
            <p:ph type="body" idx="6"/>
          </p:nvPr>
        </p:nvSpPr>
        <p:spPr>
          <a:xfrm>
            <a:off x="3330357" y="4025136"/>
            <a:ext cx="2483644" cy="216000"/>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0"/>
              </a:spcBef>
              <a:spcAft>
                <a:spcPts val="0"/>
              </a:spcAft>
              <a:buSzPts val="750"/>
              <a:buFont typeface="Arial"/>
              <a:buNone/>
              <a:defRPr sz="750" b="0"/>
            </a:lvl1pPr>
            <a:lvl2pPr marL="914400" lvl="1" indent="-228600" algn="l">
              <a:lnSpc>
                <a:spcPct val="75000"/>
              </a:lnSpc>
              <a:spcBef>
                <a:spcPts val="0"/>
              </a:spcBef>
              <a:spcAft>
                <a:spcPts val="0"/>
              </a:spcAft>
              <a:buSzPts val="1800"/>
              <a:buNone/>
              <a:defRPr/>
            </a:lvl2pPr>
            <a:lvl3pPr marL="1371600" lvl="2" indent="-228600" algn="l">
              <a:lnSpc>
                <a:spcPct val="75000"/>
              </a:lnSpc>
              <a:spcBef>
                <a:spcPts val="0"/>
              </a:spcBef>
              <a:spcAft>
                <a:spcPts val="0"/>
              </a:spcAft>
              <a:buSzPts val="1440"/>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17" name="Google Shape;117;p19"/>
          <p:cNvSpPr txBox="1">
            <a:spLocks noGrp="1"/>
          </p:cNvSpPr>
          <p:nvPr>
            <p:ph type="body" idx="7"/>
          </p:nvPr>
        </p:nvSpPr>
        <p:spPr>
          <a:xfrm>
            <a:off x="6121077" y="4025136"/>
            <a:ext cx="2483644" cy="216000"/>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0"/>
              </a:spcBef>
              <a:spcAft>
                <a:spcPts val="0"/>
              </a:spcAft>
              <a:buSzPts val="750"/>
              <a:buFont typeface="Arial"/>
              <a:buNone/>
              <a:defRPr sz="750" b="0"/>
            </a:lvl1pPr>
            <a:lvl2pPr marL="914400" lvl="1" indent="-228600" algn="l">
              <a:lnSpc>
                <a:spcPct val="75000"/>
              </a:lnSpc>
              <a:spcBef>
                <a:spcPts val="0"/>
              </a:spcBef>
              <a:spcAft>
                <a:spcPts val="0"/>
              </a:spcAft>
              <a:buSzPts val="1800"/>
              <a:buNone/>
              <a:defRPr/>
            </a:lvl2pPr>
            <a:lvl3pPr marL="1371600" lvl="2" indent="-228600" algn="l">
              <a:lnSpc>
                <a:spcPct val="75000"/>
              </a:lnSpc>
              <a:spcBef>
                <a:spcPts val="0"/>
              </a:spcBef>
              <a:spcAft>
                <a:spcPts val="0"/>
              </a:spcAft>
              <a:buSzPts val="1440"/>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18" name="Google Shape;118;p19"/>
          <p:cNvSpPr txBox="1">
            <a:spLocks noGrp="1"/>
          </p:cNvSpPr>
          <p:nvPr>
            <p:ph type="body" idx="8"/>
          </p:nvPr>
        </p:nvSpPr>
        <p:spPr>
          <a:xfrm>
            <a:off x="540000" y="1692003"/>
            <a:ext cx="2483644" cy="2230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a:lvl1pPr>
            <a:lvl2pPr marL="914400" lvl="1" indent="-228600" algn="l">
              <a:lnSpc>
                <a:spcPct val="75000"/>
              </a:lnSpc>
              <a:spcBef>
                <a:spcPts val="0"/>
              </a:spcBef>
              <a:spcAft>
                <a:spcPts val="0"/>
              </a:spcAft>
              <a:buSzPts val="1800"/>
              <a:buNone/>
              <a:defRPr/>
            </a:lvl2pPr>
            <a:lvl3pPr marL="1371600" lvl="2" indent="-228600" algn="l">
              <a:lnSpc>
                <a:spcPct val="75000"/>
              </a:lnSpc>
              <a:spcBef>
                <a:spcPts val="0"/>
              </a:spcBef>
              <a:spcAft>
                <a:spcPts val="0"/>
              </a:spcAft>
              <a:buSzPts val="1440"/>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19" name="Google Shape;119;p19"/>
          <p:cNvSpPr txBox="1">
            <a:spLocks noGrp="1"/>
          </p:cNvSpPr>
          <p:nvPr>
            <p:ph type="body" idx="9"/>
          </p:nvPr>
        </p:nvSpPr>
        <p:spPr>
          <a:xfrm>
            <a:off x="6120001" y="1692003"/>
            <a:ext cx="2483644" cy="2230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a:lvl1pPr>
            <a:lvl2pPr marL="914400" lvl="1" indent="-228600" algn="l">
              <a:lnSpc>
                <a:spcPct val="75000"/>
              </a:lnSpc>
              <a:spcBef>
                <a:spcPts val="0"/>
              </a:spcBef>
              <a:spcAft>
                <a:spcPts val="0"/>
              </a:spcAft>
              <a:buSzPts val="1800"/>
              <a:buNone/>
              <a:defRPr/>
            </a:lvl2pPr>
            <a:lvl3pPr marL="1371600" lvl="2" indent="-228600" algn="l">
              <a:lnSpc>
                <a:spcPct val="75000"/>
              </a:lnSpc>
              <a:spcBef>
                <a:spcPts val="0"/>
              </a:spcBef>
              <a:spcAft>
                <a:spcPts val="0"/>
              </a:spcAft>
              <a:buSzPts val="1440"/>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20" name="Google Shape;120;p19"/>
          <p:cNvSpPr txBox="1">
            <a:spLocks noGrp="1"/>
          </p:cNvSpPr>
          <p:nvPr>
            <p:ph type="body" idx="13"/>
          </p:nvPr>
        </p:nvSpPr>
        <p:spPr>
          <a:xfrm>
            <a:off x="540544" y="1296001"/>
            <a:ext cx="8064104" cy="271576"/>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0"/>
              </a:spcBef>
              <a:spcAft>
                <a:spcPts val="0"/>
              </a:spcAft>
              <a:buSzPts val="1500"/>
              <a:buFont typeface="Arial"/>
              <a:buNone/>
              <a:defRPr sz="1500" b="0">
                <a:solidFill>
                  <a:schemeClr val="dk2"/>
                </a:solidFill>
              </a:defRPr>
            </a:lvl1pPr>
            <a:lvl2pPr marL="914400" lvl="1" indent="-228600" algn="l">
              <a:lnSpc>
                <a:spcPct val="75000"/>
              </a:lnSpc>
              <a:spcBef>
                <a:spcPts val="0"/>
              </a:spcBef>
              <a:spcAft>
                <a:spcPts val="0"/>
              </a:spcAft>
              <a:buSzPts val="1800"/>
              <a:buNone/>
              <a:defRPr/>
            </a:lvl2pPr>
            <a:lvl3pPr marL="1371600" lvl="2" indent="-228600" algn="l">
              <a:lnSpc>
                <a:spcPct val="75000"/>
              </a:lnSpc>
              <a:spcBef>
                <a:spcPts val="0"/>
              </a:spcBef>
              <a:spcAft>
                <a:spcPts val="0"/>
              </a:spcAft>
              <a:buSzPts val="1440"/>
              <a:buNone/>
              <a:defRPr/>
            </a:lvl3pPr>
            <a:lvl4pPr marL="1828800" lvl="3" indent="-228600" algn="l">
              <a:lnSpc>
                <a:spcPct val="75000"/>
              </a:lnSpc>
              <a:spcBef>
                <a:spcPts val="0"/>
              </a:spcBef>
              <a:spcAft>
                <a:spcPts val="0"/>
              </a:spcAft>
              <a:buSzPts val="1620"/>
              <a:buNone/>
              <a:defRPr/>
            </a:lvl4pPr>
            <a:lvl5pPr marL="2286000" lvl="4" indent="-228600" algn="l">
              <a:lnSpc>
                <a:spcPct val="75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75000"/>
              </a:lnSpc>
              <a:spcBef>
                <a:spcPts val="0"/>
              </a:spcBef>
              <a:spcAft>
                <a:spcPts val="0"/>
              </a:spcAft>
              <a:buSzPts val="1800"/>
              <a:buNone/>
              <a:defRPr/>
            </a:lvl7pPr>
            <a:lvl8pPr marL="3657600" lvl="7" indent="-228600" algn="l">
              <a:lnSpc>
                <a:spcPct val="75000"/>
              </a:lnSpc>
              <a:spcBef>
                <a:spcPts val="0"/>
              </a:spcBef>
              <a:spcAft>
                <a:spcPts val="0"/>
              </a:spcAft>
              <a:buSzPts val="1800"/>
              <a:buNone/>
              <a:defRPr/>
            </a:lvl8pPr>
            <a:lvl9pPr marL="4114800" lvl="8" indent="-228600" algn="l">
              <a:lnSpc>
                <a:spcPct val="75000"/>
              </a:lnSpc>
              <a:spcBef>
                <a:spcPts val="0"/>
              </a:spcBef>
              <a:spcAft>
                <a:spcPts val="0"/>
              </a:spcAft>
              <a:buSzPts val="1800"/>
              <a:buNone/>
              <a:defRPr/>
            </a:lvl9pPr>
          </a:lstStyle>
          <a:p>
            <a:endParaRPr/>
          </a:p>
        </p:txBody>
      </p:sp>
      <p:sp>
        <p:nvSpPr>
          <p:cNvPr id="121" name="Google Shape;121;p19"/>
          <p:cNvSpPr txBox="1">
            <a:spLocks noGrp="1"/>
          </p:cNvSpPr>
          <p:nvPr>
            <p:ph type="title"/>
          </p:nvPr>
        </p:nvSpPr>
        <p:spPr>
          <a:xfrm>
            <a:off x="540000" y="720000"/>
            <a:ext cx="8064900" cy="451576"/>
          </a:xfrm>
          <a:prstGeom prst="rect">
            <a:avLst/>
          </a:prstGeom>
          <a:noFill/>
          <a:ln>
            <a:noFill/>
          </a:ln>
        </p:spPr>
        <p:txBody>
          <a:bodyPr spcFirstLastPara="1" wrap="square" lIns="0" tIns="0" rIns="0" bIns="0" anchor="t" anchorCtr="0">
            <a:noAutofit/>
          </a:bodyPr>
          <a:lstStyle>
            <a:lvl1pPr lvl="0" algn="l">
              <a:lnSpc>
                <a:spcPct val="166666"/>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9"/>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9"/>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1pPr>
            <a:lvl2pPr marL="0" marR="0" lvl="1"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2pPr>
            <a:lvl3pPr marL="0" marR="0" lvl="2"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3pPr>
            <a:lvl4pPr marL="0" marR="0" lvl="3"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4pPr>
            <a:lvl5pPr marL="0" marR="0" lvl="4"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5pPr>
            <a:lvl6pPr marL="0" marR="0" lvl="5"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6pPr>
            <a:lvl7pPr marL="0" marR="0" lvl="6"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7pPr>
            <a:lvl8pPr marL="0" marR="0" lvl="7"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8pPr>
            <a:lvl9pPr marL="0" marR="0" lvl="8" indent="0" algn="l">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0.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2.xml"/><Relationship Id="rId1" Type="http://schemas.openxmlformats.org/officeDocument/2006/relationships/slideLayout" Target="../slideLayouts/slideLayout11.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3.xml"/><Relationship Id="rId1" Type="http://schemas.openxmlformats.org/officeDocument/2006/relationships/slideLayout" Target="../slideLayouts/slideLayout12.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3.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5.xml"/><Relationship Id="rId1" Type="http://schemas.openxmlformats.org/officeDocument/2006/relationships/slideLayout" Target="../slideLayouts/slideLayout14.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DC"/>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3">
            <a:alphaModFix/>
          </a:blip>
          <a:srcRect/>
          <a:stretch/>
        </p:blipFill>
        <p:spPr>
          <a:xfrm>
            <a:off x="311150" y="414337"/>
            <a:ext cx="1762125" cy="671512"/>
          </a:xfrm>
          <a:prstGeom prst="rect">
            <a:avLst/>
          </a:prstGeom>
          <a:noFill/>
          <a:ln>
            <a:noFill/>
          </a:ln>
        </p:spPr>
      </p:pic>
      <p:sp>
        <p:nvSpPr>
          <p:cNvPr id="11" name="Google Shape;11;p1"/>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3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00287D"/>
                </a:solidFill>
                <a:latin typeface="Tahoma"/>
                <a:ea typeface="Tahoma"/>
                <a:cs typeface="Tahoma"/>
                <a:sym typeface="Tahoma"/>
              </a:defRPr>
            </a:lvl2pPr>
            <a:lvl3pPr marR="0" lvl="2" algn="l" rtl="0">
              <a:spcBef>
                <a:spcPts val="0"/>
              </a:spcBef>
              <a:spcAft>
                <a:spcPts val="0"/>
              </a:spcAft>
              <a:buSzPts val="1400"/>
              <a:buNone/>
              <a:defRPr sz="1800" b="1" i="0" u="none" strike="noStrike" cap="none">
                <a:solidFill>
                  <a:srgbClr val="00287D"/>
                </a:solidFill>
                <a:latin typeface="Tahoma"/>
                <a:ea typeface="Tahoma"/>
                <a:cs typeface="Tahoma"/>
                <a:sym typeface="Tahoma"/>
              </a:defRPr>
            </a:lvl3pPr>
            <a:lvl4pPr marR="0" lvl="3" algn="l" rtl="0">
              <a:spcBef>
                <a:spcPts val="0"/>
              </a:spcBef>
              <a:spcAft>
                <a:spcPts val="0"/>
              </a:spcAft>
              <a:buSzPts val="1400"/>
              <a:buNone/>
              <a:defRPr sz="1800" b="1" i="0" u="none" strike="noStrike" cap="none">
                <a:solidFill>
                  <a:srgbClr val="00287D"/>
                </a:solidFill>
                <a:latin typeface="Tahoma"/>
                <a:ea typeface="Tahoma"/>
                <a:cs typeface="Tahoma"/>
                <a:sym typeface="Tahoma"/>
              </a:defRPr>
            </a:lvl4pPr>
            <a:lvl5pPr marR="0" lvl="4" algn="l" rtl="0">
              <a:spcBef>
                <a:spcPts val="0"/>
              </a:spcBef>
              <a:spcAft>
                <a:spcPts val="0"/>
              </a:spcAft>
              <a:buSzPts val="1400"/>
              <a:buNone/>
              <a:defRPr sz="1800" b="1" i="0" u="none" strike="noStrike" cap="none">
                <a:solidFill>
                  <a:srgbClr val="00287D"/>
                </a:solidFill>
                <a:latin typeface="Tahoma"/>
                <a:ea typeface="Tahoma"/>
                <a:cs typeface="Tahoma"/>
                <a:sym typeface="Tahoma"/>
              </a:defRPr>
            </a:lvl5pPr>
            <a:lvl6pPr marR="0" lvl="5" algn="l" rtl="0">
              <a:spcBef>
                <a:spcPts val="0"/>
              </a:spcBef>
              <a:spcAft>
                <a:spcPts val="0"/>
              </a:spcAft>
              <a:buSzPts val="1400"/>
              <a:buNone/>
              <a:defRPr sz="1800" b="1" i="0" u="none" strike="noStrike" cap="none">
                <a:solidFill>
                  <a:srgbClr val="00287D"/>
                </a:solidFill>
                <a:latin typeface="Tahoma"/>
                <a:ea typeface="Tahoma"/>
                <a:cs typeface="Tahoma"/>
                <a:sym typeface="Tahoma"/>
              </a:defRPr>
            </a:lvl6pPr>
            <a:lvl7pPr marR="0" lvl="6" algn="l" rtl="0">
              <a:spcBef>
                <a:spcPts val="0"/>
              </a:spcBef>
              <a:spcAft>
                <a:spcPts val="0"/>
              </a:spcAft>
              <a:buSzPts val="1400"/>
              <a:buNone/>
              <a:defRPr sz="1800" b="1" i="0" u="none" strike="noStrike" cap="none">
                <a:solidFill>
                  <a:srgbClr val="00287D"/>
                </a:solidFill>
                <a:latin typeface="Tahoma"/>
                <a:ea typeface="Tahoma"/>
                <a:cs typeface="Tahoma"/>
                <a:sym typeface="Tahoma"/>
              </a:defRPr>
            </a:lvl7pPr>
            <a:lvl8pPr marR="0" lvl="7" algn="l" rtl="0">
              <a:spcBef>
                <a:spcPts val="0"/>
              </a:spcBef>
              <a:spcAft>
                <a:spcPts val="0"/>
              </a:spcAft>
              <a:buSzPts val="1400"/>
              <a:buNone/>
              <a:defRPr sz="1800" b="1" i="0" u="none" strike="noStrike" cap="none">
                <a:solidFill>
                  <a:srgbClr val="00287D"/>
                </a:solidFill>
                <a:latin typeface="Tahoma"/>
                <a:ea typeface="Tahoma"/>
                <a:cs typeface="Tahoma"/>
                <a:sym typeface="Tahoma"/>
              </a:defRPr>
            </a:lvl8pPr>
            <a:lvl9pPr marR="0" lvl="8" algn="l" rtl="0">
              <a:spcBef>
                <a:spcPts val="0"/>
              </a:spcBef>
              <a:spcAft>
                <a:spcPts val="0"/>
              </a:spcAft>
              <a:buSzPts val="1400"/>
              <a:buNone/>
              <a:defRPr sz="1800" b="1" i="0" u="none" strike="noStrike" cap="none">
                <a:solidFill>
                  <a:srgbClr val="00287D"/>
                </a:solidFill>
                <a:latin typeface="Tahoma"/>
                <a:ea typeface="Tahoma"/>
                <a:cs typeface="Tahoma"/>
                <a:sym typeface="Tahoma"/>
              </a:defRPr>
            </a:lvl9pPr>
          </a:lstStyle>
          <a:p>
            <a:endParaRPr/>
          </a:p>
        </p:txBody>
      </p:sp>
      <p:sp>
        <p:nvSpPr>
          <p:cNvPr id="12" name="Google Shape;12;p1"/>
          <p:cNvSpPr txBox="1">
            <a:spLocks noGrp="1"/>
          </p:cNvSpPr>
          <p:nvPr>
            <p:ph type="body" idx="1"/>
          </p:nvPr>
        </p:nvSpPr>
        <p:spPr>
          <a:xfrm>
            <a:off x="539750" y="1871662"/>
            <a:ext cx="8064500" cy="39608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100"/>
              <a:buFont typeface="Arial"/>
              <a:buNone/>
              <a:defRPr sz="2100" b="0" i="0" u="none" strike="noStrike" cap="none">
                <a:solidFill>
                  <a:schemeClr val="dk1"/>
                </a:solidFill>
                <a:latin typeface="Arial"/>
                <a:ea typeface="Arial"/>
                <a:cs typeface="Arial"/>
                <a:sym typeface="Arial"/>
              </a:defRPr>
            </a:lvl1pPr>
            <a:lvl2pPr marL="914400" marR="0" lvl="1" indent="-228600" algn="l" rtl="0">
              <a:lnSpc>
                <a:spcPct val="120000"/>
              </a:lnSpc>
              <a:spcBef>
                <a:spcPts val="0"/>
              </a:spcBef>
              <a:spcAft>
                <a:spcPts val="0"/>
              </a:spcAft>
              <a:buClr>
                <a:schemeClr val="dk2"/>
              </a:buClr>
              <a:buSzPts val="1125"/>
              <a:buFont typeface="Arial"/>
              <a:buNone/>
              <a:defRPr sz="1125" b="0" i="0" u="none" strike="noStrike" cap="none">
                <a:solidFill>
                  <a:schemeClr val="dk1"/>
                </a:solidFill>
                <a:latin typeface="Arial"/>
                <a:ea typeface="Arial"/>
                <a:cs typeface="Arial"/>
                <a:sym typeface="Arial"/>
              </a:defRPr>
            </a:lvl2pPr>
            <a:lvl3pPr marL="1371600" marR="0" lvl="2" indent="-228600" algn="l" rtl="0">
              <a:lnSpc>
                <a:spcPct val="120000"/>
              </a:lnSpc>
              <a:spcBef>
                <a:spcPts val="0"/>
              </a:spcBef>
              <a:spcAft>
                <a:spcPts val="0"/>
              </a:spcAft>
              <a:buClr>
                <a:schemeClr val="folHlink"/>
              </a:buClr>
              <a:buSzPts val="900"/>
              <a:buFont typeface="Arial"/>
              <a:buNone/>
              <a:defRPr sz="1125" b="0" i="0" u="none" strike="noStrike" cap="none">
                <a:solidFill>
                  <a:schemeClr val="dk1"/>
                </a:solidFill>
                <a:latin typeface="Arial"/>
                <a:ea typeface="Arial"/>
                <a:cs typeface="Arial"/>
                <a:sym typeface="Arial"/>
              </a:defRPr>
            </a:lvl3pPr>
            <a:lvl4pPr marL="1828800" marR="0" lvl="3" indent="-228600" algn="l" rtl="0">
              <a:lnSpc>
                <a:spcPct val="120000"/>
              </a:lnSpc>
              <a:spcBef>
                <a:spcPts val="0"/>
              </a:spcBef>
              <a:spcAft>
                <a:spcPts val="0"/>
              </a:spcAft>
              <a:buClr>
                <a:schemeClr val="accent2"/>
              </a:buClr>
              <a:buSzPts val="1013"/>
              <a:buFont typeface="Arial"/>
              <a:buNone/>
              <a:defRPr sz="1125" b="0" i="0" u="none" strike="noStrike" cap="none">
                <a:solidFill>
                  <a:schemeClr val="dk1"/>
                </a:solidFill>
                <a:latin typeface="Arial"/>
                <a:ea typeface="Arial"/>
                <a:cs typeface="Arial"/>
                <a:sym typeface="Arial"/>
              </a:defRPr>
            </a:lvl4pPr>
            <a:lvl5pPr marL="2286000" marR="0" lvl="4" indent="-228600" algn="l" rtl="0">
              <a:lnSpc>
                <a:spcPct val="120000"/>
              </a:lnSpc>
              <a:spcBef>
                <a:spcPts val="0"/>
              </a:spcBef>
              <a:spcAft>
                <a:spcPts val="0"/>
              </a:spcAft>
              <a:buClr>
                <a:schemeClr val="accent1"/>
              </a:buClr>
              <a:buSzPts val="1125"/>
              <a:buFont typeface="Arial"/>
              <a:buNone/>
              <a:defRPr sz="1125"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14" name="Google Shape;14;p1"/>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pic>
        <p:nvPicPr>
          <p:cNvPr id="105" name="Google Shape;105;p18"/>
          <p:cNvPicPr preferRelativeResize="0"/>
          <p:nvPr/>
        </p:nvPicPr>
        <p:blipFill rotWithShape="1">
          <a:blip r:embed="rId3">
            <a:alphaModFix/>
          </a:blip>
          <a:srcRect/>
          <a:stretch/>
        </p:blipFill>
        <p:spPr>
          <a:xfrm>
            <a:off x="7981950" y="6127750"/>
            <a:ext cx="850900" cy="323850"/>
          </a:xfrm>
          <a:prstGeom prst="rect">
            <a:avLst/>
          </a:prstGeom>
          <a:noFill/>
          <a:ln>
            <a:noFill/>
          </a:ln>
        </p:spPr>
      </p:pic>
      <p:sp>
        <p:nvSpPr>
          <p:cNvPr id="106" name="Google Shape;106;p18"/>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3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00287D"/>
                </a:solidFill>
                <a:latin typeface="Tahoma"/>
                <a:ea typeface="Tahoma"/>
                <a:cs typeface="Tahoma"/>
                <a:sym typeface="Tahoma"/>
              </a:defRPr>
            </a:lvl2pPr>
            <a:lvl3pPr marR="0" lvl="2" algn="l" rtl="0">
              <a:spcBef>
                <a:spcPts val="0"/>
              </a:spcBef>
              <a:spcAft>
                <a:spcPts val="0"/>
              </a:spcAft>
              <a:buSzPts val="1400"/>
              <a:buNone/>
              <a:defRPr sz="1800" b="1" i="0" u="none" strike="noStrike" cap="none">
                <a:solidFill>
                  <a:srgbClr val="00287D"/>
                </a:solidFill>
                <a:latin typeface="Tahoma"/>
                <a:ea typeface="Tahoma"/>
                <a:cs typeface="Tahoma"/>
                <a:sym typeface="Tahoma"/>
              </a:defRPr>
            </a:lvl3pPr>
            <a:lvl4pPr marR="0" lvl="3" algn="l" rtl="0">
              <a:spcBef>
                <a:spcPts val="0"/>
              </a:spcBef>
              <a:spcAft>
                <a:spcPts val="0"/>
              </a:spcAft>
              <a:buSzPts val="1400"/>
              <a:buNone/>
              <a:defRPr sz="1800" b="1" i="0" u="none" strike="noStrike" cap="none">
                <a:solidFill>
                  <a:srgbClr val="00287D"/>
                </a:solidFill>
                <a:latin typeface="Tahoma"/>
                <a:ea typeface="Tahoma"/>
                <a:cs typeface="Tahoma"/>
                <a:sym typeface="Tahoma"/>
              </a:defRPr>
            </a:lvl4pPr>
            <a:lvl5pPr marR="0" lvl="4" algn="l" rtl="0">
              <a:spcBef>
                <a:spcPts val="0"/>
              </a:spcBef>
              <a:spcAft>
                <a:spcPts val="0"/>
              </a:spcAft>
              <a:buSzPts val="1400"/>
              <a:buNone/>
              <a:defRPr sz="1800" b="1" i="0" u="none" strike="noStrike" cap="none">
                <a:solidFill>
                  <a:srgbClr val="00287D"/>
                </a:solidFill>
                <a:latin typeface="Tahoma"/>
                <a:ea typeface="Tahoma"/>
                <a:cs typeface="Tahoma"/>
                <a:sym typeface="Tahoma"/>
              </a:defRPr>
            </a:lvl5pPr>
            <a:lvl6pPr marR="0" lvl="5" algn="l" rtl="0">
              <a:spcBef>
                <a:spcPts val="0"/>
              </a:spcBef>
              <a:spcAft>
                <a:spcPts val="0"/>
              </a:spcAft>
              <a:buSzPts val="1400"/>
              <a:buNone/>
              <a:defRPr sz="1800" b="1" i="0" u="none" strike="noStrike" cap="none">
                <a:solidFill>
                  <a:srgbClr val="00287D"/>
                </a:solidFill>
                <a:latin typeface="Tahoma"/>
                <a:ea typeface="Tahoma"/>
                <a:cs typeface="Tahoma"/>
                <a:sym typeface="Tahoma"/>
              </a:defRPr>
            </a:lvl6pPr>
            <a:lvl7pPr marR="0" lvl="6" algn="l" rtl="0">
              <a:spcBef>
                <a:spcPts val="0"/>
              </a:spcBef>
              <a:spcAft>
                <a:spcPts val="0"/>
              </a:spcAft>
              <a:buSzPts val="1400"/>
              <a:buNone/>
              <a:defRPr sz="1800" b="1" i="0" u="none" strike="noStrike" cap="none">
                <a:solidFill>
                  <a:srgbClr val="00287D"/>
                </a:solidFill>
                <a:latin typeface="Tahoma"/>
                <a:ea typeface="Tahoma"/>
                <a:cs typeface="Tahoma"/>
                <a:sym typeface="Tahoma"/>
              </a:defRPr>
            </a:lvl7pPr>
            <a:lvl8pPr marR="0" lvl="7" algn="l" rtl="0">
              <a:spcBef>
                <a:spcPts val="0"/>
              </a:spcBef>
              <a:spcAft>
                <a:spcPts val="0"/>
              </a:spcAft>
              <a:buSzPts val="1400"/>
              <a:buNone/>
              <a:defRPr sz="1800" b="1" i="0" u="none" strike="noStrike" cap="none">
                <a:solidFill>
                  <a:srgbClr val="00287D"/>
                </a:solidFill>
                <a:latin typeface="Tahoma"/>
                <a:ea typeface="Tahoma"/>
                <a:cs typeface="Tahoma"/>
                <a:sym typeface="Tahoma"/>
              </a:defRPr>
            </a:lvl8pPr>
            <a:lvl9pPr marR="0" lvl="8" algn="l" rtl="0">
              <a:spcBef>
                <a:spcPts val="0"/>
              </a:spcBef>
              <a:spcAft>
                <a:spcPts val="0"/>
              </a:spcAft>
              <a:buSzPts val="1400"/>
              <a:buNone/>
              <a:defRPr sz="1800" b="1" i="0" u="none" strike="noStrike" cap="none">
                <a:solidFill>
                  <a:srgbClr val="00287D"/>
                </a:solidFill>
                <a:latin typeface="Tahoma"/>
                <a:ea typeface="Tahoma"/>
                <a:cs typeface="Tahoma"/>
                <a:sym typeface="Tahoma"/>
              </a:defRPr>
            </a:lvl9pPr>
          </a:lstStyle>
          <a:p>
            <a:endParaRPr/>
          </a:p>
        </p:txBody>
      </p:sp>
      <p:sp>
        <p:nvSpPr>
          <p:cNvPr id="107" name="Google Shape;107;p18"/>
          <p:cNvSpPr txBox="1">
            <a:spLocks noGrp="1"/>
          </p:cNvSpPr>
          <p:nvPr>
            <p:ph type="body" idx="1"/>
          </p:nvPr>
        </p:nvSpPr>
        <p:spPr>
          <a:xfrm>
            <a:off x="539750" y="1871662"/>
            <a:ext cx="8064500" cy="39608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100"/>
              <a:buFont typeface="Arial"/>
              <a:buNone/>
              <a:defRPr sz="2100" b="0" i="0" u="none" strike="noStrike" cap="none">
                <a:solidFill>
                  <a:schemeClr val="dk1"/>
                </a:solidFill>
                <a:latin typeface="Arial"/>
                <a:ea typeface="Arial"/>
                <a:cs typeface="Arial"/>
                <a:sym typeface="Arial"/>
              </a:defRPr>
            </a:lvl1pPr>
            <a:lvl2pPr marL="914400" marR="0" lvl="1" indent="-228600" algn="l" rtl="0">
              <a:lnSpc>
                <a:spcPct val="120000"/>
              </a:lnSpc>
              <a:spcBef>
                <a:spcPts val="0"/>
              </a:spcBef>
              <a:spcAft>
                <a:spcPts val="0"/>
              </a:spcAft>
              <a:buClr>
                <a:schemeClr val="dk2"/>
              </a:buClr>
              <a:buSzPts val="1125"/>
              <a:buFont typeface="Arial"/>
              <a:buNone/>
              <a:defRPr sz="1125" b="0" i="0" u="none" strike="noStrike" cap="none">
                <a:solidFill>
                  <a:schemeClr val="dk1"/>
                </a:solidFill>
                <a:latin typeface="Arial"/>
                <a:ea typeface="Arial"/>
                <a:cs typeface="Arial"/>
                <a:sym typeface="Arial"/>
              </a:defRPr>
            </a:lvl2pPr>
            <a:lvl3pPr marL="1371600" marR="0" lvl="2" indent="-228600" algn="l" rtl="0">
              <a:lnSpc>
                <a:spcPct val="120000"/>
              </a:lnSpc>
              <a:spcBef>
                <a:spcPts val="0"/>
              </a:spcBef>
              <a:spcAft>
                <a:spcPts val="0"/>
              </a:spcAft>
              <a:buClr>
                <a:schemeClr val="folHlink"/>
              </a:buClr>
              <a:buSzPts val="900"/>
              <a:buFont typeface="Arial"/>
              <a:buNone/>
              <a:defRPr sz="1125" b="0" i="0" u="none" strike="noStrike" cap="none">
                <a:solidFill>
                  <a:schemeClr val="dk1"/>
                </a:solidFill>
                <a:latin typeface="Arial"/>
                <a:ea typeface="Arial"/>
                <a:cs typeface="Arial"/>
                <a:sym typeface="Arial"/>
              </a:defRPr>
            </a:lvl3pPr>
            <a:lvl4pPr marL="1828800" marR="0" lvl="3" indent="-228600" algn="l" rtl="0">
              <a:lnSpc>
                <a:spcPct val="120000"/>
              </a:lnSpc>
              <a:spcBef>
                <a:spcPts val="0"/>
              </a:spcBef>
              <a:spcAft>
                <a:spcPts val="0"/>
              </a:spcAft>
              <a:buClr>
                <a:schemeClr val="accent2"/>
              </a:buClr>
              <a:buSzPts val="1013"/>
              <a:buFont typeface="Arial"/>
              <a:buNone/>
              <a:defRPr sz="1125" b="0" i="0" u="none" strike="noStrike" cap="none">
                <a:solidFill>
                  <a:schemeClr val="dk1"/>
                </a:solidFill>
                <a:latin typeface="Arial"/>
                <a:ea typeface="Arial"/>
                <a:cs typeface="Arial"/>
                <a:sym typeface="Arial"/>
              </a:defRPr>
            </a:lvl4pPr>
            <a:lvl5pPr marL="2286000" marR="0" lvl="4" indent="-228600" algn="l" rtl="0">
              <a:lnSpc>
                <a:spcPct val="120000"/>
              </a:lnSpc>
              <a:spcBef>
                <a:spcPts val="0"/>
              </a:spcBef>
              <a:spcAft>
                <a:spcPts val="0"/>
              </a:spcAft>
              <a:buClr>
                <a:schemeClr val="accent1"/>
              </a:buClr>
              <a:buSzPts val="1125"/>
              <a:buFont typeface="Arial"/>
              <a:buNone/>
              <a:defRPr sz="1125"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08" name="Google Shape;108;p18"/>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1400"/>
              <a:buNone/>
              <a:defRPr sz="24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109" name="Google Shape;109;p18"/>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pic>
        <p:nvPicPr>
          <p:cNvPr id="125" name="Google Shape;125;p20"/>
          <p:cNvPicPr preferRelativeResize="0"/>
          <p:nvPr/>
        </p:nvPicPr>
        <p:blipFill rotWithShape="1">
          <a:blip r:embed="rId3">
            <a:alphaModFix/>
          </a:blip>
          <a:srcRect/>
          <a:stretch/>
        </p:blipFill>
        <p:spPr>
          <a:xfrm>
            <a:off x="7981950" y="6127750"/>
            <a:ext cx="850900" cy="323850"/>
          </a:xfrm>
          <a:prstGeom prst="rect">
            <a:avLst/>
          </a:prstGeom>
          <a:noFill/>
          <a:ln>
            <a:noFill/>
          </a:ln>
        </p:spPr>
      </p:pic>
      <p:sp>
        <p:nvSpPr>
          <p:cNvPr id="126" name="Google Shape;126;p20"/>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3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00287D"/>
                </a:solidFill>
                <a:latin typeface="Tahoma"/>
                <a:ea typeface="Tahoma"/>
                <a:cs typeface="Tahoma"/>
                <a:sym typeface="Tahoma"/>
              </a:defRPr>
            </a:lvl2pPr>
            <a:lvl3pPr marR="0" lvl="2" algn="l" rtl="0">
              <a:spcBef>
                <a:spcPts val="0"/>
              </a:spcBef>
              <a:spcAft>
                <a:spcPts val="0"/>
              </a:spcAft>
              <a:buSzPts val="1400"/>
              <a:buNone/>
              <a:defRPr sz="1800" b="1" i="0" u="none" strike="noStrike" cap="none">
                <a:solidFill>
                  <a:srgbClr val="00287D"/>
                </a:solidFill>
                <a:latin typeface="Tahoma"/>
                <a:ea typeface="Tahoma"/>
                <a:cs typeface="Tahoma"/>
                <a:sym typeface="Tahoma"/>
              </a:defRPr>
            </a:lvl3pPr>
            <a:lvl4pPr marR="0" lvl="3" algn="l" rtl="0">
              <a:spcBef>
                <a:spcPts val="0"/>
              </a:spcBef>
              <a:spcAft>
                <a:spcPts val="0"/>
              </a:spcAft>
              <a:buSzPts val="1400"/>
              <a:buNone/>
              <a:defRPr sz="1800" b="1" i="0" u="none" strike="noStrike" cap="none">
                <a:solidFill>
                  <a:srgbClr val="00287D"/>
                </a:solidFill>
                <a:latin typeface="Tahoma"/>
                <a:ea typeface="Tahoma"/>
                <a:cs typeface="Tahoma"/>
                <a:sym typeface="Tahoma"/>
              </a:defRPr>
            </a:lvl4pPr>
            <a:lvl5pPr marR="0" lvl="4" algn="l" rtl="0">
              <a:spcBef>
                <a:spcPts val="0"/>
              </a:spcBef>
              <a:spcAft>
                <a:spcPts val="0"/>
              </a:spcAft>
              <a:buSzPts val="1400"/>
              <a:buNone/>
              <a:defRPr sz="1800" b="1" i="0" u="none" strike="noStrike" cap="none">
                <a:solidFill>
                  <a:srgbClr val="00287D"/>
                </a:solidFill>
                <a:latin typeface="Tahoma"/>
                <a:ea typeface="Tahoma"/>
                <a:cs typeface="Tahoma"/>
                <a:sym typeface="Tahoma"/>
              </a:defRPr>
            </a:lvl5pPr>
            <a:lvl6pPr marR="0" lvl="5" algn="l" rtl="0">
              <a:spcBef>
                <a:spcPts val="0"/>
              </a:spcBef>
              <a:spcAft>
                <a:spcPts val="0"/>
              </a:spcAft>
              <a:buSzPts val="1400"/>
              <a:buNone/>
              <a:defRPr sz="1800" b="1" i="0" u="none" strike="noStrike" cap="none">
                <a:solidFill>
                  <a:srgbClr val="00287D"/>
                </a:solidFill>
                <a:latin typeface="Tahoma"/>
                <a:ea typeface="Tahoma"/>
                <a:cs typeface="Tahoma"/>
                <a:sym typeface="Tahoma"/>
              </a:defRPr>
            </a:lvl6pPr>
            <a:lvl7pPr marR="0" lvl="6" algn="l" rtl="0">
              <a:spcBef>
                <a:spcPts val="0"/>
              </a:spcBef>
              <a:spcAft>
                <a:spcPts val="0"/>
              </a:spcAft>
              <a:buSzPts val="1400"/>
              <a:buNone/>
              <a:defRPr sz="1800" b="1" i="0" u="none" strike="noStrike" cap="none">
                <a:solidFill>
                  <a:srgbClr val="00287D"/>
                </a:solidFill>
                <a:latin typeface="Tahoma"/>
                <a:ea typeface="Tahoma"/>
                <a:cs typeface="Tahoma"/>
                <a:sym typeface="Tahoma"/>
              </a:defRPr>
            </a:lvl7pPr>
            <a:lvl8pPr marR="0" lvl="7" algn="l" rtl="0">
              <a:spcBef>
                <a:spcPts val="0"/>
              </a:spcBef>
              <a:spcAft>
                <a:spcPts val="0"/>
              </a:spcAft>
              <a:buSzPts val="1400"/>
              <a:buNone/>
              <a:defRPr sz="1800" b="1" i="0" u="none" strike="noStrike" cap="none">
                <a:solidFill>
                  <a:srgbClr val="00287D"/>
                </a:solidFill>
                <a:latin typeface="Tahoma"/>
                <a:ea typeface="Tahoma"/>
                <a:cs typeface="Tahoma"/>
                <a:sym typeface="Tahoma"/>
              </a:defRPr>
            </a:lvl8pPr>
            <a:lvl9pPr marR="0" lvl="8" algn="l" rtl="0">
              <a:spcBef>
                <a:spcPts val="0"/>
              </a:spcBef>
              <a:spcAft>
                <a:spcPts val="0"/>
              </a:spcAft>
              <a:buSzPts val="1400"/>
              <a:buNone/>
              <a:defRPr sz="1800" b="1" i="0" u="none" strike="noStrike" cap="none">
                <a:solidFill>
                  <a:srgbClr val="00287D"/>
                </a:solidFill>
                <a:latin typeface="Tahoma"/>
                <a:ea typeface="Tahoma"/>
                <a:cs typeface="Tahoma"/>
                <a:sym typeface="Tahoma"/>
              </a:defRPr>
            </a:lvl9pPr>
          </a:lstStyle>
          <a:p>
            <a:endParaRPr/>
          </a:p>
        </p:txBody>
      </p:sp>
      <p:sp>
        <p:nvSpPr>
          <p:cNvPr id="127" name="Google Shape;127;p20"/>
          <p:cNvSpPr txBox="1">
            <a:spLocks noGrp="1"/>
          </p:cNvSpPr>
          <p:nvPr>
            <p:ph type="body" idx="1"/>
          </p:nvPr>
        </p:nvSpPr>
        <p:spPr>
          <a:xfrm>
            <a:off x="539750" y="1871662"/>
            <a:ext cx="8064500" cy="39608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100"/>
              <a:buFont typeface="Arial"/>
              <a:buNone/>
              <a:defRPr sz="2100" b="0" i="0" u="none" strike="noStrike" cap="none">
                <a:solidFill>
                  <a:schemeClr val="dk1"/>
                </a:solidFill>
                <a:latin typeface="Arial"/>
                <a:ea typeface="Arial"/>
                <a:cs typeface="Arial"/>
                <a:sym typeface="Arial"/>
              </a:defRPr>
            </a:lvl1pPr>
            <a:lvl2pPr marL="914400" marR="0" lvl="1" indent="-228600" algn="l" rtl="0">
              <a:lnSpc>
                <a:spcPct val="120000"/>
              </a:lnSpc>
              <a:spcBef>
                <a:spcPts val="0"/>
              </a:spcBef>
              <a:spcAft>
                <a:spcPts val="0"/>
              </a:spcAft>
              <a:buClr>
                <a:schemeClr val="dk2"/>
              </a:buClr>
              <a:buSzPts val="1125"/>
              <a:buFont typeface="Arial"/>
              <a:buNone/>
              <a:defRPr sz="1125" b="0" i="0" u="none" strike="noStrike" cap="none">
                <a:solidFill>
                  <a:schemeClr val="dk1"/>
                </a:solidFill>
                <a:latin typeface="Arial"/>
                <a:ea typeface="Arial"/>
                <a:cs typeface="Arial"/>
                <a:sym typeface="Arial"/>
              </a:defRPr>
            </a:lvl2pPr>
            <a:lvl3pPr marL="1371600" marR="0" lvl="2" indent="-228600" algn="l" rtl="0">
              <a:lnSpc>
                <a:spcPct val="120000"/>
              </a:lnSpc>
              <a:spcBef>
                <a:spcPts val="0"/>
              </a:spcBef>
              <a:spcAft>
                <a:spcPts val="0"/>
              </a:spcAft>
              <a:buClr>
                <a:schemeClr val="folHlink"/>
              </a:buClr>
              <a:buSzPts val="900"/>
              <a:buFont typeface="Arial"/>
              <a:buNone/>
              <a:defRPr sz="1125" b="0" i="0" u="none" strike="noStrike" cap="none">
                <a:solidFill>
                  <a:schemeClr val="dk1"/>
                </a:solidFill>
                <a:latin typeface="Arial"/>
                <a:ea typeface="Arial"/>
                <a:cs typeface="Arial"/>
                <a:sym typeface="Arial"/>
              </a:defRPr>
            </a:lvl3pPr>
            <a:lvl4pPr marL="1828800" marR="0" lvl="3" indent="-228600" algn="l" rtl="0">
              <a:lnSpc>
                <a:spcPct val="120000"/>
              </a:lnSpc>
              <a:spcBef>
                <a:spcPts val="0"/>
              </a:spcBef>
              <a:spcAft>
                <a:spcPts val="0"/>
              </a:spcAft>
              <a:buClr>
                <a:schemeClr val="accent2"/>
              </a:buClr>
              <a:buSzPts val="1013"/>
              <a:buFont typeface="Arial"/>
              <a:buNone/>
              <a:defRPr sz="1125" b="0" i="0" u="none" strike="noStrike" cap="none">
                <a:solidFill>
                  <a:schemeClr val="dk1"/>
                </a:solidFill>
                <a:latin typeface="Arial"/>
                <a:ea typeface="Arial"/>
                <a:cs typeface="Arial"/>
                <a:sym typeface="Arial"/>
              </a:defRPr>
            </a:lvl4pPr>
            <a:lvl5pPr marL="2286000" marR="0" lvl="4" indent="-228600" algn="l" rtl="0">
              <a:lnSpc>
                <a:spcPct val="120000"/>
              </a:lnSpc>
              <a:spcBef>
                <a:spcPts val="0"/>
              </a:spcBef>
              <a:spcAft>
                <a:spcPts val="0"/>
              </a:spcAft>
              <a:buClr>
                <a:schemeClr val="accent1"/>
              </a:buClr>
              <a:buSzPts val="1125"/>
              <a:buFont typeface="Arial"/>
              <a:buNone/>
              <a:defRPr sz="1125"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28" name="Google Shape;128;p20"/>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1400"/>
              <a:buNone/>
              <a:defRPr sz="24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129" name="Google Shape;129;p20"/>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pic>
        <p:nvPicPr>
          <p:cNvPr id="137" name="Google Shape;137;p22"/>
          <p:cNvPicPr preferRelativeResize="0"/>
          <p:nvPr/>
        </p:nvPicPr>
        <p:blipFill rotWithShape="1">
          <a:blip r:embed="rId3">
            <a:alphaModFix/>
          </a:blip>
          <a:srcRect/>
          <a:stretch/>
        </p:blipFill>
        <p:spPr>
          <a:xfrm>
            <a:off x="7981950" y="6127750"/>
            <a:ext cx="850900" cy="323850"/>
          </a:xfrm>
          <a:prstGeom prst="rect">
            <a:avLst/>
          </a:prstGeom>
          <a:noFill/>
          <a:ln>
            <a:noFill/>
          </a:ln>
        </p:spPr>
      </p:pic>
      <p:sp>
        <p:nvSpPr>
          <p:cNvPr id="138" name="Google Shape;138;p22"/>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3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00287D"/>
                </a:solidFill>
                <a:latin typeface="Tahoma"/>
                <a:ea typeface="Tahoma"/>
                <a:cs typeface="Tahoma"/>
                <a:sym typeface="Tahoma"/>
              </a:defRPr>
            </a:lvl2pPr>
            <a:lvl3pPr marR="0" lvl="2" algn="l" rtl="0">
              <a:spcBef>
                <a:spcPts val="0"/>
              </a:spcBef>
              <a:spcAft>
                <a:spcPts val="0"/>
              </a:spcAft>
              <a:buSzPts val="1400"/>
              <a:buNone/>
              <a:defRPr sz="1800" b="1" i="0" u="none" strike="noStrike" cap="none">
                <a:solidFill>
                  <a:srgbClr val="00287D"/>
                </a:solidFill>
                <a:latin typeface="Tahoma"/>
                <a:ea typeface="Tahoma"/>
                <a:cs typeface="Tahoma"/>
                <a:sym typeface="Tahoma"/>
              </a:defRPr>
            </a:lvl3pPr>
            <a:lvl4pPr marR="0" lvl="3" algn="l" rtl="0">
              <a:spcBef>
                <a:spcPts val="0"/>
              </a:spcBef>
              <a:spcAft>
                <a:spcPts val="0"/>
              </a:spcAft>
              <a:buSzPts val="1400"/>
              <a:buNone/>
              <a:defRPr sz="1800" b="1" i="0" u="none" strike="noStrike" cap="none">
                <a:solidFill>
                  <a:srgbClr val="00287D"/>
                </a:solidFill>
                <a:latin typeface="Tahoma"/>
                <a:ea typeface="Tahoma"/>
                <a:cs typeface="Tahoma"/>
                <a:sym typeface="Tahoma"/>
              </a:defRPr>
            </a:lvl4pPr>
            <a:lvl5pPr marR="0" lvl="4" algn="l" rtl="0">
              <a:spcBef>
                <a:spcPts val="0"/>
              </a:spcBef>
              <a:spcAft>
                <a:spcPts val="0"/>
              </a:spcAft>
              <a:buSzPts val="1400"/>
              <a:buNone/>
              <a:defRPr sz="1800" b="1" i="0" u="none" strike="noStrike" cap="none">
                <a:solidFill>
                  <a:srgbClr val="00287D"/>
                </a:solidFill>
                <a:latin typeface="Tahoma"/>
                <a:ea typeface="Tahoma"/>
                <a:cs typeface="Tahoma"/>
                <a:sym typeface="Tahoma"/>
              </a:defRPr>
            </a:lvl5pPr>
            <a:lvl6pPr marR="0" lvl="5" algn="l" rtl="0">
              <a:spcBef>
                <a:spcPts val="0"/>
              </a:spcBef>
              <a:spcAft>
                <a:spcPts val="0"/>
              </a:spcAft>
              <a:buSzPts val="1400"/>
              <a:buNone/>
              <a:defRPr sz="1800" b="1" i="0" u="none" strike="noStrike" cap="none">
                <a:solidFill>
                  <a:srgbClr val="00287D"/>
                </a:solidFill>
                <a:latin typeface="Tahoma"/>
                <a:ea typeface="Tahoma"/>
                <a:cs typeface="Tahoma"/>
                <a:sym typeface="Tahoma"/>
              </a:defRPr>
            </a:lvl6pPr>
            <a:lvl7pPr marR="0" lvl="6" algn="l" rtl="0">
              <a:spcBef>
                <a:spcPts val="0"/>
              </a:spcBef>
              <a:spcAft>
                <a:spcPts val="0"/>
              </a:spcAft>
              <a:buSzPts val="1400"/>
              <a:buNone/>
              <a:defRPr sz="1800" b="1" i="0" u="none" strike="noStrike" cap="none">
                <a:solidFill>
                  <a:srgbClr val="00287D"/>
                </a:solidFill>
                <a:latin typeface="Tahoma"/>
                <a:ea typeface="Tahoma"/>
                <a:cs typeface="Tahoma"/>
                <a:sym typeface="Tahoma"/>
              </a:defRPr>
            </a:lvl7pPr>
            <a:lvl8pPr marR="0" lvl="7" algn="l" rtl="0">
              <a:spcBef>
                <a:spcPts val="0"/>
              </a:spcBef>
              <a:spcAft>
                <a:spcPts val="0"/>
              </a:spcAft>
              <a:buSzPts val="1400"/>
              <a:buNone/>
              <a:defRPr sz="1800" b="1" i="0" u="none" strike="noStrike" cap="none">
                <a:solidFill>
                  <a:srgbClr val="00287D"/>
                </a:solidFill>
                <a:latin typeface="Tahoma"/>
                <a:ea typeface="Tahoma"/>
                <a:cs typeface="Tahoma"/>
                <a:sym typeface="Tahoma"/>
              </a:defRPr>
            </a:lvl8pPr>
            <a:lvl9pPr marR="0" lvl="8" algn="l" rtl="0">
              <a:spcBef>
                <a:spcPts val="0"/>
              </a:spcBef>
              <a:spcAft>
                <a:spcPts val="0"/>
              </a:spcAft>
              <a:buSzPts val="1400"/>
              <a:buNone/>
              <a:defRPr sz="1800" b="1" i="0" u="none" strike="noStrike" cap="none">
                <a:solidFill>
                  <a:srgbClr val="00287D"/>
                </a:solidFill>
                <a:latin typeface="Tahoma"/>
                <a:ea typeface="Tahoma"/>
                <a:cs typeface="Tahoma"/>
                <a:sym typeface="Tahoma"/>
              </a:defRPr>
            </a:lvl9pPr>
          </a:lstStyle>
          <a:p>
            <a:endParaRPr/>
          </a:p>
        </p:txBody>
      </p:sp>
      <p:sp>
        <p:nvSpPr>
          <p:cNvPr id="139" name="Google Shape;139;p22"/>
          <p:cNvSpPr txBox="1">
            <a:spLocks noGrp="1"/>
          </p:cNvSpPr>
          <p:nvPr>
            <p:ph type="body" idx="1"/>
          </p:nvPr>
        </p:nvSpPr>
        <p:spPr>
          <a:xfrm>
            <a:off x="539750" y="1871662"/>
            <a:ext cx="8064500" cy="39608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100"/>
              <a:buFont typeface="Arial"/>
              <a:buNone/>
              <a:defRPr sz="2100" b="0" i="0" u="none" strike="noStrike" cap="none">
                <a:solidFill>
                  <a:schemeClr val="dk1"/>
                </a:solidFill>
                <a:latin typeface="Arial"/>
                <a:ea typeface="Arial"/>
                <a:cs typeface="Arial"/>
                <a:sym typeface="Arial"/>
              </a:defRPr>
            </a:lvl1pPr>
            <a:lvl2pPr marL="914400" marR="0" lvl="1" indent="-228600" algn="l" rtl="0">
              <a:lnSpc>
                <a:spcPct val="120000"/>
              </a:lnSpc>
              <a:spcBef>
                <a:spcPts val="0"/>
              </a:spcBef>
              <a:spcAft>
                <a:spcPts val="0"/>
              </a:spcAft>
              <a:buClr>
                <a:schemeClr val="dk2"/>
              </a:buClr>
              <a:buSzPts val="1125"/>
              <a:buFont typeface="Arial"/>
              <a:buNone/>
              <a:defRPr sz="1125" b="0" i="0" u="none" strike="noStrike" cap="none">
                <a:solidFill>
                  <a:schemeClr val="dk1"/>
                </a:solidFill>
                <a:latin typeface="Arial"/>
                <a:ea typeface="Arial"/>
                <a:cs typeface="Arial"/>
                <a:sym typeface="Arial"/>
              </a:defRPr>
            </a:lvl2pPr>
            <a:lvl3pPr marL="1371600" marR="0" lvl="2" indent="-228600" algn="l" rtl="0">
              <a:lnSpc>
                <a:spcPct val="120000"/>
              </a:lnSpc>
              <a:spcBef>
                <a:spcPts val="0"/>
              </a:spcBef>
              <a:spcAft>
                <a:spcPts val="0"/>
              </a:spcAft>
              <a:buClr>
                <a:schemeClr val="folHlink"/>
              </a:buClr>
              <a:buSzPts val="900"/>
              <a:buFont typeface="Arial"/>
              <a:buNone/>
              <a:defRPr sz="1125" b="0" i="0" u="none" strike="noStrike" cap="none">
                <a:solidFill>
                  <a:schemeClr val="dk1"/>
                </a:solidFill>
                <a:latin typeface="Arial"/>
                <a:ea typeface="Arial"/>
                <a:cs typeface="Arial"/>
                <a:sym typeface="Arial"/>
              </a:defRPr>
            </a:lvl3pPr>
            <a:lvl4pPr marL="1828800" marR="0" lvl="3" indent="-228600" algn="l" rtl="0">
              <a:lnSpc>
                <a:spcPct val="120000"/>
              </a:lnSpc>
              <a:spcBef>
                <a:spcPts val="0"/>
              </a:spcBef>
              <a:spcAft>
                <a:spcPts val="0"/>
              </a:spcAft>
              <a:buClr>
                <a:schemeClr val="accent2"/>
              </a:buClr>
              <a:buSzPts val="1013"/>
              <a:buFont typeface="Arial"/>
              <a:buNone/>
              <a:defRPr sz="1125" b="0" i="0" u="none" strike="noStrike" cap="none">
                <a:solidFill>
                  <a:schemeClr val="dk1"/>
                </a:solidFill>
                <a:latin typeface="Arial"/>
                <a:ea typeface="Arial"/>
                <a:cs typeface="Arial"/>
                <a:sym typeface="Arial"/>
              </a:defRPr>
            </a:lvl4pPr>
            <a:lvl5pPr marL="2286000" marR="0" lvl="4" indent="-228600" algn="l" rtl="0">
              <a:lnSpc>
                <a:spcPct val="120000"/>
              </a:lnSpc>
              <a:spcBef>
                <a:spcPts val="0"/>
              </a:spcBef>
              <a:spcAft>
                <a:spcPts val="0"/>
              </a:spcAft>
              <a:buClr>
                <a:schemeClr val="accent1"/>
              </a:buClr>
              <a:buSzPts val="1125"/>
              <a:buFont typeface="Arial"/>
              <a:buNone/>
              <a:defRPr sz="1125"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40" name="Google Shape;140;p22"/>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1400"/>
              <a:buNone/>
              <a:defRPr sz="24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141" name="Google Shape;141;p22"/>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pic>
        <p:nvPicPr>
          <p:cNvPr id="147" name="Google Shape;147;p24"/>
          <p:cNvPicPr preferRelativeResize="0"/>
          <p:nvPr/>
        </p:nvPicPr>
        <p:blipFill rotWithShape="1">
          <a:blip r:embed="rId3">
            <a:alphaModFix/>
          </a:blip>
          <a:srcRect/>
          <a:stretch/>
        </p:blipFill>
        <p:spPr>
          <a:xfrm>
            <a:off x="7981950" y="6127750"/>
            <a:ext cx="850900" cy="323850"/>
          </a:xfrm>
          <a:prstGeom prst="rect">
            <a:avLst/>
          </a:prstGeom>
          <a:noFill/>
          <a:ln>
            <a:noFill/>
          </a:ln>
        </p:spPr>
      </p:pic>
      <p:sp>
        <p:nvSpPr>
          <p:cNvPr id="148" name="Google Shape;148;p24"/>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3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00287D"/>
                </a:solidFill>
                <a:latin typeface="Tahoma"/>
                <a:ea typeface="Tahoma"/>
                <a:cs typeface="Tahoma"/>
                <a:sym typeface="Tahoma"/>
              </a:defRPr>
            </a:lvl2pPr>
            <a:lvl3pPr marR="0" lvl="2" algn="l" rtl="0">
              <a:spcBef>
                <a:spcPts val="0"/>
              </a:spcBef>
              <a:spcAft>
                <a:spcPts val="0"/>
              </a:spcAft>
              <a:buSzPts val="1400"/>
              <a:buNone/>
              <a:defRPr sz="1800" b="1" i="0" u="none" strike="noStrike" cap="none">
                <a:solidFill>
                  <a:srgbClr val="00287D"/>
                </a:solidFill>
                <a:latin typeface="Tahoma"/>
                <a:ea typeface="Tahoma"/>
                <a:cs typeface="Tahoma"/>
                <a:sym typeface="Tahoma"/>
              </a:defRPr>
            </a:lvl3pPr>
            <a:lvl4pPr marR="0" lvl="3" algn="l" rtl="0">
              <a:spcBef>
                <a:spcPts val="0"/>
              </a:spcBef>
              <a:spcAft>
                <a:spcPts val="0"/>
              </a:spcAft>
              <a:buSzPts val="1400"/>
              <a:buNone/>
              <a:defRPr sz="1800" b="1" i="0" u="none" strike="noStrike" cap="none">
                <a:solidFill>
                  <a:srgbClr val="00287D"/>
                </a:solidFill>
                <a:latin typeface="Tahoma"/>
                <a:ea typeface="Tahoma"/>
                <a:cs typeface="Tahoma"/>
                <a:sym typeface="Tahoma"/>
              </a:defRPr>
            </a:lvl4pPr>
            <a:lvl5pPr marR="0" lvl="4" algn="l" rtl="0">
              <a:spcBef>
                <a:spcPts val="0"/>
              </a:spcBef>
              <a:spcAft>
                <a:spcPts val="0"/>
              </a:spcAft>
              <a:buSzPts val="1400"/>
              <a:buNone/>
              <a:defRPr sz="1800" b="1" i="0" u="none" strike="noStrike" cap="none">
                <a:solidFill>
                  <a:srgbClr val="00287D"/>
                </a:solidFill>
                <a:latin typeface="Tahoma"/>
                <a:ea typeface="Tahoma"/>
                <a:cs typeface="Tahoma"/>
                <a:sym typeface="Tahoma"/>
              </a:defRPr>
            </a:lvl5pPr>
            <a:lvl6pPr marR="0" lvl="5" algn="l" rtl="0">
              <a:spcBef>
                <a:spcPts val="0"/>
              </a:spcBef>
              <a:spcAft>
                <a:spcPts val="0"/>
              </a:spcAft>
              <a:buSzPts val="1400"/>
              <a:buNone/>
              <a:defRPr sz="1800" b="1" i="0" u="none" strike="noStrike" cap="none">
                <a:solidFill>
                  <a:srgbClr val="00287D"/>
                </a:solidFill>
                <a:latin typeface="Tahoma"/>
                <a:ea typeface="Tahoma"/>
                <a:cs typeface="Tahoma"/>
                <a:sym typeface="Tahoma"/>
              </a:defRPr>
            </a:lvl6pPr>
            <a:lvl7pPr marR="0" lvl="6" algn="l" rtl="0">
              <a:spcBef>
                <a:spcPts val="0"/>
              </a:spcBef>
              <a:spcAft>
                <a:spcPts val="0"/>
              </a:spcAft>
              <a:buSzPts val="1400"/>
              <a:buNone/>
              <a:defRPr sz="1800" b="1" i="0" u="none" strike="noStrike" cap="none">
                <a:solidFill>
                  <a:srgbClr val="00287D"/>
                </a:solidFill>
                <a:latin typeface="Tahoma"/>
                <a:ea typeface="Tahoma"/>
                <a:cs typeface="Tahoma"/>
                <a:sym typeface="Tahoma"/>
              </a:defRPr>
            </a:lvl7pPr>
            <a:lvl8pPr marR="0" lvl="7" algn="l" rtl="0">
              <a:spcBef>
                <a:spcPts val="0"/>
              </a:spcBef>
              <a:spcAft>
                <a:spcPts val="0"/>
              </a:spcAft>
              <a:buSzPts val="1400"/>
              <a:buNone/>
              <a:defRPr sz="1800" b="1" i="0" u="none" strike="noStrike" cap="none">
                <a:solidFill>
                  <a:srgbClr val="00287D"/>
                </a:solidFill>
                <a:latin typeface="Tahoma"/>
                <a:ea typeface="Tahoma"/>
                <a:cs typeface="Tahoma"/>
                <a:sym typeface="Tahoma"/>
              </a:defRPr>
            </a:lvl8pPr>
            <a:lvl9pPr marR="0" lvl="8" algn="l" rtl="0">
              <a:spcBef>
                <a:spcPts val="0"/>
              </a:spcBef>
              <a:spcAft>
                <a:spcPts val="0"/>
              </a:spcAft>
              <a:buSzPts val="1400"/>
              <a:buNone/>
              <a:defRPr sz="1800" b="1" i="0" u="none" strike="noStrike" cap="none">
                <a:solidFill>
                  <a:srgbClr val="00287D"/>
                </a:solidFill>
                <a:latin typeface="Tahoma"/>
                <a:ea typeface="Tahoma"/>
                <a:cs typeface="Tahoma"/>
                <a:sym typeface="Tahoma"/>
              </a:defRPr>
            </a:lvl9pPr>
          </a:lstStyle>
          <a:p>
            <a:endParaRPr/>
          </a:p>
        </p:txBody>
      </p:sp>
      <p:sp>
        <p:nvSpPr>
          <p:cNvPr id="149" name="Google Shape;149;p24"/>
          <p:cNvSpPr txBox="1">
            <a:spLocks noGrp="1"/>
          </p:cNvSpPr>
          <p:nvPr>
            <p:ph type="body" idx="1"/>
          </p:nvPr>
        </p:nvSpPr>
        <p:spPr>
          <a:xfrm>
            <a:off x="539750" y="1871662"/>
            <a:ext cx="8064500" cy="39608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100"/>
              <a:buFont typeface="Arial"/>
              <a:buNone/>
              <a:defRPr sz="2100" b="0" i="0" u="none" strike="noStrike" cap="none">
                <a:solidFill>
                  <a:schemeClr val="dk1"/>
                </a:solidFill>
                <a:latin typeface="Arial"/>
                <a:ea typeface="Arial"/>
                <a:cs typeface="Arial"/>
                <a:sym typeface="Arial"/>
              </a:defRPr>
            </a:lvl1pPr>
            <a:lvl2pPr marL="914400" marR="0" lvl="1" indent="-228600" algn="l" rtl="0">
              <a:lnSpc>
                <a:spcPct val="120000"/>
              </a:lnSpc>
              <a:spcBef>
                <a:spcPts val="0"/>
              </a:spcBef>
              <a:spcAft>
                <a:spcPts val="0"/>
              </a:spcAft>
              <a:buClr>
                <a:schemeClr val="dk2"/>
              </a:buClr>
              <a:buSzPts val="1125"/>
              <a:buFont typeface="Arial"/>
              <a:buNone/>
              <a:defRPr sz="1125" b="0" i="0" u="none" strike="noStrike" cap="none">
                <a:solidFill>
                  <a:schemeClr val="dk1"/>
                </a:solidFill>
                <a:latin typeface="Arial"/>
                <a:ea typeface="Arial"/>
                <a:cs typeface="Arial"/>
                <a:sym typeface="Arial"/>
              </a:defRPr>
            </a:lvl2pPr>
            <a:lvl3pPr marL="1371600" marR="0" lvl="2" indent="-228600" algn="l" rtl="0">
              <a:lnSpc>
                <a:spcPct val="120000"/>
              </a:lnSpc>
              <a:spcBef>
                <a:spcPts val="0"/>
              </a:spcBef>
              <a:spcAft>
                <a:spcPts val="0"/>
              </a:spcAft>
              <a:buClr>
                <a:schemeClr val="folHlink"/>
              </a:buClr>
              <a:buSzPts val="900"/>
              <a:buFont typeface="Arial"/>
              <a:buNone/>
              <a:defRPr sz="1125" b="0" i="0" u="none" strike="noStrike" cap="none">
                <a:solidFill>
                  <a:schemeClr val="dk1"/>
                </a:solidFill>
                <a:latin typeface="Arial"/>
                <a:ea typeface="Arial"/>
                <a:cs typeface="Arial"/>
                <a:sym typeface="Arial"/>
              </a:defRPr>
            </a:lvl3pPr>
            <a:lvl4pPr marL="1828800" marR="0" lvl="3" indent="-228600" algn="l" rtl="0">
              <a:lnSpc>
                <a:spcPct val="120000"/>
              </a:lnSpc>
              <a:spcBef>
                <a:spcPts val="0"/>
              </a:spcBef>
              <a:spcAft>
                <a:spcPts val="0"/>
              </a:spcAft>
              <a:buClr>
                <a:schemeClr val="accent2"/>
              </a:buClr>
              <a:buSzPts val="1013"/>
              <a:buFont typeface="Arial"/>
              <a:buNone/>
              <a:defRPr sz="1125" b="0" i="0" u="none" strike="noStrike" cap="none">
                <a:solidFill>
                  <a:schemeClr val="dk1"/>
                </a:solidFill>
                <a:latin typeface="Arial"/>
                <a:ea typeface="Arial"/>
                <a:cs typeface="Arial"/>
                <a:sym typeface="Arial"/>
              </a:defRPr>
            </a:lvl4pPr>
            <a:lvl5pPr marL="2286000" marR="0" lvl="4" indent="-228600" algn="l" rtl="0">
              <a:lnSpc>
                <a:spcPct val="120000"/>
              </a:lnSpc>
              <a:spcBef>
                <a:spcPts val="0"/>
              </a:spcBef>
              <a:spcAft>
                <a:spcPts val="0"/>
              </a:spcAft>
              <a:buClr>
                <a:schemeClr val="accent1"/>
              </a:buClr>
              <a:buSzPts val="1125"/>
              <a:buFont typeface="Arial"/>
              <a:buNone/>
              <a:defRPr sz="1125"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50" name="Google Shape;150;p24"/>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1400"/>
              <a:buNone/>
              <a:defRPr sz="24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151" name="Google Shape;151;p24"/>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00DC"/>
        </a:solidFill>
        <a:effectLst/>
      </p:bgPr>
    </p:bg>
    <p:spTree>
      <p:nvGrpSpPr>
        <p:cNvPr id="1" name="Shape 161"/>
        <p:cNvGrpSpPr/>
        <p:nvPr/>
      </p:nvGrpSpPr>
      <p:grpSpPr>
        <a:xfrm>
          <a:off x="0" y="0"/>
          <a:ext cx="0" cy="0"/>
          <a:chOff x="0" y="0"/>
          <a:chExt cx="0" cy="0"/>
        </a:xfrm>
      </p:grpSpPr>
      <p:pic>
        <p:nvPicPr>
          <p:cNvPr id="162" name="Google Shape;162;p26"/>
          <p:cNvPicPr preferRelativeResize="0"/>
          <p:nvPr/>
        </p:nvPicPr>
        <p:blipFill rotWithShape="1">
          <a:blip r:embed="rId3">
            <a:alphaModFix/>
          </a:blip>
          <a:srcRect/>
          <a:stretch/>
        </p:blipFill>
        <p:spPr>
          <a:xfrm>
            <a:off x="7981950" y="6127750"/>
            <a:ext cx="850900" cy="323850"/>
          </a:xfrm>
          <a:prstGeom prst="rect">
            <a:avLst/>
          </a:prstGeom>
          <a:noFill/>
          <a:ln>
            <a:noFill/>
          </a:ln>
        </p:spPr>
      </p:pic>
      <p:sp>
        <p:nvSpPr>
          <p:cNvPr id="163" name="Google Shape;163;p26"/>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3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00287D"/>
                </a:solidFill>
                <a:latin typeface="Tahoma"/>
                <a:ea typeface="Tahoma"/>
                <a:cs typeface="Tahoma"/>
                <a:sym typeface="Tahoma"/>
              </a:defRPr>
            </a:lvl2pPr>
            <a:lvl3pPr marR="0" lvl="2" algn="l" rtl="0">
              <a:spcBef>
                <a:spcPts val="0"/>
              </a:spcBef>
              <a:spcAft>
                <a:spcPts val="0"/>
              </a:spcAft>
              <a:buSzPts val="1400"/>
              <a:buNone/>
              <a:defRPr sz="1800" b="1" i="0" u="none" strike="noStrike" cap="none">
                <a:solidFill>
                  <a:srgbClr val="00287D"/>
                </a:solidFill>
                <a:latin typeface="Tahoma"/>
                <a:ea typeface="Tahoma"/>
                <a:cs typeface="Tahoma"/>
                <a:sym typeface="Tahoma"/>
              </a:defRPr>
            </a:lvl3pPr>
            <a:lvl4pPr marR="0" lvl="3" algn="l" rtl="0">
              <a:spcBef>
                <a:spcPts val="0"/>
              </a:spcBef>
              <a:spcAft>
                <a:spcPts val="0"/>
              </a:spcAft>
              <a:buSzPts val="1400"/>
              <a:buNone/>
              <a:defRPr sz="1800" b="1" i="0" u="none" strike="noStrike" cap="none">
                <a:solidFill>
                  <a:srgbClr val="00287D"/>
                </a:solidFill>
                <a:latin typeface="Tahoma"/>
                <a:ea typeface="Tahoma"/>
                <a:cs typeface="Tahoma"/>
                <a:sym typeface="Tahoma"/>
              </a:defRPr>
            </a:lvl4pPr>
            <a:lvl5pPr marR="0" lvl="4" algn="l" rtl="0">
              <a:spcBef>
                <a:spcPts val="0"/>
              </a:spcBef>
              <a:spcAft>
                <a:spcPts val="0"/>
              </a:spcAft>
              <a:buSzPts val="1400"/>
              <a:buNone/>
              <a:defRPr sz="1800" b="1" i="0" u="none" strike="noStrike" cap="none">
                <a:solidFill>
                  <a:srgbClr val="00287D"/>
                </a:solidFill>
                <a:latin typeface="Tahoma"/>
                <a:ea typeface="Tahoma"/>
                <a:cs typeface="Tahoma"/>
                <a:sym typeface="Tahoma"/>
              </a:defRPr>
            </a:lvl5pPr>
            <a:lvl6pPr marR="0" lvl="5" algn="l" rtl="0">
              <a:spcBef>
                <a:spcPts val="0"/>
              </a:spcBef>
              <a:spcAft>
                <a:spcPts val="0"/>
              </a:spcAft>
              <a:buSzPts val="1400"/>
              <a:buNone/>
              <a:defRPr sz="1800" b="1" i="0" u="none" strike="noStrike" cap="none">
                <a:solidFill>
                  <a:srgbClr val="00287D"/>
                </a:solidFill>
                <a:latin typeface="Tahoma"/>
                <a:ea typeface="Tahoma"/>
                <a:cs typeface="Tahoma"/>
                <a:sym typeface="Tahoma"/>
              </a:defRPr>
            </a:lvl6pPr>
            <a:lvl7pPr marR="0" lvl="6" algn="l" rtl="0">
              <a:spcBef>
                <a:spcPts val="0"/>
              </a:spcBef>
              <a:spcAft>
                <a:spcPts val="0"/>
              </a:spcAft>
              <a:buSzPts val="1400"/>
              <a:buNone/>
              <a:defRPr sz="1800" b="1" i="0" u="none" strike="noStrike" cap="none">
                <a:solidFill>
                  <a:srgbClr val="00287D"/>
                </a:solidFill>
                <a:latin typeface="Tahoma"/>
                <a:ea typeface="Tahoma"/>
                <a:cs typeface="Tahoma"/>
                <a:sym typeface="Tahoma"/>
              </a:defRPr>
            </a:lvl7pPr>
            <a:lvl8pPr marR="0" lvl="7" algn="l" rtl="0">
              <a:spcBef>
                <a:spcPts val="0"/>
              </a:spcBef>
              <a:spcAft>
                <a:spcPts val="0"/>
              </a:spcAft>
              <a:buSzPts val="1400"/>
              <a:buNone/>
              <a:defRPr sz="1800" b="1" i="0" u="none" strike="noStrike" cap="none">
                <a:solidFill>
                  <a:srgbClr val="00287D"/>
                </a:solidFill>
                <a:latin typeface="Tahoma"/>
                <a:ea typeface="Tahoma"/>
                <a:cs typeface="Tahoma"/>
                <a:sym typeface="Tahoma"/>
              </a:defRPr>
            </a:lvl8pPr>
            <a:lvl9pPr marR="0" lvl="8" algn="l" rtl="0">
              <a:spcBef>
                <a:spcPts val="0"/>
              </a:spcBef>
              <a:spcAft>
                <a:spcPts val="0"/>
              </a:spcAft>
              <a:buSzPts val="1400"/>
              <a:buNone/>
              <a:defRPr sz="1800" b="1" i="0" u="none" strike="noStrike" cap="none">
                <a:solidFill>
                  <a:srgbClr val="00287D"/>
                </a:solidFill>
                <a:latin typeface="Tahoma"/>
                <a:ea typeface="Tahoma"/>
                <a:cs typeface="Tahoma"/>
                <a:sym typeface="Tahoma"/>
              </a:defRPr>
            </a:lvl9pPr>
          </a:lstStyle>
          <a:p>
            <a:endParaRPr/>
          </a:p>
        </p:txBody>
      </p:sp>
      <p:sp>
        <p:nvSpPr>
          <p:cNvPr id="164" name="Google Shape;164;p26"/>
          <p:cNvSpPr txBox="1">
            <a:spLocks noGrp="1"/>
          </p:cNvSpPr>
          <p:nvPr>
            <p:ph type="body" idx="1"/>
          </p:nvPr>
        </p:nvSpPr>
        <p:spPr>
          <a:xfrm>
            <a:off x="539750" y="1871662"/>
            <a:ext cx="8064500" cy="39608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100"/>
              <a:buFont typeface="Arial"/>
              <a:buNone/>
              <a:defRPr sz="2100" b="0" i="0" u="none" strike="noStrike" cap="none">
                <a:solidFill>
                  <a:schemeClr val="dk1"/>
                </a:solidFill>
                <a:latin typeface="Arial"/>
                <a:ea typeface="Arial"/>
                <a:cs typeface="Arial"/>
                <a:sym typeface="Arial"/>
              </a:defRPr>
            </a:lvl1pPr>
            <a:lvl2pPr marL="914400" marR="0" lvl="1" indent="-228600" algn="l" rtl="0">
              <a:lnSpc>
                <a:spcPct val="120000"/>
              </a:lnSpc>
              <a:spcBef>
                <a:spcPts val="0"/>
              </a:spcBef>
              <a:spcAft>
                <a:spcPts val="0"/>
              </a:spcAft>
              <a:buClr>
                <a:schemeClr val="dk2"/>
              </a:buClr>
              <a:buSzPts val="1125"/>
              <a:buFont typeface="Arial"/>
              <a:buNone/>
              <a:defRPr sz="1125" b="0" i="0" u="none" strike="noStrike" cap="none">
                <a:solidFill>
                  <a:schemeClr val="dk1"/>
                </a:solidFill>
                <a:latin typeface="Arial"/>
                <a:ea typeface="Arial"/>
                <a:cs typeface="Arial"/>
                <a:sym typeface="Arial"/>
              </a:defRPr>
            </a:lvl2pPr>
            <a:lvl3pPr marL="1371600" marR="0" lvl="2" indent="-228600" algn="l" rtl="0">
              <a:lnSpc>
                <a:spcPct val="120000"/>
              </a:lnSpc>
              <a:spcBef>
                <a:spcPts val="0"/>
              </a:spcBef>
              <a:spcAft>
                <a:spcPts val="0"/>
              </a:spcAft>
              <a:buClr>
                <a:schemeClr val="folHlink"/>
              </a:buClr>
              <a:buSzPts val="900"/>
              <a:buFont typeface="Arial"/>
              <a:buNone/>
              <a:defRPr sz="1125" b="0" i="0" u="none" strike="noStrike" cap="none">
                <a:solidFill>
                  <a:schemeClr val="dk1"/>
                </a:solidFill>
                <a:latin typeface="Arial"/>
                <a:ea typeface="Arial"/>
                <a:cs typeface="Arial"/>
                <a:sym typeface="Arial"/>
              </a:defRPr>
            </a:lvl3pPr>
            <a:lvl4pPr marL="1828800" marR="0" lvl="3" indent="-228600" algn="l" rtl="0">
              <a:lnSpc>
                <a:spcPct val="120000"/>
              </a:lnSpc>
              <a:spcBef>
                <a:spcPts val="0"/>
              </a:spcBef>
              <a:spcAft>
                <a:spcPts val="0"/>
              </a:spcAft>
              <a:buClr>
                <a:schemeClr val="accent2"/>
              </a:buClr>
              <a:buSzPts val="1013"/>
              <a:buFont typeface="Arial"/>
              <a:buNone/>
              <a:defRPr sz="1125" b="0" i="0" u="none" strike="noStrike" cap="none">
                <a:solidFill>
                  <a:schemeClr val="dk1"/>
                </a:solidFill>
                <a:latin typeface="Arial"/>
                <a:ea typeface="Arial"/>
                <a:cs typeface="Arial"/>
                <a:sym typeface="Arial"/>
              </a:defRPr>
            </a:lvl4pPr>
            <a:lvl5pPr marL="2286000" marR="0" lvl="4" indent="-228600" algn="l" rtl="0">
              <a:lnSpc>
                <a:spcPct val="120000"/>
              </a:lnSpc>
              <a:spcBef>
                <a:spcPts val="0"/>
              </a:spcBef>
              <a:spcAft>
                <a:spcPts val="0"/>
              </a:spcAft>
              <a:buClr>
                <a:schemeClr val="accent1"/>
              </a:buClr>
              <a:buSzPts val="1125"/>
              <a:buFont typeface="Arial"/>
              <a:buNone/>
              <a:defRPr sz="1125"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65" name="Google Shape;165;p26"/>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1400"/>
              <a:buNone/>
              <a:defRPr sz="24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166" name="Google Shape;166;p26"/>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lt1"/>
              </a:buClr>
              <a:buSzPts val="900"/>
              <a:buFont typeface="Arial"/>
              <a:buNone/>
              <a:defRPr sz="900" b="0" i="0" u="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900"/>
              <a:buFont typeface="Arial"/>
              <a:buNone/>
              <a:defRPr sz="900" b="0" i="0" u="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900"/>
              <a:buFont typeface="Arial"/>
              <a:buNone/>
              <a:defRPr sz="900" b="0" i="0" u="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900"/>
              <a:buFont typeface="Arial"/>
              <a:buNone/>
              <a:defRPr sz="900" b="0" i="0" u="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900"/>
              <a:buFont typeface="Arial"/>
              <a:buNone/>
              <a:defRPr sz="900" b="0" i="0" u="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900"/>
              <a:buFont typeface="Arial"/>
              <a:buNone/>
              <a:defRPr sz="900" b="0" i="0" u="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900"/>
              <a:buFont typeface="Arial"/>
              <a:buNone/>
              <a:defRPr sz="900" b="0" i="0" u="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900"/>
              <a:buFont typeface="Arial"/>
              <a:buNone/>
              <a:defRPr sz="900" b="0" i="0" u="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900"/>
              <a:buFont typeface="Arial"/>
              <a:buNone/>
              <a:defRPr sz="900" b="0"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1"/>
        <p:cNvGrpSpPr/>
        <p:nvPr/>
      </p:nvGrpSpPr>
      <p:grpSpPr>
        <a:xfrm>
          <a:off x="0" y="0"/>
          <a:ext cx="0" cy="0"/>
          <a:chOff x="0" y="0"/>
          <a:chExt cx="0" cy="0"/>
        </a:xfrm>
      </p:grpSpPr>
      <p:pic>
        <p:nvPicPr>
          <p:cNvPr id="172" name="Google Shape;172;p28"/>
          <p:cNvPicPr preferRelativeResize="0"/>
          <p:nvPr/>
        </p:nvPicPr>
        <p:blipFill rotWithShape="1">
          <a:blip r:embed="rId3">
            <a:alphaModFix/>
          </a:blip>
          <a:srcRect/>
          <a:stretch/>
        </p:blipFill>
        <p:spPr>
          <a:xfrm>
            <a:off x="1687512" y="2433637"/>
            <a:ext cx="5754687" cy="1990725"/>
          </a:xfrm>
          <a:prstGeom prst="rect">
            <a:avLst/>
          </a:prstGeom>
          <a:noFill/>
          <a:ln>
            <a:noFill/>
          </a:ln>
        </p:spPr>
      </p:pic>
      <p:sp>
        <p:nvSpPr>
          <p:cNvPr id="173" name="Google Shape;173;p28"/>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3000" b="1"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00287D"/>
                </a:solidFill>
                <a:latin typeface="Tahoma"/>
                <a:ea typeface="Tahoma"/>
                <a:cs typeface="Tahoma"/>
                <a:sym typeface="Tahoma"/>
              </a:defRPr>
            </a:lvl2pPr>
            <a:lvl3pPr marR="0" lvl="2" algn="l" rtl="0">
              <a:spcBef>
                <a:spcPts val="0"/>
              </a:spcBef>
              <a:spcAft>
                <a:spcPts val="0"/>
              </a:spcAft>
              <a:buSzPts val="1400"/>
              <a:buNone/>
              <a:defRPr sz="1800" b="1" i="0" u="none" strike="noStrike" cap="none">
                <a:solidFill>
                  <a:srgbClr val="00287D"/>
                </a:solidFill>
                <a:latin typeface="Tahoma"/>
                <a:ea typeface="Tahoma"/>
                <a:cs typeface="Tahoma"/>
                <a:sym typeface="Tahoma"/>
              </a:defRPr>
            </a:lvl3pPr>
            <a:lvl4pPr marR="0" lvl="3" algn="l" rtl="0">
              <a:spcBef>
                <a:spcPts val="0"/>
              </a:spcBef>
              <a:spcAft>
                <a:spcPts val="0"/>
              </a:spcAft>
              <a:buSzPts val="1400"/>
              <a:buNone/>
              <a:defRPr sz="1800" b="1" i="0" u="none" strike="noStrike" cap="none">
                <a:solidFill>
                  <a:srgbClr val="00287D"/>
                </a:solidFill>
                <a:latin typeface="Tahoma"/>
                <a:ea typeface="Tahoma"/>
                <a:cs typeface="Tahoma"/>
                <a:sym typeface="Tahoma"/>
              </a:defRPr>
            </a:lvl4pPr>
            <a:lvl5pPr marR="0" lvl="4" algn="l" rtl="0">
              <a:spcBef>
                <a:spcPts val="0"/>
              </a:spcBef>
              <a:spcAft>
                <a:spcPts val="0"/>
              </a:spcAft>
              <a:buSzPts val="1400"/>
              <a:buNone/>
              <a:defRPr sz="1800" b="1" i="0" u="none" strike="noStrike" cap="none">
                <a:solidFill>
                  <a:srgbClr val="00287D"/>
                </a:solidFill>
                <a:latin typeface="Tahoma"/>
                <a:ea typeface="Tahoma"/>
                <a:cs typeface="Tahoma"/>
                <a:sym typeface="Tahoma"/>
              </a:defRPr>
            </a:lvl5pPr>
            <a:lvl6pPr marR="0" lvl="5" algn="l" rtl="0">
              <a:spcBef>
                <a:spcPts val="0"/>
              </a:spcBef>
              <a:spcAft>
                <a:spcPts val="0"/>
              </a:spcAft>
              <a:buSzPts val="1400"/>
              <a:buNone/>
              <a:defRPr sz="1800" b="1" i="0" u="none" strike="noStrike" cap="none">
                <a:solidFill>
                  <a:srgbClr val="00287D"/>
                </a:solidFill>
                <a:latin typeface="Tahoma"/>
                <a:ea typeface="Tahoma"/>
                <a:cs typeface="Tahoma"/>
                <a:sym typeface="Tahoma"/>
              </a:defRPr>
            </a:lvl6pPr>
            <a:lvl7pPr marR="0" lvl="6" algn="l" rtl="0">
              <a:spcBef>
                <a:spcPts val="0"/>
              </a:spcBef>
              <a:spcAft>
                <a:spcPts val="0"/>
              </a:spcAft>
              <a:buSzPts val="1400"/>
              <a:buNone/>
              <a:defRPr sz="1800" b="1" i="0" u="none" strike="noStrike" cap="none">
                <a:solidFill>
                  <a:srgbClr val="00287D"/>
                </a:solidFill>
                <a:latin typeface="Tahoma"/>
                <a:ea typeface="Tahoma"/>
                <a:cs typeface="Tahoma"/>
                <a:sym typeface="Tahoma"/>
              </a:defRPr>
            </a:lvl7pPr>
            <a:lvl8pPr marR="0" lvl="7" algn="l" rtl="0">
              <a:spcBef>
                <a:spcPts val="0"/>
              </a:spcBef>
              <a:spcAft>
                <a:spcPts val="0"/>
              </a:spcAft>
              <a:buSzPts val="1400"/>
              <a:buNone/>
              <a:defRPr sz="1800" b="1" i="0" u="none" strike="noStrike" cap="none">
                <a:solidFill>
                  <a:srgbClr val="00287D"/>
                </a:solidFill>
                <a:latin typeface="Tahoma"/>
                <a:ea typeface="Tahoma"/>
                <a:cs typeface="Tahoma"/>
                <a:sym typeface="Tahoma"/>
              </a:defRPr>
            </a:lvl8pPr>
            <a:lvl9pPr marR="0" lvl="8" algn="l" rtl="0">
              <a:spcBef>
                <a:spcPts val="0"/>
              </a:spcBef>
              <a:spcAft>
                <a:spcPts val="0"/>
              </a:spcAft>
              <a:buSzPts val="1400"/>
              <a:buNone/>
              <a:defRPr sz="1800" b="1" i="0" u="none" strike="noStrike" cap="none">
                <a:solidFill>
                  <a:srgbClr val="00287D"/>
                </a:solidFill>
                <a:latin typeface="Tahoma"/>
                <a:ea typeface="Tahoma"/>
                <a:cs typeface="Tahoma"/>
                <a:sym typeface="Tahoma"/>
              </a:defRPr>
            </a:lvl9pPr>
          </a:lstStyle>
          <a:p>
            <a:endParaRPr/>
          </a:p>
        </p:txBody>
      </p:sp>
      <p:sp>
        <p:nvSpPr>
          <p:cNvPr id="174" name="Google Shape;174;p28"/>
          <p:cNvSpPr txBox="1">
            <a:spLocks noGrp="1"/>
          </p:cNvSpPr>
          <p:nvPr>
            <p:ph type="body" idx="1"/>
          </p:nvPr>
        </p:nvSpPr>
        <p:spPr>
          <a:xfrm>
            <a:off x="539750" y="1871662"/>
            <a:ext cx="8064500" cy="39608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2"/>
              </a:buClr>
              <a:buSzPts val="2100"/>
              <a:buFont typeface="Arial"/>
              <a:buNone/>
              <a:defRPr sz="2100" b="0" i="0" u="none" strike="noStrike" cap="none">
                <a:solidFill>
                  <a:schemeClr val="lt1"/>
                </a:solidFill>
                <a:latin typeface="Arial"/>
                <a:ea typeface="Arial"/>
                <a:cs typeface="Arial"/>
                <a:sym typeface="Arial"/>
              </a:defRPr>
            </a:lvl1pPr>
            <a:lvl2pPr marL="914400" marR="0" lvl="1" indent="-228600" algn="l" rtl="0">
              <a:lnSpc>
                <a:spcPct val="120000"/>
              </a:lnSpc>
              <a:spcBef>
                <a:spcPts val="0"/>
              </a:spcBef>
              <a:spcAft>
                <a:spcPts val="0"/>
              </a:spcAft>
              <a:buClr>
                <a:schemeClr val="lt2"/>
              </a:buClr>
              <a:buSzPts val="1125"/>
              <a:buFont typeface="Arial"/>
              <a:buNone/>
              <a:defRPr sz="1125" b="0" i="0" u="none" strike="noStrike" cap="none">
                <a:solidFill>
                  <a:schemeClr val="lt1"/>
                </a:solidFill>
                <a:latin typeface="Arial"/>
                <a:ea typeface="Arial"/>
                <a:cs typeface="Arial"/>
                <a:sym typeface="Arial"/>
              </a:defRPr>
            </a:lvl2pPr>
            <a:lvl3pPr marL="1371600" marR="0" lvl="2" indent="-228600" algn="l" rtl="0">
              <a:lnSpc>
                <a:spcPct val="120000"/>
              </a:lnSpc>
              <a:spcBef>
                <a:spcPts val="0"/>
              </a:spcBef>
              <a:spcAft>
                <a:spcPts val="0"/>
              </a:spcAft>
              <a:buClr>
                <a:schemeClr val="folHlink"/>
              </a:buClr>
              <a:buSzPts val="900"/>
              <a:buFont typeface="Arial"/>
              <a:buNone/>
              <a:defRPr sz="1125" b="0" i="0" u="none" strike="noStrike" cap="none">
                <a:solidFill>
                  <a:schemeClr val="lt1"/>
                </a:solidFill>
                <a:latin typeface="Arial"/>
                <a:ea typeface="Arial"/>
                <a:cs typeface="Arial"/>
                <a:sym typeface="Arial"/>
              </a:defRPr>
            </a:lvl3pPr>
            <a:lvl4pPr marL="1828800" marR="0" lvl="3" indent="-228600" algn="l" rtl="0">
              <a:lnSpc>
                <a:spcPct val="120000"/>
              </a:lnSpc>
              <a:spcBef>
                <a:spcPts val="0"/>
              </a:spcBef>
              <a:spcAft>
                <a:spcPts val="0"/>
              </a:spcAft>
              <a:buClr>
                <a:schemeClr val="accent2"/>
              </a:buClr>
              <a:buSzPts val="1013"/>
              <a:buFont typeface="Arial"/>
              <a:buNone/>
              <a:defRPr sz="1125" b="0" i="0" u="none" strike="noStrike" cap="none">
                <a:solidFill>
                  <a:schemeClr val="lt1"/>
                </a:solidFill>
                <a:latin typeface="Arial"/>
                <a:ea typeface="Arial"/>
                <a:cs typeface="Arial"/>
                <a:sym typeface="Arial"/>
              </a:defRPr>
            </a:lvl4pPr>
            <a:lvl5pPr marL="2286000" marR="0" lvl="4" indent="-228600" algn="l" rtl="0">
              <a:lnSpc>
                <a:spcPct val="120000"/>
              </a:lnSpc>
              <a:spcBef>
                <a:spcPts val="0"/>
              </a:spcBef>
              <a:spcAft>
                <a:spcPts val="0"/>
              </a:spcAft>
              <a:buClr>
                <a:schemeClr val="accent1"/>
              </a:buClr>
              <a:buSzPts val="1125"/>
              <a:buFont typeface="Arial"/>
              <a:buNone/>
              <a:defRPr sz="1125"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Arial"/>
                <a:ea typeface="Arial"/>
                <a:cs typeface="Arial"/>
                <a:sym typeface="Arial"/>
              </a:defRPr>
            </a:lvl6pPr>
            <a:lvl7pPr marL="3200400" marR="0" lvl="6" indent="-228600" algn="l" rtl="0">
              <a:lnSpc>
                <a:spcPct val="75000"/>
              </a:lnSpc>
              <a:spcBef>
                <a:spcPts val="0"/>
              </a:spcBef>
              <a:spcAft>
                <a:spcPts val="0"/>
              </a:spcAft>
              <a:buClr>
                <a:schemeClr val="accent1"/>
              </a:buClr>
              <a:buSzPts val="1800"/>
              <a:buFont typeface="Arial"/>
              <a:buNone/>
              <a:defRPr sz="1800" b="0" i="0" u="none" strike="noStrike" cap="none">
                <a:solidFill>
                  <a:schemeClr val="lt1"/>
                </a:solidFill>
                <a:latin typeface="Arial"/>
                <a:ea typeface="Arial"/>
                <a:cs typeface="Arial"/>
                <a:sym typeface="Arial"/>
              </a:defRPr>
            </a:lvl7pPr>
            <a:lvl8pPr marL="3657600" marR="0" lvl="7" indent="-228600" algn="l" rtl="0">
              <a:lnSpc>
                <a:spcPct val="75000"/>
              </a:lnSpc>
              <a:spcBef>
                <a:spcPts val="0"/>
              </a:spcBef>
              <a:spcAft>
                <a:spcPts val="0"/>
              </a:spcAft>
              <a:buClr>
                <a:schemeClr val="accent1"/>
              </a:buClr>
              <a:buSzPts val="1800"/>
              <a:buFont typeface="Arial"/>
              <a:buNone/>
              <a:defRPr sz="1800" b="0" i="0" u="none" strike="noStrike" cap="none">
                <a:solidFill>
                  <a:schemeClr val="lt1"/>
                </a:solidFill>
                <a:latin typeface="Arial"/>
                <a:ea typeface="Arial"/>
                <a:cs typeface="Arial"/>
                <a:sym typeface="Arial"/>
              </a:defRPr>
            </a:lvl8pPr>
            <a:lvl9pPr marL="4114800" marR="0" lvl="8" indent="-228600" algn="l" rtl="0">
              <a:lnSpc>
                <a:spcPct val="75000"/>
              </a:lnSpc>
              <a:spcBef>
                <a:spcPts val="0"/>
              </a:spcBef>
              <a:spcAft>
                <a:spcPts val="0"/>
              </a:spcAft>
              <a:buClr>
                <a:schemeClr val="accen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75" name="Google Shape;175;p28"/>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1400"/>
              <a:buNone/>
              <a:defRPr sz="2400" b="0" i="0" u="none">
                <a:solidFill>
                  <a:schemeClr val="lt1"/>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SzPts val="1400"/>
              <a:buNone/>
              <a:defRPr sz="24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SzPts val="1400"/>
              <a:buNone/>
              <a:defRPr sz="24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SzPts val="1400"/>
              <a:buNone/>
              <a:defRPr sz="24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SzPts val="1400"/>
              <a:buNone/>
              <a:defRPr sz="24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SzPts val="1400"/>
              <a:buNone/>
              <a:defRPr sz="24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SzPts val="1400"/>
              <a:buNone/>
              <a:defRPr sz="24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SzPts val="1400"/>
              <a:buNone/>
              <a:defRPr sz="2400" b="0" i="0" u="none" strike="noStrike" cap="none">
                <a:solidFill>
                  <a:schemeClr val="lt1"/>
                </a:solidFill>
                <a:latin typeface="Tahoma"/>
                <a:ea typeface="Tahoma"/>
                <a:cs typeface="Tahoma"/>
                <a:sym typeface="Tahoma"/>
              </a:defRPr>
            </a:lvl9pPr>
          </a:lstStyle>
          <a:p>
            <a:endParaRPr/>
          </a:p>
        </p:txBody>
      </p:sp>
      <p:sp>
        <p:nvSpPr>
          <p:cNvPr id="176" name="Google Shape;176;p28"/>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1pPr>
            <a:lvl2pPr marL="0" marR="0" lvl="1" indent="0" algn="l" rtl="0">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2pPr>
            <a:lvl3pPr marL="0" marR="0" lvl="2" indent="0" algn="l" rtl="0">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3pPr>
            <a:lvl4pPr marL="0" marR="0" lvl="3" indent="0" algn="l" rtl="0">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4pPr>
            <a:lvl5pPr marL="0" marR="0" lvl="4" indent="0" algn="l" rtl="0">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5pPr>
            <a:lvl6pPr marL="0" marR="0" lvl="5" indent="0" algn="l" rtl="0">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6pPr>
            <a:lvl7pPr marL="0" marR="0" lvl="6" indent="0" algn="l" rtl="0">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7pPr>
            <a:lvl8pPr marL="0" marR="0" lvl="7" indent="0" algn="l" rtl="0">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8pPr>
            <a:lvl9pPr marL="0" marR="0" lvl="8" indent="0" algn="l" rtl="0">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3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00287D"/>
                </a:solidFill>
                <a:latin typeface="Tahoma"/>
                <a:ea typeface="Tahoma"/>
                <a:cs typeface="Tahoma"/>
                <a:sym typeface="Tahoma"/>
              </a:defRPr>
            </a:lvl2pPr>
            <a:lvl3pPr marR="0" lvl="2" algn="l" rtl="0">
              <a:spcBef>
                <a:spcPts val="0"/>
              </a:spcBef>
              <a:spcAft>
                <a:spcPts val="0"/>
              </a:spcAft>
              <a:buSzPts val="1400"/>
              <a:buNone/>
              <a:defRPr sz="1800" b="1" i="0" u="none" strike="noStrike" cap="none">
                <a:solidFill>
                  <a:srgbClr val="00287D"/>
                </a:solidFill>
                <a:latin typeface="Tahoma"/>
                <a:ea typeface="Tahoma"/>
                <a:cs typeface="Tahoma"/>
                <a:sym typeface="Tahoma"/>
              </a:defRPr>
            </a:lvl3pPr>
            <a:lvl4pPr marR="0" lvl="3" algn="l" rtl="0">
              <a:spcBef>
                <a:spcPts val="0"/>
              </a:spcBef>
              <a:spcAft>
                <a:spcPts val="0"/>
              </a:spcAft>
              <a:buSzPts val="1400"/>
              <a:buNone/>
              <a:defRPr sz="1800" b="1" i="0" u="none" strike="noStrike" cap="none">
                <a:solidFill>
                  <a:srgbClr val="00287D"/>
                </a:solidFill>
                <a:latin typeface="Tahoma"/>
                <a:ea typeface="Tahoma"/>
                <a:cs typeface="Tahoma"/>
                <a:sym typeface="Tahoma"/>
              </a:defRPr>
            </a:lvl4pPr>
            <a:lvl5pPr marR="0" lvl="4" algn="l" rtl="0">
              <a:spcBef>
                <a:spcPts val="0"/>
              </a:spcBef>
              <a:spcAft>
                <a:spcPts val="0"/>
              </a:spcAft>
              <a:buSzPts val="1400"/>
              <a:buNone/>
              <a:defRPr sz="1800" b="1" i="0" u="none" strike="noStrike" cap="none">
                <a:solidFill>
                  <a:srgbClr val="00287D"/>
                </a:solidFill>
                <a:latin typeface="Tahoma"/>
                <a:ea typeface="Tahoma"/>
                <a:cs typeface="Tahoma"/>
                <a:sym typeface="Tahoma"/>
              </a:defRPr>
            </a:lvl5pPr>
            <a:lvl6pPr marR="0" lvl="5" algn="l" rtl="0">
              <a:spcBef>
                <a:spcPts val="0"/>
              </a:spcBef>
              <a:spcAft>
                <a:spcPts val="0"/>
              </a:spcAft>
              <a:buSzPts val="1400"/>
              <a:buNone/>
              <a:defRPr sz="1800" b="1" i="0" u="none" strike="noStrike" cap="none">
                <a:solidFill>
                  <a:srgbClr val="00287D"/>
                </a:solidFill>
                <a:latin typeface="Tahoma"/>
                <a:ea typeface="Tahoma"/>
                <a:cs typeface="Tahoma"/>
                <a:sym typeface="Tahoma"/>
              </a:defRPr>
            </a:lvl6pPr>
            <a:lvl7pPr marR="0" lvl="6" algn="l" rtl="0">
              <a:spcBef>
                <a:spcPts val="0"/>
              </a:spcBef>
              <a:spcAft>
                <a:spcPts val="0"/>
              </a:spcAft>
              <a:buSzPts val="1400"/>
              <a:buNone/>
              <a:defRPr sz="1800" b="1" i="0" u="none" strike="noStrike" cap="none">
                <a:solidFill>
                  <a:srgbClr val="00287D"/>
                </a:solidFill>
                <a:latin typeface="Tahoma"/>
                <a:ea typeface="Tahoma"/>
                <a:cs typeface="Tahoma"/>
                <a:sym typeface="Tahoma"/>
              </a:defRPr>
            </a:lvl7pPr>
            <a:lvl8pPr marR="0" lvl="7" algn="l" rtl="0">
              <a:spcBef>
                <a:spcPts val="0"/>
              </a:spcBef>
              <a:spcAft>
                <a:spcPts val="0"/>
              </a:spcAft>
              <a:buSzPts val="1400"/>
              <a:buNone/>
              <a:defRPr sz="1800" b="1" i="0" u="none" strike="noStrike" cap="none">
                <a:solidFill>
                  <a:srgbClr val="00287D"/>
                </a:solidFill>
                <a:latin typeface="Tahoma"/>
                <a:ea typeface="Tahoma"/>
                <a:cs typeface="Tahoma"/>
                <a:sym typeface="Tahoma"/>
              </a:defRPr>
            </a:lvl8pPr>
            <a:lvl9pPr marR="0" lvl="8" algn="l" rtl="0">
              <a:spcBef>
                <a:spcPts val="0"/>
              </a:spcBef>
              <a:spcAft>
                <a:spcPts val="0"/>
              </a:spcAft>
              <a:buSzPts val="1400"/>
              <a:buNone/>
              <a:defRPr sz="1800" b="1" i="0" u="none" strike="noStrike" cap="none">
                <a:solidFill>
                  <a:srgbClr val="00287D"/>
                </a:solidFill>
                <a:latin typeface="Tahoma"/>
                <a:ea typeface="Tahoma"/>
                <a:cs typeface="Tahoma"/>
                <a:sym typeface="Tahoma"/>
              </a:defRPr>
            </a:lvl9pPr>
          </a:lstStyle>
          <a:p>
            <a:endParaRPr/>
          </a:p>
        </p:txBody>
      </p:sp>
      <p:sp>
        <p:nvSpPr>
          <p:cNvPr id="182" name="Google Shape;182;p30"/>
          <p:cNvSpPr txBox="1">
            <a:spLocks noGrp="1"/>
          </p:cNvSpPr>
          <p:nvPr>
            <p:ph type="body" idx="1"/>
          </p:nvPr>
        </p:nvSpPr>
        <p:spPr>
          <a:xfrm>
            <a:off x="539750" y="1871662"/>
            <a:ext cx="8064500" cy="39608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100"/>
              <a:buFont typeface="Arial"/>
              <a:buNone/>
              <a:defRPr sz="2100" b="0" i="0" u="none" strike="noStrike" cap="none">
                <a:solidFill>
                  <a:schemeClr val="dk1"/>
                </a:solidFill>
                <a:latin typeface="Arial"/>
                <a:ea typeface="Arial"/>
                <a:cs typeface="Arial"/>
                <a:sym typeface="Arial"/>
              </a:defRPr>
            </a:lvl1pPr>
            <a:lvl2pPr marL="914400" marR="0" lvl="1" indent="-228600" algn="l" rtl="0">
              <a:lnSpc>
                <a:spcPct val="120000"/>
              </a:lnSpc>
              <a:spcBef>
                <a:spcPts val="0"/>
              </a:spcBef>
              <a:spcAft>
                <a:spcPts val="0"/>
              </a:spcAft>
              <a:buClr>
                <a:schemeClr val="dk2"/>
              </a:buClr>
              <a:buSzPts val="1125"/>
              <a:buFont typeface="Arial"/>
              <a:buNone/>
              <a:defRPr sz="1125" b="0" i="0" u="none" strike="noStrike" cap="none">
                <a:solidFill>
                  <a:schemeClr val="dk1"/>
                </a:solidFill>
                <a:latin typeface="Arial"/>
                <a:ea typeface="Arial"/>
                <a:cs typeface="Arial"/>
                <a:sym typeface="Arial"/>
              </a:defRPr>
            </a:lvl2pPr>
            <a:lvl3pPr marL="1371600" marR="0" lvl="2" indent="-228600" algn="l" rtl="0">
              <a:lnSpc>
                <a:spcPct val="120000"/>
              </a:lnSpc>
              <a:spcBef>
                <a:spcPts val="0"/>
              </a:spcBef>
              <a:spcAft>
                <a:spcPts val="0"/>
              </a:spcAft>
              <a:buClr>
                <a:schemeClr val="folHlink"/>
              </a:buClr>
              <a:buSzPts val="900"/>
              <a:buFont typeface="Arial"/>
              <a:buNone/>
              <a:defRPr sz="1125" b="0" i="0" u="none" strike="noStrike" cap="none">
                <a:solidFill>
                  <a:schemeClr val="dk1"/>
                </a:solidFill>
                <a:latin typeface="Arial"/>
                <a:ea typeface="Arial"/>
                <a:cs typeface="Arial"/>
                <a:sym typeface="Arial"/>
              </a:defRPr>
            </a:lvl3pPr>
            <a:lvl4pPr marL="1828800" marR="0" lvl="3" indent="-228600" algn="l" rtl="0">
              <a:lnSpc>
                <a:spcPct val="120000"/>
              </a:lnSpc>
              <a:spcBef>
                <a:spcPts val="0"/>
              </a:spcBef>
              <a:spcAft>
                <a:spcPts val="0"/>
              </a:spcAft>
              <a:buClr>
                <a:schemeClr val="accent2"/>
              </a:buClr>
              <a:buSzPts val="1013"/>
              <a:buFont typeface="Arial"/>
              <a:buNone/>
              <a:defRPr sz="1125" b="0" i="0" u="none" strike="noStrike" cap="none">
                <a:solidFill>
                  <a:schemeClr val="dk1"/>
                </a:solidFill>
                <a:latin typeface="Arial"/>
                <a:ea typeface="Arial"/>
                <a:cs typeface="Arial"/>
                <a:sym typeface="Arial"/>
              </a:defRPr>
            </a:lvl4pPr>
            <a:lvl5pPr marL="2286000" marR="0" lvl="4" indent="-228600" algn="l" rtl="0">
              <a:lnSpc>
                <a:spcPct val="120000"/>
              </a:lnSpc>
              <a:spcBef>
                <a:spcPts val="0"/>
              </a:spcBef>
              <a:spcAft>
                <a:spcPts val="0"/>
              </a:spcAft>
              <a:buClr>
                <a:schemeClr val="accent1"/>
              </a:buClr>
              <a:buSzPts val="1125"/>
              <a:buFont typeface="Arial"/>
              <a:buNone/>
              <a:defRPr sz="1125"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3">
            <a:alphaModFix/>
          </a:blip>
          <a:srcRect/>
          <a:stretch/>
        </p:blipFill>
        <p:spPr>
          <a:xfrm>
            <a:off x="7981950" y="6127750"/>
            <a:ext cx="850900" cy="323850"/>
          </a:xfrm>
          <a:prstGeom prst="rect">
            <a:avLst/>
          </a:prstGeom>
          <a:noFill/>
          <a:ln>
            <a:noFill/>
          </a:ln>
        </p:spPr>
      </p:pic>
      <p:sp>
        <p:nvSpPr>
          <p:cNvPr id="22" name="Google Shape;22;p3"/>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3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00287D"/>
                </a:solidFill>
                <a:latin typeface="Tahoma"/>
                <a:ea typeface="Tahoma"/>
                <a:cs typeface="Tahoma"/>
                <a:sym typeface="Tahoma"/>
              </a:defRPr>
            </a:lvl2pPr>
            <a:lvl3pPr marR="0" lvl="2" algn="l" rtl="0">
              <a:spcBef>
                <a:spcPts val="0"/>
              </a:spcBef>
              <a:spcAft>
                <a:spcPts val="0"/>
              </a:spcAft>
              <a:buSzPts val="1400"/>
              <a:buNone/>
              <a:defRPr sz="1800" b="1" i="0" u="none" strike="noStrike" cap="none">
                <a:solidFill>
                  <a:srgbClr val="00287D"/>
                </a:solidFill>
                <a:latin typeface="Tahoma"/>
                <a:ea typeface="Tahoma"/>
                <a:cs typeface="Tahoma"/>
                <a:sym typeface="Tahoma"/>
              </a:defRPr>
            </a:lvl3pPr>
            <a:lvl4pPr marR="0" lvl="3" algn="l" rtl="0">
              <a:spcBef>
                <a:spcPts val="0"/>
              </a:spcBef>
              <a:spcAft>
                <a:spcPts val="0"/>
              </a:spcAft>
              <a:buSzPts val="1400"/>
              <a:buNone/>
              <a:defRPr sz="1800" b="1" i="0" u="none" strike="noStrike" cap="none">
                <a:solidFill>
                  <a:srgbClr val="00287D"/>
                </a:solidFill>
                <a:latin typeface="Tahoma"/>
                <a:ea typeface="Tahoma"/>
                <a:cs typeface="Tahoma"/>
                <a:sym typeface="Tahoma"/>
              </a:defRPr>
            </a:lvl4pPr>
            <a:lvl5pPr marR="0" lvl="4" algn="l" rtl="0">
              <a:spcBef>
                <a:spcPts val="0"/>
              </a:spcBef>
              <a:spcAft>
                <a:spcPts val="0"/>
              </a:spcAft>
              <a:buSzPts val="1400"/>
              <a:buNone/>
              <a:defRPr sz="1800" b="1" i="0" u="none" strike="noStrike" cap="none">
                <a:solidFill>
                  <a:srgbClr val="00287D"/>
                </a:solidFill>
                <a:latin typeface="Tahoma"/>
                <a:ea typeface="Tahoma"/>
                <a:cs typeface="Tahoma"/>
                <a:sym typeface="Tahoma"/>
              </a:defRPr>
            </a:lvl5pPr>
            <a:lvl6pPr marR="0" lvl="5" algn="l" rtl="0">
              <a:spcBef>
                <a:spcPts val="0"/>
              </a:spcBef>
              <a:spcAft>
                <a:spcPts val="0"/>
              </a:spcAft>
              <a:buSzPts val="1400"/>
              <a:buNone/>
              <a:defRPr sz="1800" b="1" i="0" u="none" strike="noStrike" cap="none">
                <a:solidFill>
                  <a:srgbClr val="00287D"/>
                </a:solidFill>
                <a:latin typeface="Tahoma"/>
                <a:ea typeface="Tahoma"/>
                <a:cs typeface="Tahoma"/>
                <a:sym typeface="Tahoma"/>
              </a:defRPr>
            </a:lvl6pPr>
            <a:lvl7pPr marR="0" lvl="6" algn="l" rtl="0">
              <a:spcBef>
                <a:spcPts val="0"/>
              </a:spcBef>
              <a:spcAft>
                <a:spcPts val="0"/>
              </a:spcAft>
              <a:buSzPts val="1400"/>
              <a:buNone/>
              <a:defRPr sz="1800" b="1" i="0" u="none" strike="noStrike" cap="none">
                <a:solidFill>
                  <a:srgbClr val="00287D"/>
                </a:solidFill>
                <a:latin typeface="Tahoma"/>
                <a:ea typeface="Tahoma"/>
                <a:cs typeface="Tahoma"/>
                <a:sym typeface="Tahoma"/>
              </a:defRPr>
            </a:lvl7pPr>
            <a:lvl8pPr marR="0" lvl="7" algn="l" rtl="0">
              <a:spcBef>
                <a:spcPts val="0"/>
              </a:spcBef>
              <a:spcAft>
                <a:spcPts val="0"/>
              </a:spcAft>
              <a:buSzPts val="1400"/>
              <a:buNone/>
              <a:defRPr sz="1800" b="1" i="0" u="none" strike="noStrike" cap="none">
                <a:solidFill>
                  <a:srgbClr val="00287D"/>
                </a:solidFill>
                <a:latin typeface="Tahoma"/>
                <a:ea typeface="Tahoma"/>
                <a:cs typeface="Tahoma"/>
                <a:sym typeface="Tahoma"/>
              </a:defRPr>
            </a:lvl8pPr>
            <a:lvl9pPr marR="0" lvl="8" algn="l" rtl="0">
              <a:spcBef>
                <a:spcPts val="0"/>
              </a:spcBef>
              <a:spcAft>
                <a:spcPts val="0"/>
              </a:spcAft>
              <a:buSzPts val="1400"/>
              <a:buNone/>
              <a:defRPr sz="1800" b="1" i="0" u="none" strike="noStrike" cap="none">
                <a:solidFill>
                  <a:srgbClr val="00287D"/>
                </a:solidFill>
                <a:latin typeface="Tahoma"/>
                <a:ea typeface="Tahoma"/>
                <a:cs typeface="Tahoma"/>
                <a:sym typeface="Tahoma"/>
              </a:defRPr>
            </a:lvl9pPr>
          </a:lstStyle>
          <a:p>
            <a:endParaRPr/>
          </a:p>
        </p:txBody>
      </p:sp>
      <p:sp>
        <p:nvSpPr>
          <p:cNvPr id="23" name="Google Shape;23;p3"/>
          <p:cNvSpPr txBox="1">
            <a:spLocks noGrp="1"/>
          </p:cNvSpPr>
          <p:nvPr>
            <p:ph type="body" idx="1"/>
          </p:nvPr>
        </p:nvSpPr>
        <p:spPr>
          <a:xfrm>
            <a:off x="539750" y="1871662"/>
            <a:ext cx="8064500" cy="39608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100"/>
              <a:buFont typeface="Arial"/>
              <a:buNone/>
              <a:defRPr sz="2100" b="0" i="0" u="none" strike="noStrike" cap="none">
                <a:solidFill>
                  <a:schemeClr val="dk1"/>
                </a:solidFill>
                <a:latin typeface="Arial"/>
                <a:ea typeface="Arial"/>
                <a:cs typeface="Arial"/>
                <a:sym typeface="Arial"/>
              </a:defRPr>
            </a:lvl1pPr>
            <a:lvl2pPr marL="914400" marR="0" lvl="1" indent="-228600" algn="l" rtl="0">
              <a:lnSpc>
                <a:spcPct val="120000"/>
              </a:lnSpc>
              <a:spcBef>
                <a:spcPts val="0"/>
              </a:spcBef>
              <a:spcAft>
                <a:spcPts val="0"/>
              </a:spcAft>
              <a:buClr>
                <a:schemeClr val="dk2"/>
              </a:buClr>
              <a:buSzPts val="1125"/>
              <a:buFont typeface="Arial"/>
              <a:buNone/>
              <a:defRPr sz="1125" b="0" i="0" u="none" strike="noStrike" cap="none">
                <a:solidFill>
                  <a:schemeClr val="dk1"/>
                </a:solidFill>
                <a:latin typeface="Arial"/>
                <a:ea typeface="Arial"/>
                <a:cs typeface="Arial"/>
                <a:sym typeface="Arial"/>
              </a:defRPr>
            </a:lvl2pPr>
            <a:lvl3pPr marL="1371600" marR="0" lvl="2" indent="-228600" algn="l" rtl="0">
              <a:lnSpc>
                <a:spcPct val="120000"/>
              </a:lnSpc>
              <a:spcBef>
                <a:spcPts val="0"/>
              </a:spcBef>
              <a:spcAft>
                <a:spcPts val="0"/>
              </a:spcAft>
              <a:buClr>
                <a:schemeClr val="folHlink"/>
              </a:buClr>
              <a:buSzPts val="900"/>
              <a:buFont typeface="Arial"/>
              <a:buNone/>
              <a:defRPr sz="1125" b="0" i="0" u="none" strike="noStrike" cap="none">
                <a:solidFill>
                  <a:schemeClr val="dk1"/>
                </a:solidFill>
                <a:latin typeface="Arial"/>
                <a:ea typeface="Arial"/>
                <a:cs typeface="Arial"/>
                <a:sym typeface="Arial"/>
              </a:defRPr>
            </a:lvl3pPr>
            <a:lvl4pPr marL="1828800" marR="0" lvl="3" indent="-228600" algn="l" rtl="0">
              <a:lnSpc>
                <a:spcPct val="120000"/>
              </a:lnSpc>
              <a:spcBef>
                <a:spcPts val="0"/>
              </a:spcBef>
              <a:spcAft>
                <a:spcPts val="0"/>
              </a:spcAft>
              <a:buClr>
                <a:schemeClr val="accent2"/>
              </a:buClr>
              <a:buSzPts val="1013"/>
              <a:buFont typeface="Arial"/>
              <a:buNone/>
              <a:defRPr sz="1125" b="0" i="0" u="none" strike="noStrike" cap="none">
                <a:solidFill>
                  <a:schemeClr val="dk1"/>
                </a:solidFill>
                <a:latin typeface="Arial"/>
                <a:ea typeface="Arial"/>
                <a:cs typeface="Arial"/>
                <a:sym typeface="Arial"/>
              </a:defRPr>
            </a:lvl4pPr>
            <a:lvl5pPr marL="2286000" marR="0" lvl="4" indent="-228600" algn="l" rtl="0">
              <a:lnSpc>
                <a:spcPct val="120000"/>
              </a:lnSpc>
              <a:spcBef>
                <a:spcPts val="0"/>
              </a:spcBef>
              <a:spcAft>
                <a:spcPts val="0"/>
              </a:spcAft>
              <a:buClr>
                <a:schemeClr val="accent1"/>
              </a:buClr>
              <a:buSzPts val="1125"/>
              <a:buFont typeface="Arial"/>
              <a:buNone/>
              <a:defRPr sz="1125"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25" name="Google Shape;25;p3"/>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3">
            <a:alphaModFix/>
          </a:blip>
          <a:srcRect/>
          <a:stretch/>
        </p:blipFill>
        <p:spPr>
          <a:xfrm>
            <a:off x="7981950" y="6127750"/>
            <a:ext cx="850900" cy="323850"/>
          </a:xfrm>
          <a:prstGeom prst="rect">
            <a:avLst/>
          </a:prstGeom>
          <a:noFill/>
          <a:ln>
            <a:noFill/>
          </a:ln>
        </p:spPr>
      </p:pic>
      <p:sp>
        <p:nvSpPr>
          <p:cNvPr id="31" name="Google Shape;31;p5"/>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3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00287D"/>
                </a:solidFill>
                <a:latin typeface="Tahoma"/>
                <a:ea typeface="Tahoma"/>
                <a:cs typeface="Tahoma"/>
                <a:sym typeface="Tahoma"/>
              </a:defRPr>
            </a:lvl2pPr>
            <a:lvl3pPr marR="0" lvl="2" algn="l" rtl="0">
              <a:spcBef>
                <a:spcPts val="0"/>
              </a:spcBef>
              <a:spcAft>
                <a:spcPts val="0"/>
              </a:spcAft>
              <a:buSzPts val="1400"/>
              <a:buNone/>
              <a:defRPr sz="1800" b="1" i="0" u="none" strike="noStrike" cap="none">
                <a:solidFill>
                  <a:srgbClr val="00287D"/>
                </a:solidFill>
                <a:latin typeface="Tahoma"/>
                <a:ea typeface="Tahoma"/>
                <a:cs typeface="Tahoma"/>
                <a:sym typeface="Tahoma"/>
              </a:defRPr>
            </a:lvl3pPr>
            <a:lvl4pPr marR="0" lvl="3" algn="l" rtl="0">
              <a:spcBef>
                <a:spcPts val="0"/>
              </a:spcBef>
              <a:spcAft>
                <a:spcPts val="0"/>
              </a:spcAft>
              <a:buSzPts val="1400"/>
              <a:buNone/>
              <a:defRPr sz="1800" b="1" i="0" u="none" strike="noStrike" cap="none">
                <a:solidFill>
                  <a:srgbClr val="00287D"/>
                </a:solidFill>
                <a:latin typeface="Tahoma"/>
                <a:ea typeface="Tahoma"/>
                <a:cs typeface="Tahoma"/>
                <a:sym typeface="Tahoma"/>
              </a:defRPr>
            </a:lvl4pPr>
            <a:lvl5pPr marR="0" lvl="4" algn="l" rtl="0">
              <a:spcBef>
                <a:spcPts val="0"/>
              </a:spcBef>
              <a:spcAft>
                <a:spcPts val="0"/>
              </a:spcAft>
              <a:buSzPts val="1400"/>
              <a:buNone/>
              <a:defRPr sz="1800" b="1" i="0" u="none" strike="noStrike" cap="none">
                <a:solidFill>
                  <a:srgbClr val="00287D"/>
                </a:solidFill>
                <a:latin typeface="Tahoma"/>
                <a:ea typeface="Tahoma"/>
                <a:cs typeface="Tahoma"/>
                <a:sym typeface="Tahoma"/>
              </a:defRPr>
            </a:lvl5pPr>
            <a:lvl6pPr marR="0" lvl="5" algn="l" rtl="0">
              <a:spcBef>
                <a:spcPts val="0"/>
              </a:spcBef>
              <a:spcAft>
                <a:spcPts val="0"/>
              </a:spcAft>
              <a:buSzPts val="1400"/>
              <a:buNone/>
              <a:defRPr sz="1800" b="1" i="0" u="none" strike="noStrike" cap="none">
                <a:solidFill>
                  <a:srgbClr val="00287D"/>
                </a:solidFill>
                <a:latin typeface="Tahoma"/>
                <a:ea typeface="Tahoma"/>
                <a:cs typeface="Tahoma"/>
                <a:sym typeface="Tahoma"/>
              </a:defRPr>
            </a:lvl6pPr>
            <a:lvl7pPr marR="0" lvl="6" algn="l" rtl="0">
              <a:spcBef>
                <a:spcPts val="0"/>
              </a:spcBef>
              <a:spcAft>
                <a:spcPts val="0"/>
              </a:spcAft>
              <a:buSzPts val="1400"/>
              <a:buNone/>
              <a:defRPr sz="1800" b="1" i="0" u="none" strike="noStrike" cap="none">
                <a:solidFill>
                  <a:srgbClr val="00287D"/>
                </a:solidFill>
                <a:latin typeface="Tahoma"/>
                <a:ea typeface="Tahoma"/>
                <a:cs typeface="Tahoma"/>
                <a:sym typeface="Tahoma"/>
              </a:defRPr>
            </a:lvl7pPr>
            <a:lvl8pPr marR="0" lvl="7" algn="l" rtl="0">
              <a:spcBef>
                <a:spcPts val="0"/>
              </a:spcBef>
              <a:spcAft>
                <a:spcPts val="0"/>
              </a:spcAft>
              <a:buSzPts val="1400"/>
              <a:buNone/>
              <a:defRPr sz="1800" b="1" i="0" u="none" strike="noStrike" cap="none">
                <a:solidFill>
                  <a:srgbClr val="00287D"/>
                </a:solidFill>
                <a:latin typeface="Tahoma"/>
                <a:ea typeface="Tahoma"/>
                <a:cs typeface="Tahoma"/>
                <a:sym typeface="Tahoma"/>
              </a:defRPr>
            </a:lvl8pPr>
            <a:lvl9pPr marR="0" lvl="8" algn="l" rtl="0">
              <a:spcBef>
                <a:spcPts val="0"/>
              </a:spcBef>
              <a:spcAft>
                <a:spcPts val="0"/>
              </a:spcAft>
              <a:buSzPts val="1400"/>
              <a:buNone/>
              <a:defRPr sz="1800" b="1" i="0" u="none" strike="noStrike" cap="none">
                <a:solidFill>
                  <a:srgbClr val="00287D"/>
                </a:solidFill>
                <a:latin typeface="Tahoma"/>
                <a:ea typeface="Tahoma"/>
                <a:cs typeface="Tahoma"/>
                <a:sym typeface="Tahoma"/>
              </a:defRPr>
            </a:lvl9pPr>
          </a:lstStyle>
          <a:p>
            <a:endParaRPr/>
          </a:p>
        </p:txBody>
      </p:sp>
      <p:sp>
        <p:nvSpPr>
          <p:cNvPr id="32" name="Google Shape;32;p5"/>
          <p:cNvSpPr txBox="1">
            <a:spLocks noGrp="1"/>
          </p:cNvSpPr>
          <p:nvPr>
            <p:ph type="body" idx="1"/>
          </p:nvPr>
        </p:nvSpPr>
        <p:spPr>
          <a:xfrm>
            <a:off x="539750" y="1871662"/>
            <a:ext cx="8064500" cy="39608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100"/>
              <a:buFont typeface="Arial"/>
              <a:buNone/>
              <a:defRPr sz="2100" b="0" i="0" u="none" strike="noStrike" cap="none">
                <a:solidFill>
                  <a:schemeClr val="dk1"/>
                </a:solidFill>
                <a:latin typeface="Arial"/>
                <a:ea typeface="Arial"/>
                <a:cs typeface="Arial"/>
                <a:sym typeface="Arial"/>
              </a:defRPr>
            </a:lvl1pPr>
            <a:lvl2pPr marL="914400" marR="0" lvl="1" indent="-228600" algn="l" rtl="0">
              <a:lnSpc>
                <a:spcPct val="120000"/>
              </a:lnSpc>
              <a:spcBef>
                <a:spcPts val="0"/>
              </a:spcBef>
              <a:spcAft>
                <a:spcPts val="0"/>
              </a:spcAft>
              <a:buClr>
                <a:schemeClr val="dk2"/>
              </a:buClr>
              <a:buSzPts val="1125"/>
              <a:buFont typeface="Arial"/>
              <a:buNone/>
              <a:defRPr sz="1125" b="0" i="0" u="none" strike="noStrike" cap="none">
                <a:solidFill>
                  <a:schemeClr val="dk1"/>
                </a:solidFill>
                <a:latin typeface="Arial"/>
                <a:ea typeface="Arial"/>
                <a:cs typeface="Arial"/>
                <a:sym typeface="Arial"/>
              </a:defRPr>
            </a:lvl2pPr>
            <a:lvl3pPr marL="1371600" marR="0" lvl="2" indent="-228600" algn="l" rtl="0">
              <a:lnSpc>
                <a:spcPct val="120000"/>
              </a:lnSpc>
              <a:spcBef>
                <a:spcPts val="0"/>
              </a:spcBef>
              <a:spcAft>
                <a:spcPts val="0"/>
              </a:spcAft>
              <a:buClr>
                <a:schemeClr val="folHlink"/>
              </a:buClr>
              <a:buSzPts val="900"/>
              <a:buFont typeface="Arial"/>
              <a:buNone/>
              <a:defRPr sz="1125" b="0" i="0" u="none" strike="noStrike" cap="none">
                <a:solidFill>
                  <a:schemeClr val="dk1"/>
                </a:solidFill>
                <a:latin typeface="Arial"/>
                <a:ea typeface="Arial"/>
                <a:cs typeface="Arial"/>
                <a:sym typeface="Arial"/>
              </a:defRPr>
            </a:lvl3pPr>
            <a:lvl4pPr marL="1828800" marR="0" lvl="3" indent="-228600" algn="l" rtl="0">
              <a:lnSpc>
                <a:spcPct val="120000"/>
              </a:lnSpc>
              <a:spcBef>
                <a:spcPts val="0"/>
              </a:spcBef>
              <a:spcAft>
                <a:spcPts val="0"/>
              </a:spcAft>
              <a:buClr>
                <a:schemeClr val="accent2"/>
              </a:buClr>
              <a:buSzPts val="1013"/>
              <a:buFont typeface="Arial"/>
              <a:buNone/>
              <a:defRPr sz="1125" b="0" i="0" u="none" strike="noStrike" cap="none">
                <a:solidFill>
                  <a:schemeClr val="dk1"/>
                </a:solidFill>
                <a:latin typeface="Arial"/>
                <a:ea typeface="Arial"/>
                <a:cs typeface="Arial"/>
                <a:sym typeface="Arial"/>
              </a:defRPr>
            </a:lvl4pPr>
            <a:lvl5pPr marL="2286000" marR="0" lvl="4" indent="-228600" algn="l" rtl="0">
              <a:lnSpc>
                <a:spcPct val="120000"/>
              </a:lnSpc>
              <a:spcBef>
                <a:spcPts val="0"/>
              </a:spcBef>
              <a:spcAft>
                <a:spcPts val="0"/>
              </a:spcAft>
              <a:buClr>
                <a:schemeClr val="accent1"/>
              </a:buClr>
              <a:buSzPts val="1125"/>
              <a:buFont typeface="Arial"/>
              <a:buNone/>
              <a:defRPr sz="1125"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3" name="Google Shape;33;p5"/>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34" name="Google Shape;34;p5"/>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DC"/>
        </a:solidFill>
        <a:effectLst/>
      </p:bgPr>
    </p:bg>
    <p:spTree>
      <p:nvGrpSpPr>
        <p:cNvPr id="1" name="Shape 40"/>
        <p:cNvGrpSpPr/>
        <p:nvPr/>
      </p:nvGrpSpPr>
      <p:grpSpPr>
        <a:xfrm>
          <a:off x="0" y="0"/>
          <a:ext cx="0" cy="0"/>
          <a:chOff x="0" y="0"/>
          <a:chExt cx="0" cy="0"/>
        </a:xfrm>
      </p:grpSpPr>
      <p:pic>
        <p:nvPicPr>
          <p:cNvPr id="41" name="Google Shape;41;p7"/>
          <p:cNvPicPr preferRelativeResize="0"/>
          <p:nvPr/>
        </p:nvPicPr>
        <p:blipFill rotWithShape="1">
          <a:blip r:embed="rId3">
            <a:alphaModFix/>
          </a:blip>
          <a:srcRect/>
          <a:stretch/>
        </p:blipFill>
        <p:spPr>
          <a:xfrm>
            <a:off x="2444750" y="2478087"/>
            <a:ext cx="4254500" cy="1619250"/>
          </a:xfrm>
          <a:prstGeom prst="rect">
            <a:avLst/>
          </a:prstGeom>
          <a:noFill/>
          <a:ln>
            <a:noFill/>
          </a:ln>
        </p:spPr>
      </p:pic>
      <p:sp>
        <p:nvSpPr>
          <p:cNvPr id="42" name="Google Shape;42;p7"/>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3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00287D"/>
                </a:solidFill>
                <a:latin typeface="Tahoma"/>
                <a:ea typeface="Tahoma"/>
                <a:cs typeface="Tahoma"/>
                <a:sym typeface="Tahoma"/>
              </a:defRPr>
            </a:lvl2pPr>
            <a:lvl3pPr marR="0" lvl="2" algn="l" rtl="0">
              <a:spcBef>
                <a:spcPts val="0"/>
              </a:spcBef>
              <a:spcAft>
                <a:spcPts val="0"/>
              </a:spcAft>
              <a:buSzPts val="1400"/>
              <a:buNone/>
              <a:defRPr sz="1800" b="1" i="0" u="none" strike="noStrike" cap="none">
                <a:solidFill>
                  <a:srgbClr val="00287D"/>
                </a:solidFill>
                <a:latin typeface="Tahoma"/>
                <a:ea typeface="Tahoma"/>
                <a:cs typeface="Tahoma"/>
                <a:sym typeface="Tahoma"/>
              </a:defRPr>
            </a:lvl3pPr>
            <a:lvl4pPr marR="0" lvl="3" algn="l" rtl="0">
              <a:spcBef>
                <a:spcPts val="0"/>
              </a:spcBef>
              <a:spcAft>
                <a:spcPts val="0"/>
              </a:spcAft>
              <a:buSzPts val="1400"/>
              <a:buNone/>
              <a:defRPr sz="1800" b="1" i="0" u="none" strike="noStrike" cap="none">
                <a:solidFill>
                  <a:srgbClr val="00287D"/>
                </a:solidFill>
                <a:latin typeface="Tahoma"/>
                <a:ea typeface="Tahoma"/>
                <a:cs typeface="Tahoma"/>
                <a:sym typeface="Tahoma"/>
              </a:defRPr>
            </a:lvl4pPr>
            <a:lvl5pPr marR="0" lvl="4" algn="l" rtl="0">
              <a:spcBef>
                <a:spcPts val="0"/>
              </a:spcBef>
              <a:spcAft>
                <a:spcPts val="0"/>
              </a:spcAft>
              <a:buSzPts val="1400"/>
              <a:buNone/>
              <a:defRPr sz="1800" b="1" i="0" u="none" strike="noStrike" cap="none">
                <a:solidFill>
                  <a:srgbClr val="00287D"/>
                </a:solidFill>
                <a:latin typeface="Tahoma"/>
                <a:ea typeface="Tahoma"/>
                <a:cs typeface="Tahoma"/>
                <a:sym typeface="Tahoma"/>
              </a:defRPr>
            </a:lvl5pPr>
            <a:lvl6pPr marR="0" lvl="5" algn="l" rtl="0">
              <a:spcBef>
                <a:spcPts val="0"/>
              </a:spcBef>
              <a:spcAft>
                <a:spcPts val="0"/>
              </a:spcAft>
              <a:buSzPts val="1400"/>
              <a:buNone/>
              <a:defRPr sz="1800" b="1" i="0" u="none" strike="noStrike" cap="none">
                <a:solidFill>
                  <a:srgbClr val="00287D"/>
                </a:solidFill>
                <a:latin typeface="Tahoma"/>
                <a:ea typeface="Tahoma"/>
                <a:cs typeface="Tahoma"/>
                <a:sym typeface="Tahoma"/>
              </a:defRPr>
            </a:lvl6pPr>
            <a:lvl7pPr marR="0" lvl="6" algn="l" rtl="0">
              <a:spcBef>
                <a:spcPts val="0"/>
              </a:spcBef>
              <a:spcAft>
                <a:spcPts val="0"/>
              </a:spcAft>
              <a:buSzPts val="1400"/>
              <a:buNone/>
              <a:defRPr sz="1800" b="1" i="0" u="none" strike="noStrike" cap="none">
                <a:solidFill>
                  <a:srgbClr val="00287D"/>
                </a:solidFill>
                <a:latin typeface="Tahoma"/>
                <a:ea typeface="Tahoma"/>
                <a:cs typeface="Tahoma"/>
                <a:sym typeface="Tahoma"/>
              </a:defRPr>
            </a:lvl7pPr>
            <a:lvl8pPr marR="0" lvl="7" algn="l" rtl="0">
              <a:spcBef>
                <a:spcPts val="0"/>
              </a:spcBef>
              <a:spcAft>
                <a:spcPts val="0"/>
              </a:spcAft>
              <a:buSzPts val="1400"/>
              <a:buNone/>
              <a:defRPr sz="1800" b="1" i="0" u="none" strike="noStrike" cap="none">
                <a:solidFill>
                  <a:srgbClr val="00287D"/>
                </a:solidFill>
                <a:latin typeface="Tahoma"/>
                <a:ea typeface="Tahoma"/>
                <a:cs typeface="Tahoma"/>
                <a:sym typeface="Tahoma"/>
              </a:defRPr>
            </a:lvl8pPr>
            <a:lvl9pPr marR="0" lvl="8" algn="l" rtl="0">
              <a:spcBef>
                <a:spcPts val="0"/>
              </a:spcBef>
              <a:spcAft>
                <a:spcPts val="0"/>
              </a:spcAft>
              <a:buSzPts val="1400"/>
              <a:buNone/>
              <a:defRPr sz="1800" b="1" i="0" u="none" strike="noStrike" cap="none">
                <a:solidFill>
                  <a:srgbClr val="00287D"/>
                </a:solidFill>
                <a:latin typeface="Tahoma"/>
                <a:ea typeface="Tahoma"/>
                <a:cs typeface="Tahoma"/>
                <a:sym typeface="Tahoma"/>
              </a:defRPr>
            </a:lvl9pPr>
          </a:lstStyle>
          <a:p>
            <a:endParaRPr/>
          </a:p>
        </p:txBody>
      </p:sp>
      <p:sp>
        <p:nvSpPr>
          <p:cNvPr id="43" name="Google Shape;43;p7"/>
          <p:cNvSpPr txBox="1">
            <a:spLocks noGrp="1"/>
          </p:cNvSpPr>
          <p:nvPr>
            <p:ph type="body" idx="1"/>
          </p:nvPr>
        </p:nvSpPr>
        <p:spPr>
          <a:xfrm>
            <a:off x="539750" y="1871662"/>
            <a:ext cx="8064500" cy="39608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100"/>
              <a:buFont typeface="Arial"/>
              <a:buNone/>
              <a:defRPr sz="2100" b="0" i="0" u="none" strike="noStrike" cap="none">
                <a:solidFill>
                  <a:schemeClr val="dk1"/>
                </a:solidFill>
                <a:latin typeface="Arial"/>
                <a:ea typeface="Arial"/>
                <a:cs typeface="Arial"/>
                <a:sym typeface="Arial"/>
              </a:defRPr>
            </a:lvl1pPr>
            <a:lvl2pPr marL="914400" marR="0" lvl="1" indent="-228600" algn="l" rtl="0">
              <a:lnSpc>
                <a:spcPct val="120000"/>
              </a:lnSpc>
              <a:spcBef>
                <a:spcPts val="0"/>
              </a:spcBef>
              <a:spcAft>
                <a:spcPts val="0"/>
              </a:spcAft>
              <a:buClr>
                <a:schemeClr val="dk2"/>
              </a:buClr>
              <a:buSzPts val="1125"/>
              <a:buFont typeface="Arial"/>
              <a:buNone/>
              <a:defRPr sz="1125" b="0" i="0" u="none" strike="noStrike" cap="none">
                <a:solidFill>
                  <a:schemeClr val="dk1"/>
                </a:solidFill>
                <a:latin typeface="Arial"/>
                <a:ea typeface="Arial"/>
                <a:cs typeface="Arial"/>
                <a:sym typeface="Arial"/>
              </a:defRPr>
            </a:lvl2pPr>
            <a:lvl3pPr marL="1371600" marR="0" lvl="2" indent="-228600" algn="l" rtl="0">
              <a:lnSpc>
                <a:spcPct val="120000"/>
              </a:lnSpc>
              <a:spcBef>
                <a:spcPts val="0"/>
              </a:spcBef>
              <a:spcAft>
                <a:spcPts val="0"/>
              </a:spcAft>
              <a:buClr>
                <a:schemeClr val="folHlink"/>
              </a:buClr>
              <a:buSzPts val="900"/>
              <a:buFont typeface="Arial"/>
              <a:buNone/>
              <a:defRPr sz="1125" b="0" i="0" u="none" strike="noStrike" cap="none">
                <a:solidFill>
                  <a:schemeClr val="dk1"/>
                </a:solidFill>
                <a:latin typeface="Arial"/>
                <a:ea typeface="Arial"/>
                <a:cs typeface="Arial"/>
                <a:sym typeface="Arial"/>
              </a:defRPr>
            </a:lvl3pPr>
            <a:lvl4pPr marL="1828800" marR="0" lvl="3" indent="-228600" algn="l" rtl="0">
              <a:lnSpc>
                <a:spcPct val="120000"/>
              </a:lnSpc>
              <a:spcBef>
                <a:spcPts val="0"/>
              </a:spcBef>
              <a:spcAft>
                <a:spcPts val="0"/>
              </a:spcAft>
              <a:buClr>
                <a:schemeClr val="accent2"/>
              </a:buClr>
              <a:buSzPts val="1013"/>
              <a:buFont typeface="Arial"/>
              <a:buNone/>
              <a:defRPr sz="1125" b="0" i="0" u="none" strike="noStrike" cap="none">
                <a:solidFill>
                  <a:schemeClr val="dk1"/>
                </a:solidFill>
                <a:latin typeface="Arial"/>
                <a:ea typeface="Arial"/>
                <a:cs typeface="Arial"/>
                <a:sym typeface="Arial"/>
              </a:defRPr>
            </a:lvl4pPr>
            <a:lvl5pPr marL="2286000" marR="0" lvl="4" indent="-228600" algn="l" rtl="0">
              <a:lnSpc>
                <a:spcPct val="120000"/>
              </a:lnSpc>
              <a:spcBef>
                <a:spcPts val="0"/>
              </a:spcBef>
              <a:spcAft>
                <a:spcPts val="0"/>
              </a:spcAft>
              <a:buClr>
                <a:schemeClr val="accent1"/>
              </a:buClr>
              <a:buSzPts val="1125"/>
              <a:buFont typeface="Arial"/>
              <a:buNone/>
              <a:defRPr sz="1125"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4" name="Google Shape;44;p7"/>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1400"/>
              <a:buNone/>
              <a:defRPr sz="24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45" name="Google Shape;45;p7"/>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1pPr>
            <a:lvl2pPr marL="0" marR="0" lvl="1" indent="0" algn="l" rtl="0">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2pPr>
            <a:lvl3pPr marL="0" marR="0" lvl="2" indent="0" algn="l" rtl="0">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3pPr>
            <a:lvl4pPr marL="0" marR="0" lvl="3" indent="0" algn="l" rtl="0">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4pPr>
            <a:lvl5pPr marL="0" marR="0" lvl="4" indent="0" algn="l" rtl="0">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5pPr>
            <a:lvl6pPr marL="0" marR="0" lvl="5" indent="0" algn="l" rtl="0">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6pPr>
            <a:lvl7pPr marL="0" marR="0" lvl="6" indent="0" algn="l" rtl="0">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7pPr>
            <a:lvl8pPr marL="0" marR="0" lvl="7" indent="0" algn="l" rtl="0">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8pPr>
            <a:lvl9pPr marL="0" marR="0" lvl="8" indent="0" algn="l" rtl="0">
              <a:lnSpc>
                <a:spcPct val="100000"/>
              </a:lnSpc>
              <a:spcBef>
                <a:spcPts val="0"/>
              </a:spcBef>
              <a:spcAft>
                <a:spcPts val="0"/>
              </a:spcAft>
              <a:buClr>
                <a:srgbClr val="0000DC"/>
              </a:buClr>
              <a:buSzPts val="900"/>
              <a:buFont typeface="Arial"/>
              <a:buNone/>
              <a:defRPr sz="900" b="0" i="0" u="none">
                <a:solidFill>
                  <a:srgbClr val="0000DC"/>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p9"/>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1400"/>
              <a:buNone/>
              <a:defRPr sz="24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51" name="Google Shape;51;p9"/>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
        <p:nvSpPr>
          <p:cNvPr id="52" name="Google Shape;52;p9"/>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3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00287D"/>
                </a:solidFill>
                <a:latin typeface="Tahoma"/>
                <a:ea typeface="Tahoma"/>
                <a:cs typeface="Tahoma"/>
                <a:sym typeface="Tahoma"/>
              </a:defRPr>
            </a:lvl2pPr>
            <a:lvl3pPr marR="0" lvl="2" algn="l" rtl="0">
              <a:spcBef>
                <a:spcPts val="0"/>
              </a:spcBef>
              <a:spcAft>
                <a:spcPts val="0"/>
              </a:spcAft>
              <a:buSzPts val="1400"/>
              <a:buNone/>
              <a:defRPr sz="1800" b="1" i="0" u="none" strike="noStrike" cap="none">
                <a:solidFill>
                  <a:srgbClr val="00287D"/>
                </a:solidFill>
                <a:latin typeface="Tahoma"/>
                <a:ea typeface="Tahoma"/>
                <a:cs typeface="Tahoma"/>
                <a:sym typeface="Tahoma"/>
              </a:defRPr>
            </a:lvl3pPr>
            <a:lvl4pPr marR="0" lvl="3" algn="l" rtl="0">
              <a:spcBef>
                <a:spcPts val="0"/>
              </a:spcBef>
              <a:spcAft>
                <a:spcPts val="0"/>
              </a:spcAft>
              <a:buSzPts val="1400"/>
              <a:buNone/>
              <a:defRPr sz="1800" b="1" i="0" u="none" strike="noStrike" cap="none">
                <a:solidFill>
                  <a:srgbClr val="00287D"/>
                </a:solidFill>
                <a:latin typeface="Tahoma"/>
                <a:ea typeface="Tahoma"/>
                <a:cs typeface="Tahoma"/>
                <a:sym typeface="Tahoma"/>
              </a:defRPr>
            </a:lvl4pPr>
            <a:lvl5pPr marR="0" lvl="4" algn="l" rtl="0">
              <a:spcBef>
                <a:spcPts val="0"/>
              </a:spcBef>
              <a:spcAft>
                <a:spcPts val="0"/>
              </a:spcAft>
              <a:buSzPts val="1400"/>
              <a:buNone/>
              <a:defRPr sz="1800" b="1" i="0" u="none" strike="noStrike" cap="none">
                <a:solidFill>
                  <a:srgbClr val="00287D"/>
                </a:solidFill>
                <a:latin typeface="Tahoma"/>
                <a:ea typeface="Tahoma"/>
                <a:cs typeface="Tahoma"/>
                <a:sym typeface="Tahoma"/>
              </a:defRPr>
            </a:lvl5pPr>
            <a:lvl6pPr marR="0" lvl="5" algn="l" rtl="0">
              <a:spcBef>
                <a:spcPts val="0"/>
              </a:spcBef>
              <a:spcAft>
                <a:spcPts val="0"/>
              </a:spcAft>
              <a:buSzPts val="1400"/>
              <a:buNone/>
              <a:defRPr sz="1800" b="1" i="0" u="none" strike="noStrike" cap="none">
                <a:solidFill>
                  <a:srgbClr val="00287D"/>
                </a:solidFill>
                <a:latin typeface="Tahoma"/>
                <a:ea typeface="Tahoma"/>
                <a:cs typeface="Tahoma"/>
                <a:sym typeface="Tahoma"/>
              </a:defRPr>
            </a:lvl6pPr>
            <a:lvl7pPr marR="0" lvl="6" algn="l" rtl="0">
              <a:spcBef>
                <a:spcPts val="0"/>
              </a:spcBef>
              <a:spcAft>
                <a:spcPts val="0"/>
              </a:spcAft>
              <a:buSzPts val="1400"/>
              <a:buNone/>
              <a:defRPr sz="1800" b="1" i="0" u="none" strike="noStrike" cap="none">
                <a:solidFill>
                  <a:srgbClr val="00287D"/>
                </a:solidFill>
                <a:latin typeface="Tahoma"/>
                <a:ea typeface="Tahoma"/>
                <a:cs typeface="Tahoma"/>
                <a:sym typeface="Tahoma"/>
              </a:defRPr>
            </a:lvl7pPr>
            <a:lvl8pPr marR="0" lvl="7" algn="l" rtl="0">
              <a:spcBef>
                <a:spcPts val="0"/>
              </a:spcBef>
              <a:spcAft>
                <a:spcPts val="0"/>
              </a:spcAft>
              <a:buSzPts val="1400"/>
              <a:buNone/>
              <a:defRPr sz="1800" b="1" i="0" u="none" strike="noStrike" cap="none">
                <a:solidFill>
                  <a:srgbClr val="00287D"/>
                </a:solidFill>
                <a:latin typeface="Tahoma"/>
                <a:ea typeface="Tahoma"/>
                <a:cs typeface="Tahoma"/>
                <a:sym typeface="Tahoma"/>
              </a:defRPr>
            </a:lvl8pPr>
            <a:lvl9pPr marR="0" lvl="8" algn="l" rtl="0">
              <a:spcBef>
                <a:spcPts val="0"/>
              </a:spcBef>
              <a:spcAft>
                <a:spcPts val="0"/>
              </a:spcAft>
              <a:buSzPts val="1400"/>
              <a:buNone/>
              <a:defRPr sz="1800" b="1" i="0" u="none" strike="noStrike" cap="none">
                <a:solidFill>
                  <a:srgbClr val="00287D"/>
                </a:solidFill>
                <a:latin typeface="Tahoma"/>
                <a:ea typeface="Tahoma"/>
                <a:cs typeface="Tahoma"/>
                <a:sym typeface="Tahoma"/>
              </a:defRPr>
            </a:lvl9pPr>
          </a:lstStyle>
          <a:p>
            <a:endParaRPr/>
          </a:p>
        </p:txBody>
      </p:sp>
      <p:sp>
        <p:nvSpPr>
          <p:cNvPr id="53" name="Google Shape;53;p9"/>
          <p:cNvSpPr txBox="1">
            <a:spLocks noGrp="1"/>
          </p:cNvSpPr>
          <p:nvPr>
            <p:ph type="body" idx="1"/>
          </p:nvPr>
        </p:nvSpPr>
        <p:spPr>
          <a:xfrm>
            <a:off x="539750" y="1871662"/>
            <a:ext cx="8064500" cy="39608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100"/>
              <a:buFont typeface="Arial"/>
              <a:buNone/>
              <a:defRPr sz="2100" b="0" i="0" u="none" strike="noStrike" cap="none">
                <a:solidFill>
                  <a:schemeClr val="dk1"/>
                </a:solidFill>
                <a:latin typeface="Arial"/>
                <a:ea typeface="Arial"/>
                <a:cs typeface="Arial"/>
                <a:sym typeface="Arial"/>
              </a:defRPr>
            </a:lvl1pPr>
            <a:lvl2pPr marL="914400" marR="0" lvl="1" indent="-228600" algn="l" rtl="0">
              <a:lnSpc>
                <a:spcPct val="120000"/>
              </a:lnSpc>
              <a:spcBef>
                <a:spcPts val="0"/>
              </a:spcBef>
              <a:spcAft>
                <a:spcPts val="0"/>
              </a:spcAft>
              <a:buClr>
                <a:schemeClr val="dk2"/>
              </a:buClr>
              <a:buSzPts val="1125"/>
              <a:buFont typeface="Arial"/>
              <a:buNone/>
              <a:defRPr sz="1125" b="0" i="0" u="none" strike="noStrike" cap="none">
                <a:solidFill>
                  <a:schemeClr val="dk1"/>
                </a:solidFill>
                <a:latin typeface="Arial"/>
                <a:ea typeface="Arial"/>
                <a:cs typeface="Arial"/>
                <a:sym typeface="Arial"/>
              </a:defRPr>
            </a:lvl2pPr>
            <a:lvl3pPr marL="1371600" marR="0" lvl="2" indent="-228600" algn="l" rtl="0">
              <a:lnSpc>
                <a:spcPct val="120000"/>
              </a:lnSpc>
              <a:spcBef>
                <a:spcPts val="0"/>
              </a:spcBef>
              <a:spcAft>
                <a:spcPts val="0"/>
              </a:spcAft>
              <a:buClr>
                <a:schemeClr val="folHlink"/>
              </a:buClr>
              <a:buSzPts val="900"/>
              <a:buFont typeface="Arial"/>
              <a:buNone/>
              <a:defRPr sz="1125" b="0" i="0" u="none" strike="noStrike" cap="none">
                <a:solidFill>
                  <a:schemeClr val="dk1"/>
                </a:solidFill>
                <a:latin typeface="Arial"/>
                <a:ea typeface="Arial"/>
                <a:cs typeface="Arial"/>
                <a:sym typeface="Arial"/>
              </a:defRPr>
            </a:lvl3pPr>
            <a:lvl4pPr marL="1828800" marR="0" lvl="3" indent="-228600" algn="l" rtl="0">
              <a:lnSpc>
                <a:spcPct val="120000"/>
              </a:lnSpc>
              <a:spcBef>
                <a:spcPts val="0"/>
              </a:spcBef>
              <a:spcAft>
                <a:spcPts val="0"/>
              </a:spcAft>
              <a:buClr>
                <a:schemeClr val="accent2"/>
              </a:buClr>
              <a:buSzPts val="1013"/>
              <a:buFont typeface="Arial"/>
              <a:buNone/>
              <a:defRPr sz="1125" b="0" i="0" u="none" strike="noStrike" cap="none">
                <a:solidFill>
                  <a:schemeClr val="dk1"/>
                </a:solidFill>
                <a:latin typeface="Arial"/>
                <a:ea typeface="Arial"/>
                <a:cs typeface="Arial"/>
                <a:sym typeface="Arial"/>
              </a:defRPr>
            </a:lvl4pPr>
            <a:lvl5pPr marL="2286000" marR="0" lvl="4" indent="-228600" algn="l" rtl="0">
              <a:lnSpc>
                <a:spcPct val="120000"/>
              </a:lnSpc>
              <a:spcBef>
                <a:spcPts val="0"/>
              </a:spcBef>
              <a:spcAft>
                <a:spcPts val="0"/>
              </a:spcAft>
              <a:buClr>
                <a:schemeClr val="accent1"/>
              </a:buClr>
              <a:buSzPts val="1125"/>
              <a:buFont typeface="Arial"/>
              <a:buNone/>
              <a:defRPr sz="1125"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pic>
        <p:nvPicPr>
          <p:cNvPr id="55" name="Google Shape;55;p10"/>
          <p:cNvPicPr preferRelativeResize="0"/>
          <p:nvPr/>
        </p:nvPicPr>
        <p:blipFill rotWithShape="1">
          <a:blip r:embed="rId3">
            <a:alphaModFix/>
          </a:blip>
          <a:srcRect/>
          <a:stretch/>
        </p:blipFill>
        <p:spPr>
          <a:xfrm>
            <a:off x="311150" y="414337"/>
            <a:ext cx="1762125" cy="671512"/>
          </a:xfrm>
          <a:prstGeom prst="rect">
            <a:avLst/>
          </a:prstGeom>
          <a:noFill/>
          <a:ln>
            <a:noFill/>
          </a:ln>
        </p:spPr>
      </p:pic>
      <p:sp>
        <p:nvSpPr>
          <p:cNvPr id="56" name="Google Shape;56;p10"/>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3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00287D"/>
                </a:solidFill>
                <a:latin typeface="Tahoma"/>
                <a:ea typeface="Tahoma"/>
                <a:cs typeface="Tahoma"/>
                <a:sym typeface="Tahoma"/>
              </a:defRPr>
            </a:lvl2pPr>
            <a:lvl3pPr marR="0" lvl="2" algn="l" rtl="0">
              <a:spcBef>
                <a:spcPts val="0"/>
              </a:spcBef>
              <a:spcAft>
                <a:spcPts val="0"/>
              </a:spcAft>
              <a:buSzPts val="1400"/>
              <a:buNone/>
              <a:defRPr sz="1800" b="1" i="0" u="none" strike="noStrike" cap="none">
                <a:solidFill>
                  <a:srgbClr val="00287D"/>
                </a:solidFill>
                <a:latin typeface="Tahoma"/>
                <a:ea typeface="Tahoma"/>
                <a:cs typeface="Tahoma"/>
                <a:sym typeface="Tahoma"/>
              </a:defRPr>
            </a:lvl3pPr>
            <a:lvl4pPr marR="0" lvl="3" algn="l" rtl="0">
              <a:spcBef>
                <a:spcPts val="0"/>
              </a:spcBef>
              <a:spcAft>
                <a:spcPts val="0"/>
              </a:spcAft>
              <a:buSzPts val="1400"/>
              <a:buNone/>
              <a:defRPr sz="1800" b="1" i="0" u="none" strike="noStrike" cap="none">
                <a:solidFill>
                  <a:srgbClr val="00287D"/>
                </a:solidFill>
                <a:latin typeface="Tahoma"/>
                <a:ea typeface="Tahoma"/>
                <a:cs typeface="Tahoma"/>
                <a:sym typeface="Tahoma"/>
              </a:defRPr>
            </a:lvl4pPr>
            <a:lvl5pPr marR="0" lvl="4" algn="l" rtl="0">
              <a:spcBef>
                <a:spcPts val="0"/>
              </a:spcBef>
              <a:spcAft>
                <a:spcPts val="0"/>
              </a:spcAft>
              <a:buSzPts val="1400"/>
              <a:buNone/>
              <a:defRPr sz="1800" b="1" i="0" u="none" strike="noStrike" cap="none">
                <a:solidFill>
                  <a:srgbClr val="00287D"/>
                </a:solidFill>
                <a:latin typeface="Tahoma"/>
                <a:ea typeface="Tahoma"/>
                <a:cs typeface="Tahoma"/>
                <a:sym typeface="Tahoma"/>
              </a:defRPr>
            </a:lvl5pPr>
            <a:lvl6pPr marR="0" lvl="5" algn="l" rtl="0">
              <a:spcBef>
                <a:spcPts val="0"/>
              </a:spcBef>
              <a:spcAft>
                <a:spcPts val="0"/>
              </a:spcAft>
              <a:buSzPts val="1400"/>
              <a:buNone/>
              <a:defRPr sz="1800" b="1" i="0" u="none" strike="noStrike" cap="none">
                <a:solidFill>
                  <a:srgbClr val="00287D"/>
                </a:solidFill>
                <a:latin typeface="Tahoma"/>
                <a:ea typeface="Tahoma"/>
                <a:cs typeface="Tahoma"/>
                <a:sym typeface="Tahoma"/>
              </a:defRPr>
            </a:lvl6pPr>
            <a:lvl7pPr marR="0" lvl="6" algn="l" rtl="0">
              <a:spcBef>
                <a:spcPts val="0"/>
              </a:spcBef>
              <a:spcAft>
                <a:spcPts val="0"/>
              </a:spcAft>
              <a:buSzPts val="1400"/>
              <a:buNone/>
              <a:defRPr sz="1800" b="1" i="0" u="none" strike="noStrike" cap="none">
                <a:solidFill>
                  <a:srgbClr val="00287D"/>
                </a:solidFill>
                <a:latin typeface="Tahoma"/>
                <a:ea typeface="Tahoma"/>
                <a:cs typeface="Tahoma"/>
                <a:sym typeface="Tahoma"/>
              </a:defRPr>
            </a:lvl7pPr>
            <a:lvl8pPr marR="0" lvl="7" algn="l" rtl="0">
              <a:spcBef>
                <a:spcPts val="0"/>
              </a:spcBef>
              <a:spcAft>
                <a:spcPts val="0"/>
              </a:spcAft>
              <a:buSzPts val="1400"/>
              <a:buNone/>
              <a:defRPr sz="1800" b="1" i="0" u="none" strike="noStrike" cap="none">
                <a:solidFill>
                  <a:srgbClr val="00287D"/>
                </a:solidFill>
                <a:latin typeface="Tahoma"/>
                <a:ea typeface="Tahoma"/>
                <a:cs typeface="Tahoma"/>
                <a:sym typeface="Tahoma"/>
              </a:defRPr>
            </a:lvl8pPr>
            <a:lvl9pPr marR="0" lvl="8" algn="l" rtl="0">
              <a:spcBef>
                <a:spcPts val="0"/>
              </a:spcBef>
              <a:spcAft>
                <a:spcPts val="0"/>
              </a:spcAft>
              <a:buSzPts val="1400"/>
              <a:buNone/>
              <a:defRPr sz="1800" b="1" i="0" u="none" strike="noStrike" cap="none">
                <a:solidFill>
                  <a:srgbClr val="00287D"/>
                </a:solidFill>
                <a:latin typeface="Tahoma"/>
                <a:ea typeface="Tahoma"/>
                <a:cs typeface="Tahoma"/>
                <a:sym typeface="Tahoma"/>
              </a:defRPr>
            </a:lvl9pPr>
          </a:lstStyle>
          <a:p>
            <a:endParaRPr/>
          </a:p>
        </p:txBody>
      </p:sp>
      <p:sp>
        <p:nvSpPr>
          <p:cNvPr id="57" name="Google Shape;57;p10"/>
          <p:cNvSpPr txBox="1">
            <a:spLocks noGrp="1"/>
          </p:cNvSpPr>
          <p:nvPr>
            <p:ph type="body" idx="1"/>
          </p:nvPr>
        </p:nvSpPr>
        <p:spPr>
          <a:xfrm>
            <a:off x="539750" y="1871662"/>
            <a:ext cx="8064500" cy="39608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100"/>
              <a:buFont typeface="Arial"/>
              <a:buNone/>
              <a:defRPr sz="2100" b="0" i="0" u="none" strike="noStrike" cap="none">
                <a:solidFill>
                  <a:schemeClr val="dk1"/>
                </a:solidFill>
                <a:latin typeface="Arial"/>
                <a:ea typeface="Arial"/>
                <a:cs typeface="Arial"/>
                <a:sym typeface="Arial"/>
              </a:defRPr>
            </a:lvl1pPr>
            <a:lvl2pPr marL="914400" marR="0" lvl="1" indent="-228600" algn="l" rtl="0">
              <a:lnSpc>
                <a:spcPct val="120000"/>
              </a:lnSpc>
              <a:spcBef>
                <a:spcPts val="0"/>
              </a:spcBef>
              <a:spcAft>
                <a:spcPts val="0"/>
              </a:spcAft>
              <a:buClr>
                <a:schemeClr val="dk2"/>
              </a:buClr>
              <a:buSzPts val="1125"/>
              <a:buFont typeface="Arial"/>
              <a:buNone/>
              <a:defRPr sz="1125" b="0" i="0" u="none" strike="noStrike" cap="none">
                <a:solidFill>
                  <a:schemeClr val="dk1"/>
                </a:solidFill>
                <a:latin typeface="Arial"/>
                <a:ea typeface="Arial"/>
                <a:cs typeface="Arial"/>
                <a:sym typeface="Arial"/>
              </a:defRPr>
            </a:lvl2pPr>
            <a:lvl3pPr marL="1371600" marR="0" lvl="2" indent="-228600" algn="l" rtl="0">
              <a:lnSpc>
                <a:spcPct val="120000"/>
              </a:lnSpc>
              <a:spcBef>
                <a:spcPts val="0"/>
              </a:spcBef>
              <a:spcAft>
                <a:spcPts val="0"/>
              </a:spcAft>
              <a:buClr>
                <a:schemeClr val="folHlink"/>
              </a:buClr>
              <a:buSzPts val="900"/>
              <a:buFont typeface="Arial"/>
              <a:buNone/>
              <a:defRPr sz="1125" b="0" i="0" u="none" strike="noStrike" cap="none">
                <a:solidFill>
                  <a:schemeClr val="dk1"/>
                </a:solidFill>
                <a:latin typeface="Arial"/>
                <a:ea typeface="Arial"/>
                <a:cs typeface="Arial"/>
                <a:sym typeface="Arial"/>
              </a:defRPr>
            </a:lvl3pPr>
            <a:lvl4pPr marL="1828800" marR="0" lvl="3" indent="-228600" algn="l" rtl="0">
              <a:lnSpc>
                <a:spcPct val="120000"/>
              </a:lnSpc>
              <a:spcBef>
                <a:spcPts val="0"/>
              </a:spcBef>
              <a:spcAft>
                <a:spcPts val="0"/>
              </a:spcAft>
              <a:buClr>
                <a:schemeClr val="accent2"/>
              </a:buClr>
              <a:buSzPts val="1013"/>
              <a:buFont typeface="Arial"/>
              <a:buNone/>
              <a:defRPr sz="1125" b="0" i="0" u="none" strike="noStrike" cap="none">
                <a:solidFill>
                  <a:schemeClr val="dk1"/>
                </a:solidFill>
                <a:latin typeface="Arial"/>
                <a:ea typeface="Arial"/>
                <a:cs typeface="Arial"/>
                <a:sym typeface="Arial"/>
              </a:defRPr>
            </a:lvl4pPr>
            <a:lvl5pPr marL="2286000" marR="0" lvl="4" indent="-228600" algn="l" rtl="0">
              <a:lnSpc>
                <a:spcPct val="120000"/>
              </a:lnSpc>
              <a:spcBef>
                <a:spcPts val="0"/>
              </a:spcBef>
              <a:spcAft>
                <a:spcPts val="0"/>
              </a:spcAft>
              <a:buClr>
                <a:schemeClr val="accent1"/>
              </a:buClr>
              <a:buSzPts val="1125"/>
              <a:buFont typeface="Arial"/>
              <a:buNone/>
              <a:defRPr sz="1125"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8" name="Google Shape;58;p10"/>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1400"/>
              <a:buNone/>
              <a:defRPr sz="24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59" name="Google Shape;59;p10"/>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pic>
        <p:nvPicPr>
          <p:cNvPr id="66" name="Google Shape;66;p12"/>
          <p:cNvPicPr preferRelativeResize="0"/>
          <p:nvPr/>
        </p:nvPicPr>
        <p:blipFill rotWithShape="1">
          <a:blip r:embed="rId3">
            <a:alphaModFix/>
          </a:blip>
          <a:srcRect/>
          <a:stretch/>
        </p:blipFill>
        <p:spPr>
          <a:xfrm>
            <a:off x="7981950" y="6127750"/>
            <a:ext cx="850900" cy="323850"/>
          </a:xfrm>
          <a:prstGeom prst="rect">
            <a:avLst/>
          </a:prstGeom>
          <a:noFill/>
          <a:ln>
            <a:noFill/>
          </a:ln>
        </p:spPr>
      </p:pic>
      <p:sp>
        <p:nvSpPr>
          <p:cNvPr id="67" name="Google Shape;67;p12"/>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3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00287D"/>
                </a:solidFill>
                <a:latin typeface="Tahoma"/>
                <a:ea typeface="Tahoma"/>
                <a:cs typeface="Tahoma"/>
                <a:sym typeface="Tahoma"/>
              </a:defRPr>
            </a:lvl2pPr>
            <a:lvl3pPr marR="0" lvl="2" algn="l" rtl="0">
              <a:spcBef>
                <a:spcPts val="0"/>
              </a:spcBef>
              <a:spcAft>
                <a:spcPts val="0"/>
              </a:spcAft>
              <a:buSzPts val="1400"/>
              <a:buNone/>
              <a:defRPr sz="1800" b="1" i="0" u="none" strike="noStrike" cap="none">
                <a:solidFill>
                  <a:srgbClr val="00287D"/>
                </a:solidFill>
                <a:latin typeface="Tahoma"/>
                <a:ea typeface="Tahoma"/>
                <a:cs typeface="Tahoma"/>
                <a:sym typeface="Tahoma"/>
              </a:defRPr>
            </a:lvl3pPr>
            <a:lvl4pPr marR="0" lvl="3" algn="l" rtl="0">
              <a:spcBef>
                <a:spcPts val="0"/>
              </a:spcBef>
              <a:spcAft>
                <a:spcPts val="0"/>
              </a:spcAft>
              <a:buSzPts val="1400"/>
              <a:buNone/>
              <a:defRPr sz="1800" b="1" i="0" u="none" strike="noStrike" cap="none">
                <a:solidFill>
                  <a:srgbClr val="00287D"/>
                </a:solidFill>
                <a:latin typeface="Tahoma"/>
                <a:ea typeface="Tahoma"/>
                <a:cs typeface="Tahoma"/>
                <a:sym typeface="Tahoma"/>
              </a:defRPr>
            </a:lvl4pPr>
            <a:lvl5pPr marR="0" lvl="4" algn="l" rtl="0">
              <a:spcBef>
                <a:spcPts val="0"/>
              </a:spcBef>
              <a:spcAft>
                <a:spcPts val="0"/>
              </a:spcAft>
              <a:buSzPts val="1400"/>
              <a:buNone/>
              <a:defRPr sz="1800" b="1" i="0" u="none" strike="noStrike" cap="none">
                <a:solidFill>
                  <a:srgbClr val="00287D"/>
                </a:solidFill>
                <a:latin typeface="Tahoma"/>
                <a:ea typeface="Tahoma"/>
                <a:cs typeface="Tahoma"/>
                <a:sym typeface="Tahoma"/>
              </a:defRPr>
            </a:lvl5pPr>
            <a:lvl6pPr marR="0" lvl="5" algn="l" rtl="0">
              <a:spcBef>
                <a:spcPts val="0"/>
              </a:spcBef>
              <a:spcAft>
                <a:spcPts val="0"/>
              </a:spcAft>
              <a:buSzPts val="1400"/>
              <a:buNone/>
              <a:defRPr sz="1800" b="1" i="0" u="none" strike="noStrike" cap="none">
                <a:solidFill>
                  <a:srgbClr val="00287D"/>
                </a:solidFill>
                <a:latin typeface="Tahoma"/>
                <a:ea typeface="Tahoma"/>
                <a:cs typeface="Tahoma"/>
                <a:sym typeface="Tahoma"/>
              </a:defRPr>
            </a:lvl6pPr>
            <a:lvl7pPr marR="0" lvl="6" algn="l" rtl="0">
              <a:spcBef>
                <a:spcPts val="0"/>
              </a:spcBef>
              <a:spcAft>
                <a:spcPts val="0"/>
              </a:spcAft>
              <a:buSzPts val="1400"/>
              <a:buNone/>
              <a:defRPr sz="1800" b="1" i="0" u="none" strike="noStrike" cap="none">
                <a:solidFill>
                  <a:srgbClr val="00287D"/>
                </a:solidFill>
                <a:latin typeface="Tahoma"/>
                <a:ea typeface="Tahoma"/>
                <a:cs typeface="Tahoma"/>
                <a:sym typeface="Tahoma"/>
              </a:defRPr>
            </a:lvl7pPr>
            <a:lvl8pPr marR="0" lvl="7" algn="l" rtl="0">
              <a:spcBef>
                <a:spcPts val="0"/>
              </a:spcBef>
              <a:spcAft>
                <a:spcPts val="0"/>
              </a:spcAft>
              <a:buSzPts val="1400"/>
              <a:buNone/>
              <a:defRPr sz="1800" b="1" i="0" u="none" strike="noStrike" cap="none">
                <a:solidFill>
                  <a:srgbClr val="00287D"/>
                </a:solidFill>
                <a:latin typeface="Tahoma"/>
                <a:ea typeface="Tahoma"/>
                <a:cs typeface="Tahoma"/>
                <a:sym typeface="Tahoma"/>
              </a:defRPr>
            </a:lvl8pPr>
            <a:lvl9pPr marR="0" lvl="8" algn="l" rtl="0">
              <a:spcBef>
                <a:spcPts val="0"/>
              </a:spcBef>
              <a:spcAft>
                <a:spcPts val="0"/>
              </a:spcAft>
              <a:buSzPts val="1400"/>
              <a:buNone/>
              <a:defRPr sz="1800" b="1" i="0" u="none" strike="noStrike" cap="none">
                <a:solidFill>
                  <a:srgbClr val="00287D"/>
                </a:solidFill>
                <a:latin typeface="Tahoma"/>
                <a:ea typeface="Tahoma"/>
                <a:cs typeface="Tahoma"/>
                <a:sym typeface="Tahoma"/>
              </a:defRPr>
            </a:lvl9pPr>
          </a:lstStyle>
          <a:p>
            <a:endParaRPr/>
          </a:p>
        </p:txBody>
      </p:sp>
      <p:sp>
        <p:nvSpPr>
          <p:cNvPr id="68" name="Google Shape;68;p12"/>
          <p:cNvSpPr txBox="1">
            <a:spLocks noGrp="1"/>
          </p:cNvSpPr>
          <p:nvPr>
            <p:ph type="body" idx="1"/>
          </p:nvPr>
        </p:nvSpPr>
        <p:spPr>
          <a:xfrm>
            <a:off x="539750" y="1871662"/>
            <a:ext cx="8064500" cy="39608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100"/>
              <a:buFont typeface="Arial"/>
              <a:buNone/>
              <a:defRPr sz="2100" b="0" i="0" u="none" strike="noStrike" cap="none">
                <a:solidFill>
                  <a:schemeClr val="dk1"/>
                </a:solidFill>
                <a:latin typeface="Arial"/>
                <a:ea typeface="Arial"/>
                <a:cs typeface="Arial"/>
                <a:sym typeface="Arial"/>
              </a:defRPr>
            </a:lvl1pPr>
            <a:lvl2pPr marL="914400" marR="0" lvl="1" indent="-228600" algn="l" rtl="0">
              <a:lnSpc>
                <a:spcPct val="120000"/>
              </a:lnSpc>
              <a:spcBef>
                <a:spcPts val="0"/>
              </a:spcBef>
              <a:spcAft>
                <a:spcPts val="0"/>
              </a:spcAft>
              <a:buClr>
                <a:schemeClr val="dk2"/>
              </a:buClr>
              <a:buSzPts val="1125"/>
              <a:buFont typeface="Arial"/>
              <a:buNone/>
              <a:defRPr sz="1125" b="0" i="0" u="none" strike="noStrike" cap="none">
                <a:solidFill>
                  <a:schemeClr val="dk1"/>
                </a:solidFill>
                <a:latin typeface="Arial"/>
                <a:ea typeface="Arial"/>
                <a:cs typeface="Arial"/>
                <a:sym typeface="Arial"/>
              </a:defRPr>
            </a:lvl2pPr>
            <a:lvl3pPr marL="1371600" marR="0" lvl="2" indent="-228600" algn="l" rtl="0">
              <a:lnSpc>
                <a:spcPct val="120000"/>
              </a:lnSpc>
              <a:spcBef>
                <a:spcPts val="0"/>
              </a:spcBef>
              <a:spcAft>
                <a:spcPts val="0"/>
              </a:spcAft>
              <a:buClr>
                <a:schemeClr val="folHlink"/>
              </a:buClr>
              <a:buSzPts val="900"/>
              <a:buFont typeface="Arial"/>
              <a:buNone/>
              <a:defRPr sz="1125" b="0" i="0" u="none" strike="noStrike" cap="none">
                <a:solidFill>
                  <a:schemeClr val="dk1"/>
                </a:solidFill>
                <a:latin typeface="Arial"/>
                <a:ea typeface="Arial"/>
                <a:cs typeface="Arial"/>
                <a:sym typeface="Arial"/>
              </a:defRPr>
            </a:lvl3pPr>
            <a:lvl4pPr marL="1828800" marR="0" lvl="3" indent="-228600" algn="l" rtl="0">
              <a:lnSpc>
                <a:spcPct val="120000"/>
              </a:lnSpc>
              <a:spcBef>
                <a:spcPts val="0"/>
              </a:spcBef>
              <a:spcAft>
                <a:spcPts val="0"/>
              </a:spcAft>
              <a:buClr>
                <a:schemeClr val="accent2"/>
              </a:buClr>
              <a:buSzPts val="1013"/>
              <a:buFont typeface="Arial"/>
              <a:buNone/>
              <a:defRPr sz="1125" b="0" i="0" u="none" strike="noStrike" cap="none">
                <a:solidFill>
                  <a:schemeClr val="dk1"/>
                </a:solidFill>
                <a:latin typeface="Arial"/>
                <a:ea typeface="Arial"/>
                <a:cs typeface="Arial"/>
                <a:sym typeface="Arial"/>
              </a:defRPr>
            </a:lvl4pPr>
            <a:lvl5pPr marL="2286000" marR="0" lvl="4" indent="-228600" algn="l" rtl="0">
              <a:lnSpc>
                <a:spcPct val="120000"/>
              </a:lnSpc>
              <a:spcBef>
                <a:spcPts val="0"/>
              </a:spcBef>
              <a:spcAft>
                <a:spcPts val="0"/>
              </a:spcAft>
              <a:buClr>
                <a:schemeClr val="accent1"/>
              </a:buClr>
              <a:buSzPts val="1125"/>
              <a:buFont typeface="Arial"/>
              <a:buNone/>
              <a:defRPr sz="1125"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9" name="Google Shape;69;p12"/>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1400"/>
              <a:buNone/>
              <a:defRPr sz="24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70" name="Google Shape;70;p12"/>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pic>
        <p:nvPicPr>
          <p:cNvPr id="78" name="Google Shape;78;p14"/>
          <p:cNvPicPr preferRelativeResize="0"/>
          <p:nvPr/>
        </p:nvPicPr>
        <p:blipFill rotWithShape="1">
          <a:blip r:embed="rId3">
            <a:alphaModFix/>
          </a:blip>
          <a:srcRect/>
          <a:stretch/>
        </p:blipFill>
        <p:spPr>
          <a:xfrm>
            <a:off x="7981950" y="6127750"/>
            <a:ext cx="850900" cy="323850"/>
          </a:xfrm>
          <a:prstGeom prst="rect">
            <a:avLst/>
          </a:prstGeom>
          <a:noFill/>
          <a:ln>
            <a:noFill/>
          </a:ln>
        </p:spPr>
      </p:pic>
      <p:sp>
        <p:nvSpPr>
          <p:cNvPr id="79" name="Google Shape;79;p14"/>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3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00287D"/>
                </a:solidFill>
                <a:latin typeface="Tahoma"/>
                <a:ea typeface="Tahoma"/>
                <a:cs typeface="Tahoma"/>
                <a:sym typeface="Tahoma"/>
              </a:defRPr>
            </a:lvl2pPr>
            <a:lvl3pPr marR="0" lvl="2" algn="l" rtl="0">
              <a:spcBef>
                <a:spcPts val="0"/>
              </a:spcBef>
              <a:spcAft>
                <a:spcPts val="0"/>
              </a:spcAft>
              <a:buSzPts val="1400"/>
              <a:buNone/>
              <a:defRPr sz="1800" b="1" i="0" u="none" strike="noStrike" cap="none">
                <a:solidFill>
                  <a:srgbClr val="00287D"/>
                </a:solidFill>
                <a:latin typeface="Tahoma"/>
                <a:ea typeface="Tahoma"/>
                <a:cs typeface="Tahoma"/>
                <a:sym typeface="Tahoma"/>
              </a:defRPr>
            </a:lvl3pPr>
            <a:lvl4pPr marR="0" lvl="3" algn="l" rtl="0">
              <a:spcBef>
                <a:spcPts val="0"/>
              </a:spcBef>
              <a:spcAft>
                <a:spcPts val="0"/>
              </a:spcAft>
              <a:buSzPts val="1400"/>
              <a:buNone/>
              <a:defRPr sz="1800" b="1" i="0" u="none" strike="noStrike" cap="none">
                <a:solidFill>
                  <a:srgbClr val="00287D"/>
                </a:solidFill>
                <a:latin typeface="Tahoma"/>
                <a:ea typeface="Tahoma"/>
                <a:cs typeface="Tahoma"/>
                <a:sym typeface="Tahoma"/>
              </a:defRPr>
            </a:lvl4pPr>
            <a:lvl5pPr marR="0" lvl="4" algn="l" rtl="0">
              <a:spcBef>
                <a:spcPts val="0"/>
              </a:spcBef>
              <a:spcAft>
                <a:spcPts val="0"/>
              </a:spcAft>
              <a:buSzPts val="1400"/>
              <a:buNone/>
              <a:defRPr sz="1800" b="1" i="0" u="none" strike="noStrike" cap="none">
                <a:solidFill>
                  <a:srgbClr val="00287D"/>
                </a:solidFill>
                <a:latin typeface="Tahoma"/>
                <a:ea typeface="Tahoma"/>
                <a:cs typeface="Tahoma"/>
                <a:sym typeface="Tahoma"/>
              </a:defRPr>
            </a:lvl5pPr>
            <a:lvl6pPr marR="0" lvl="5" algn="l" rtl="0">
              <a:spcBef>
                <a:spcPts val="0"/>
              </a:spcBef>
              <a:spcAft>
                <a:spcPts val="0"/>
              </a:spcAft>
              <a:buSzPts val="1400"/>
              <a:buNone/>
              <a:defRPr sz="1800" b="1" i="0" u="none" strike="noStrike" cap="none">
                <a:solidFill>
                  <a:srgbClr val="00287D"/>
                </a:solidFill>
                <a:latin typeface="Tahoma"/>
                <a:ea typeface="Tahoma"/>
                <a:cs typeface="Tahoma"/>
                <a:sym typeface="Tahoma"/>
              </a:defRPr>
            </a:lvl6pPr>
            <a:lvl7pPr marR="0" lvl="6" algn="l" rtl="0">
              <a:spcBef>
                <a:spcPts val="0"/>
              </a:spcBef>
              <a:spcAft>
                <a:spcPts val="0"/>
              </a:spcAft>
              <a:buSzPts val="1400"/>
              <a:buNone/>
              <a:defRPr sz="1800" b="1" i="0" u="none" strike="noStrike" cap="none">
                <a:solidFill>
                  <a:srgbClr val="00287D"/>
                </a:solidFill>
                <a:latin typeface="Tahoma"/>
                <a:ea typeface="Tahoma"/>
                <a:cs typeface="Tahoma"/>
                <a:sym typeface="Tahoma"/>
              </a:defRPr>
            </a:lvl7pPr>
            <a:lvl8pPr marR="0" lvl="7" algn="l" rtl="0">
              <a:spcBef>
                <a:spcPts val="0"/>
              </a:spcBef>
              <a:spcAft>
                <a:spcPts val="0"/>
              </a:spcAft>
              <a:buSzPts val="1400"/>
              <a:buNone/>
              <a:defRPr sz="1800" b="1" i="0" u="none" strike="noStrike" cap="none">
                <a:solidFill>
                  <a:srgbClr val="00287D"/>
                </a:solidFill>
                <a:latin typeface="Tahoma"/>
                <a:ea typeface="Tahoma"/>
                <a:cs typeface="Tahoma"/>
                <a:sym typeface="Tahoma"/>
              </a:defRPr>
            </a:lvl8pPr>
            <a:lvl9pPr marR="0" lvl="8" algn="l" rtl="0">
              <a:spcBef>
                <a:spcPts val="0"/>
              </a:spcBef>
              <a:spcAft>
                <a:spcPts val="0"/>
              </a:spcAft>
              <a:buSzPts val="1400"/>
              <a:buNone/>
              <a:defRPr sz="1800" b="1" i="0" u="none" strike="noStrike" cap="none">
                <a:solidFill>
                  <a:srgbClr val="00287D"/>
                </a:solidFill>
                <a:latin typeface="Tahoma"/>
                <a:ea typeface="Tahoma"/>
                <a:cs typeface="Tahoma"/>
                <a:sym typeface="Tahoma"/>
              </a:defRPr>
            </a:lvl9pPr>
          </a:lstStyle>
          <a:p>
            <a:endParaRPr/>
          </a:p>
        </p:txBody>
      </p:sp>
      <p:sp>
        <p:nvSpPr>
          <p:cNvPr id="80" name="Google Shape;80;p14"/>
          <p:cNvSpPr txBox="1">
            <a:spLocks noGrp="1"/>
          </p:cNvSpPr>
          <p:nvPr>
            <p:ph type="body" idx="1"/>
          </p:nvPr>
        </p:nvSpPr>
        <p:spPr>
          <a:xfrm>
            <a:off x="539750" y="1871662"/>
            <a:ext cx="8064500" cy="39608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100"/>
              <a:buFont typeface="Arial"/>
              <a:buNone/>
              <a:defRPr sz="2100" b="0" i="0" u="none" strike="noStrike" cap="none">
                <a:solidFill>
                  <a:schemeClr val="dk1"/>
                </a:solidFill>
                <a:latin typeface="Arial"/>
                <a:ea typeface="Arial"/>
                <a:cs typeface="Arial"/>
                <a:sym typeface="Arial"/>
              </a:defRPr>
            </a:lvl1pPr>
            <a:lvl2pPr marL="914400" marR="0" lvl="1" indent="-228600" algn="l" rtl="0">
              <a:lnSpc>
                <a:spcPct val="120000"/>
              </a:lnSpc>
              <a:spcBef>
                <a:spcPts val="0"/>
              </a:spcBef>
              <a:spcAft>
                <a:spcPts val="0"/>
              </a:spcAft>
              <a:buClr>
                <a:schemeClr val="dk2"/>
              </a:buClr>
              <a:buSzPts val="1125"/>
              <a:buFont typeface="Arial"/>
              <a:buNone/>
              <a:defRPr sz="1125" b="0" i="0" u="none" strike="noStrike" cap="none">
                <a:solidFill>
                  <a:schemeClr val="dk1"/>
                </a:solidFill>
                <a:latin typeface="Arial"/>
                <a:ea typeface="Arial"/>
                <a:cs typeface="Arial"/>
                <a:sym typeface="Arial"/>
              </a:defRPr>
            </a:lvl2pPr>
            <a:lvl3pPr marL="1371600" marR="0" lvl="2" indent="-228600" algn="l" rtl="0">
              <a:lnSpc>
                <a:spcPct val="120000"/>
              </a:lnSpc>
              <a:spcBef>
                <a:spcPts val="0"/>
              </a:spcBef>
              <a:spcAft>
                <a:spcPts val="0"/>
              </a:spcAft>
              <a:buClr>
                <a:schemeClr val="folHlink"/>
              </a:buClr>
              <a:buSzPts val="900"/>
              <a:buFont typeface="Arial"/>
              <a:buNone/>
              <a:defRPr sz="1125" b="0" i="0" u="none" strike="noStrike" cap="none">
                <a:solidFill>
                  <a:schemeClr val="dk1"/>
                </a:solidFill>
                <a:latin typeface="Arial"/>
                <a:ea typeface="Arial"/>
                <a:cs typeface="Arial"/>
                <a:sym typeface="Arial"/>
              </a:defRPr>
            </a:lvl3pPr>
            <a:lvl4pPr marL="1828800" marR="0" lvl="3" indent="-228600" algn="l" rtl="0">
              <a:lnSpc>
                <a:spcPct val="120000"/>
              </a:lnSpc>
              <a:spcBef>
                <a:spcPts val="0"/>
              </a:spcBef>
              <a:spcAft>
                <a:spcPts val="0"/>
              </a:spcAft>
              <a:buClr>
                <a:schemeClr val="accent2"/>
              </a:buClr>
              <a:buSzPts val="1013"/>
              <a:buFont typeface="Arial"/>
              <a:buNone/>
              <a:defRPr sz="1125" b="0" i="0" u="none" strike="noStrike" cap="none">
                <a:solidFill>
                  <a:schemeClr val="dk1"/>
                </a:solidFill>
                <a:latin typeface="Arial"/>
                <a:ea typeface="Arial"/>
                <a:cs typeface="Arial"/>
                <a:sym typeface="Arial"/>
              </a:defRPr>
            </a:lvl4pPr>
            <a:lvl5pPr marL="2286000" marR="0" lvl="4" indent="-228600" algn="l" rtl="0">
              <a:lnSpc>
                <a:spcPct val="120000"/>
              </a:lnSpc>
              <a:spcBef>
                <a:spcPts val="0"/>
              </a:spcBef>
              <a:spcAft>
                <a:spcPts val="0"/>
              </a:spcAft>
              <a:buClr>
                <a:schemeClr val="accent1"/>
              </a:buClr>
              <a:buSzPts val="1125"/>
              <a:buFont typeface="Arial"/>
              <a:buNone/>
              <a:defRPr sz="1125"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1" name="Google Shape;81;p14"/>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1400"/>
              <a:buNone/>
              <a:defRPr sz="24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82" name="Google Shape;82;p14"/>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pic>
        <p:nvPicPr>
          <p:cNvPr id="92" name="Google Shape;92;p16"/>
          <p:cNvPicPr preferRelativeResize="0"/>
          <p:nvPr/>
        </p:nvPicPr>
        <p:blipFill rotWithShape="1">
          <a:blip r:embed="rId3">
            <a:alphaModFix/>
          </a:blip>
          <a:srcRect/>
          <a:stretch/>
        </p:blipFill>
        <p:spPr>
          <a:xfrm>
            <a:off x="7981950" y="6127750"/>
            <a:ext cx="850900" cy="323850"/>
          </a:xfrm>
          <a:prstGeom prst="rect">
            <a:avLst/>
          </a:prstGeom>
          <a:noFill/>
          <a:ln>
            <a:noFill/>
          </a:ln>
        </p:spPr>
      </p:pic>
      <p:sp>
        <p:nvSpPr>
          <p:cNvPr id="93" name="Google Shape;93;p16"/>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3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00287D"/>
                </a:solidFill>
                <a:latin typeface="Tahoma"/>
                <a:ea typeface="Tahoma"/>
                <a:cs typeface="Tahoma"/>
                <a:sym typeface="Tahoma"/>
              </a:defRPr>
            </a:lvl2pPr>
            <a:lvl3pPr marR="0" lvl="2" algn="l" rtl="0">
              <a:spcBef>
                <a:spcPts val="0"/>
              </a:spcBef>
              <a:spcAft>
                <a:spcPts val="0"/>
              </a:spcAft>
              <a:buSzPts val="1400"/>
              <a:buNone/>
              <a:defRPr sz="1800" b="1" i="0" u="none" strike="noStrike" cap="none">
                <a:solidFill>
                  <a:srgbClr val="00287D"/>
                </a:solidFill>
                <a:latin typeface="Tahoma"/>
                <a:ea typeface="Tahoma"/>
                <a:cs typeface="Tahoma"/>
                <a:sym typeface="Tahoma"/>
              </a:defRPr>
            </a:lvl3pPr>
            <a:lvl4pPr marR="0" lvl="3" algn="l" rtl="0">
              <a:spcBef>
                <a:spcPts val="0"/>
              </a:spcBef>
              <a:spcAft>
                <a:spcPts val="0"/>
              </a:spcAft>
              <a:buSzPts val="1400"/>
              <a:buNone/>
              <a:defRPr sz="1800" b="1" i="0" u="none" strike="noStrike" cap="none">
                <a:solidFill>
                  <a:srgbClr val="00287D"/>
                </a:solidFill>
                <a:latin typeface="Tahoma"/>
                <a:ea typeface="Tahoma"/>
                <a:cs typeface="Tahoma"/>
                <a:sym typeface="Tahoma"/>
              </a:defRPr>
            </a:lvl4pPr>
            <a:lvl5pPr marR="0" lvl="4" algn="l" rtl="0">
              <a:spcBef>
                <a:spcPts val="0"/>
              </a:spcBef>
              <a:spcAft>
                <a:spcPts val="0"/>
              </a:spcAft>
              <a:buSzPts val="1400"/>
              <a:buNone/>
              <a:defRPr sz="1800" b="1" i="0" u="none" strike="noStrike" cap="none">
                <a:solidFill>
                  <a:srgbClr val="00287D"/>
                </a:solidFill>
                <a:latin typeface="Tahoma"/>
                <a:ea typeface="Tahoma"/>
                <a:cs typeface="Tahoma"/>
                <a:sym typeface="Tahoma"/>
              </a:defRPr>
            </a:lvl5pPr>
            <a:lvl6pPr marR="0" lvl="5" algn="l" rtl="0">
              <a:spcBef>
                <a:spcPts val="0"/>
              </a:spcBef>
              <a:spcAft>
                <a:spcPts val="0"/>
              </a:spcAft>
              <a:buSzPts val="1400"/>
              <a:buNone/>
              <a:defRPr sz="1800" b="1" i="0" u="none" strike="noStrike" cap="none">
                <a:solidFill>
                  <a:srgbClr val="00287D"/>
                </a:solidFill>
                <a:latin typeface="Tahoma"/>
                <a:ea typeface="Tahoma"/>
                <a:cs typeface="Tahoma"/>
                <a:sym typeface="Tahoma"/>
              </a:defRPr>
            </a:lvl6pPr>
            <a:lvl7pPr marR="0" lvl="6" algn="l" rtl="0">
              <a:spcBef>
                <a:spcPts val="0"/>
              </a:spcBef>
              <a:spcAft>
                <a:spcPts val="0"/>
              </a:spcAft>
              <a:buSzPts val="1400"/>
              <a:buNone/>
              <a:defRPr sz="1800" b="1" i="0" u="none" strike="noStrike" cap="none">
                <a:solidFill>
                  <a:srgbClr val="00287D"/>
                </a:solidFill>
                <a:latin typeface="Tahoma"/>
                <a:ea typeface="Tahoma"/>
                <a:cs typeface="Tahoma"/>
                <a:sym typeface="Tahoma"/>
              </a:defRPr>
            </a:lvl7pPr>
            <a:lvl8pPr marR="0" lvl="7" algn="l" rtl="0">
              <a:spcBef>
                <a:spcPts val="0"/>
              </a:spcBef>
              <a:spcAft>
                <a:spcPts val="0"/>
              </a:spcAft>
              <a:buSzPts val="1400"/>
              <a:buNone/>
              <a:defRPr sz="1800" b="1" i="0" u="none" strike="noStrike" cap="none">
                <a:solidFill>
                  <a:srgbClr val="00287D"/>
                </a:solidFill>
                <a:latin typeface="Tahoma"/>
                <a:ea typeface="Tahoma"/>
                <a:cs typeface="Tahoma"/>
                <a:sym typeface="Tahoma"/>
              </a:defRPr>
            </a:lvl8pPr>
            <a:lvl9pPr marR="0" lvl="8" algn="l" rtl="0">
              <a:spcBef>
                <a:spcPts val="0"/>
              </a:spcBef>
              <a:spcAft>
                <a:spcPts val="0"/>
              </a:spcAft>
              <a:buSzPts val="1400"/>
              <a:buNone/>
              <a:defRPr sz="1800" b="1" i="0" u="none" strike="noStrike" cap="none">
                <a:solidFill>
                  <a:srgbClr val="00287D"/>
                </a:solidFill>
                <a:latin typeface="Tahoma"/>
                <a:ea typeface="Tahoma"/>
                <a:cs typeface="Tahoma"/>
                <a:sym typeface="Tahoma"/>
              </a:defRPr>
            </a:lvl9pPr>
          </a:lstStyle>
          <a:p>
            <a:endParaRPr/>
          </a:p>
        </p:txBody>
      </p:sp>
      <p:sp>
        <p:nvSpPr>
          <p:cNvPr id="94" name="Google Shape;94;p16"/>
          <p:cNvSpPr txBox="1">
            <a:spLocks noGrp="1"/>
          </p:cNvSpPr>
          <p:nvPr>
            <p:ph type="body" idx="1"/>
          </p:nvPr>
        </p:nvSpPr>
        <p:spPr>
          <a:xfrm>
            <a:off x="539750" y="1871662"/>
            <a:ext cx="8064500" cy="39608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100"/>
              <a:buFont typeface="Arial"/>
              <a:buNone/>
              <a:defRPr sz="2100" b="0" i="0" u="none" strike="noStrike" cap="none">
                <a:solidFill>
                  <a:schemeClr val="dk1"/>
                </a:solidFill>
                <a:latin typeface="Arial"/>
                <a:ea typeface="Arial"/>
                <a:cs typeface="Arial"/>
                <a:sym typeface="Arial"/>
              </a:defRPr>
            </a:lvl1pPr>
            <a:lvl2pPr marL="914400" marR="0" lvl="1" indent="-228600" algn="l" rtl="0">
              <a:lnSpc>
                <a:spcPct val="120000"/>
              </a:lnSpc>
              <a:spcBef>
                <a:spcPts val="0"/>
              </a:spcBef>
              <a:spcAft>
                <a:spcPts val="0"/>
              </a:spcAft>
              <a:buClr>
                <a:schemeClr val="dk2"/>
              </a:buClr>
              <a:buSzPts val="1125"/>
              <a:buFont typeface="Arial"/>
              <a:buNone/>
              <a:defRPr sz="1125" b="0" i="0" u="none" strike="noStrike" cap="none">
                <a:solidFill>
                  <a:schemeClr val="dk1"/>
                </a:solidFill>
                <a:latin typeface="Arial"/>
                <a:ea typeface="Arial"/>
                <a:cs typeface="Arial"/>
                <a:sym typeface="Arial"/>
              </a:defRPr>
            </a:lvl2pPr>
            <a:lvl3pPr marL="1371600" marR="0" lvl="2" indent="-228600" algn="l" rtl="0">
              <a:lnSpc>
                <a:spcPct val="120000"/>
              </a:lnSpc>
              <a:spcBef>
                <a:spcPts val="0"/>
              </a:spcBef>
              <a:spcAft>
                <a:spcPts val="0"/>
              </a:spcAft>
              <a:buClr>
                <a:schemeClr val="folHlink"/>
              </a:buClr>
              <a:buSzPts val="900"/>
              <a:buFont typeface="Arial"/>
              <a:buNone/>
              <a:defRPr sz="1125" b="0" i="0" u="none" strike="noStrike" cap="none">
                <a:solidFill>
                  <a:schemeClr val="dk1"/>
                </a:solidFill>
                <a:latin typeface="Arial"/>
                <a:ea typeface="Arial"/>
                <a:cs typeface="Arial"/>
                <a:sym typeface="Arial"/>
              </a:defRPr>
            </a:lvl3pPr>
            <a:lvl4pPr marL="1828800" marR="0" lvl="3" indent="-228600" algn="l" rtl="0">
              <a:lnSpc>
                <a:spcPct val="120000"/>
              </a:lnSpc>
              <a:spcBef>
                <a:spcPts val="0"/>
              </a:spcBef>
              <a:spcAft>
                <a:spcPts val="0"/>
              </a:spcAft>
              <a:buClr>
                <a:schemeClr val="accent2"/>
              </a:buClr>
              <a:buSzPts val="1013"/>
              <a:buFont typeface="Arial"/>
              <a:buNone/>
              <a:defRPr sz="1125" b="0" i="0" u="none" strike="noStrike" cap="none">
                <a:solidFill>
                  <a:schemeClr val="dk1"/>
                </a:solidFill>
                <a:latin typeface="Arial"/>
                <a:ea typeface="Arial"/>
                <a:cs typeface="Arial"/>
                <a:sym typeface="Arial"/>
              </a:defRPr>
            </a:lvl4pPr>
            <a:lvl5pPr marL="2286000" marR="0" lvl="4" indent="-228600" algn="l" rtl="0">
              <a:lnSpc>
                <a:spcPct val="120000"/>
              </a:lnSpc>
              <a:spcBef>
                <a:spcPts val="0"/>
              </a:spcBef>
              <a:spcAft>
                <a:spcPts val="0"/>
              </a:spcAft>
              <a:buClr>
                <a:schemeClr val="accent1"/>
              </a:buClr>
              <a:buSzPts val="1125"/>
              <a:buFont typeface="Arial"/>
              <a:buNone/>
              <a:defRPr sz="1125"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75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95" name="Google Shape;95;p16"/>
          <p:cNvSpPr txBox="1">
            <a:spLocks noGrp="1"/>
          </p:cNvSpPr>
          <p:nvPr>
            <p:ph type="ftr" idx="11"/>
          </p:nvPr>
        </p:nvSpPr>
        <p:spPr>
          <a:xfrm>
            <a:off x="539750" y="6227762"/>
            <a:ext cx="5940425" cy="252412"/>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1400"/>
              <a:buNone/>
              <a:defRPr sz="24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96" name="Google Shape;96;p16"/>
          <p:cNvSpPr txBox="1">
            <a:spLocks noGrp="1"/>
          </p:cNvSpPr>
          <p:nvPr>
            <p:ph type="sldNum" idx="12"/>
          </p:nvPr>
        </p:nvSpPr>
        <p:spPr>
          <a:xfrm>
            <a:off x="311150" y="6227762"/>
            <a:ext cx="188912" cy="252412"/>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900"/>
              <a:buFont typeface="Arial"/>
              <a:buNone/>
              <a:defRPr sz="9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p:nvPr/>
        </p:nvSpPr>
        <p:spPr>
          <a:xfrm>
            <a:off x="611187" y="6016625"/>
            <a:ext cx="7921625" cy="25241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Katedra pedagogiky</a:t>
            </a:r>
            <a:endParaRPr/>
          </a:p>
        </p:txBody>
      </p:sp>
      <p:sp>
        <p:nvSpPr>
          <p:cNvPr id="191" name="Google Shape;191;p32"/>
          <p:cNvSpPr txBox="1">
            <a:spLocks noGrp="1"/>
          </p:cNvSpPr>
          <p:nvPr>
            <p:ph type="title"/>
          </p:nvPr>
        </p:nvSpPr>
        <p:spPr>
          <a:xfrm>
            <a:off x="311150" y="2257425"/>
            <a:ext cx="8521700" cy="1171575"/>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lt1"/>
              </a:buClr>
              <a:buSzPts val="3300"/>
              <a:buFont typeface="Arial"/>
              <a:buNone/>
            </a:pPr>
            <a:r>
              <a:rPr lang="en-US" sz="3300" b="1" i="0" u="none">
                <a:solidFill>
                  <a:schemeClr val="lt1"/>
                </a:solidFill>
                <a:latin typeface="Arial"/>
                <a:ea typeface="Arial"/>
                <a:cs typeface="Arial"/>
                <a:sym typeface="Arial"/>
              </a:rPr>
              <a:t>Teacher in the Role of Diagnostician</a:t>
            </a:r>
            <a:br>
              <a:rPr lang="en-US" sz="3300" b="1" i="0" u="none">
                <a:solidFill>
                  <a:schemeClr val="lt1"/>
                </a:solidFill>
                <a:latin typeface="Arial"/>
                <a:ea typeface="Arial"/>
                <a:cs typeface="Arial"/>
                <a:sym typeface="Arial"/>
              </a:rPr>
            </a:br>
            <a:r>
              <a:rPr lang="en-US" sz="3300" b="1" i="0" u="none">
                <a:solidFill>
                  <a:schemeClr val="lt1"/>
                </a:solidFill>
                <a:latin typeface="Arial"/>
                <a:ea typeface="Arial"/>
                <a:cs typeface="Arial"/>
                <a:sym typeface="Arial"/>
              </a:rPr>
              <a:t>Pedagogical Diagnostics</a:t>
            </a:r>
            <a:br>
              <a:rPr lang="en-US" sz="3300" b="1" i="0" u="none">
                <a:solidFill>
                  <a:schemeClr val="lt1"/>
                </a:solidFill>
                <a:latin typeface="Arial"/>
                <a:ea typeface="Arial"/>
                <a:cs typeface="Arial"/>
                <a:sym typeface="Arial"/>
              </a:rPr>
            </a:br>
            <a:r>
              <a:rPr lang="en-US" sz="3300" b="1" i="0" u="none">
                <a:solidFill>
                  <a:schemeClr val="lt1"/>
                </a:solidFill>
                <a:latin typeface="Arial"/>
                <a:ea typeface="Arial"/>
                <a:cs typeface="Arial"/>
                <a:sym typeface="Arial"/>
              </a:rPr>
              <a:t>Pedagogical Diagnosing</a:t>
            </a:r>
            <a:br>
              <a:rPr lang="en-US" sz="3300" b="1" i="0" u="none">
                <a:solidFill>
                  <a:schemeClr val="lt1"/>
                </a:solidFill>
                <a:latin typeface="Arial"/>
                <a:ea typeface="Arial"/>
                <a:cs typeface="Arial"/>
                <a:sym typeface="Arial"/>
              </a:rPr>
            </a:br>
            <a:r>
              <a:rPr lang="en-US" sz="3300" b="1" i="0" u="none">
                <a:solidFill>
                  <a:schemeClr val="lt1"/>
                </a:solidFill>
                <a:latin typeface="Arial"/>
                <a:ea typeface="Arial"/>
                <a:cs typeface="Arial"/>
                <a:sym typeface="Arial"/>
              </a:rPr>
              <a:t/>
            </a:r>
            <a:br>
              <a:rPr lang="en-US" sz="3300" b="1" i="0" u="none">
                <a:solidFill>
                  <a:schemeClr val="lt1"/>
                </a:solidFill>
                <a:latin typeface="Arial"/>
                <a:ea typeface="Arial"/>
                <a:cs typeface="Arial"/>
                <a:sym typeface="Arial"/>
              </a:rPr>
            </a:br>
            <a:endParaRPr/>
          </a:p>
        </p:txBody>
      </p:sp>
      <p:sp>
        <p:nvSpPr>
          <p:cNvPr id="192" name="Google Shape;192;p32"/>
          <p:cNvSpPr txBox="1">
            <a:spLocks noGrp="1"/>
          </p:cNvSpPr>
          <p:nvPr>
            <p:ph type="subTitle" idx="1"/>
          </p:nvPr>
        </p:nvSpPr>
        <p:spPr>
          <a:xfrm>
            <a:off x="298450" y="4116387"/>
            <a:ext cx="8521700" cy="6985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2100"/>
              <a:buFont typeface="Arial"/>
              <a:buNone/>
            </a:pPr>
            <a:r>
              <a:rPr lang="en-US" sz="2100" b="0" i="0" u="none">
                <a:solidFill>
                  <a:schemeClr val="lt1"/>
                </a:solidFill>
                <a:latin typeface="Arial"/>
                <a:ea typeface="Arial"/>
                <a:cs typeface="Arial"/>
                <a:sym typeface="Arial"/>
              </a:rPr>
              <a:t>The process of pedagogical diagnosing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a:spLocks noGrp="1"/>
          </p:cNvSpPr>
          <p:nvPr>
            <p:ph type="title" idx="4294967295"/>
          </p:nvPr>
        </p:nvSpPr>
        <p:spPr>
          <a:xfrm>
            <a:off x="457200" y="485775"/>
            <a:ext cx="8229600" cy="1143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3000"/>
              <a:buFont typeface="Arial"/>
              <a:buNone/>
            </a:pPr>
            <a:r>
              <a:rPr lang="en-US" sz="3000" b="1" i="0" u="none" strike="noStrike" cap="none">
                <a:solidFill>
                  <a:schemeClr val="dk2"/>
                </a:solidFill>
                <a:latin typeface="Arial"/>
                <a:ea typeface="Arial"/>
                <a:cs typeface="Arial"/>
                <a:sym typeface="Arial"/>
              </a:rPr>
              <a:t>School counseling</a:t>
            </a:r>
            <a:br>
              <a:rPr lang="en-US" sz="3000" b="1" i="0" u="none" strike="noStrike" cap="none">
                <a:solidFill>
                  <a:schemeClr val="dk2"/>
                </a:solidFill>
                <a:latin typeface="Arial"/>
                <a:ea typeface="Arial"/>
                <a:cs typeface="Arial"/>
                <a:sym typeface="Arial"/>
              </a:rPr>
            </a:br>
            <a:r>
              <a:rPr lang="en-US" sz="3000" b="1" i="0" u="none" strike="noStrike" cap="none">
                <a:solidFill>
                  <a:schemeClr val="dk2"/>
                </a:solidFill>
                <a:latin typeface="Arial"/>
                <a:ea typeface="Arial"/>
                <a:cs typeface="Arial"/>
                <a:sym typeface="Arial"/>
              </a:rPr>
              <a:t/>
            </a:r>
            <a:br>
              <a:rPr lang="en-US" sz="3000" b="1" i="0" u="none" strike="noStrike" cap="none">
                <a:solidFill>
                  <a:schemeClr val="dk2"/>
                </a:solidFill>
                <a:latin typeface="Arial"/>
                <a:ea typeface="Arial"/>
                <a:cs typeface="Arial"/>
                <a:sym typeface="Arial"/>
              </a:rPr>
            </a:br>
            <a:r>
              <a:rPr lang="en-US" sz="2100" b="1" i="0" u="none" strike="noStrike" cap="none">
                <a:solidFill>
                  <a:schemeClr val="dk1"/>
                </a:solidFill>
                <a:latin typeface="Arial"/>
                <a:ea typeface="Arial"/>
                <a:cs typeface="Arial"/>
                <a:sym typeface="Arial"/>
              </a:rPr>
              <a:t>Providing counseling services is covered in Regulation no. 197/2016 Coll. on the provision of counseling services at schools and educational facilities.  </a:t>
            </a:r>
            <a:endParaRPr/>
          </a:p>
        </p:txBody>
      </p:sp>
      <p:sp>
        <p:nvSpPr>
          <p:cNvPr id="253" name="Google Shape;253;p41"/>
          <p:cNvSpPr txBox="1">
            <a:spLocks noGrp="1"/>
          </p:cNvSpPr>
          <p:nvPr>
            <p:ph type="body" idx="4294967295"/>
          </p:nvPr>
        </p:nvSpPr>
        <p:spPr>
          <a:xfrm>
            <a:off x="531812" y="2938462"/>
            <a:ext cx="4040187" cy="6381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2100"/>
              <a:buFont typeface="Arial"/>
              <a:buNone/>
            </a:pPr>
            <a:r>
              <a:rPr lang="en-US" sz="2100" b="1" i="0" u="none" strike="noStrike" cap="none">
                <a:solidFill>
                  <a:schemeClr val="dk1"/>
                </a:solidFill>
                <a:latin typeface="Arial"/>
                <a:ea typeface="Arial"/>
                <a:cs typeface="Arial"/>
                <a:sym typeface="Arial"/>
              </a:rPr>
              <a:t>The school counseling center consists of:</a:t>
            </a:r>
            <a:endParaRPr/>
          </a:p>
        </p:txBody>
      </p:sp>
      <p:sp>
        <p:nvSpPr>
          <p:cNvPr id="254" name="Google Shape;254;p41"/>
          <p:cNvSpPr txBox="1">
            <a:spLocks noGrp="1"/>
          </p:cNvSpPr>
          <p:nvPr>
            <p:ph type="body" idx="4294967295"/>
          </p:nvPr>
        </p:nvSpPr>
        <p:spPr>
          <a:xfrm>
            <a:off x="531812" y="3494087"/>
            <a:ext cx="4040187" cy="39512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2100"/>
              <a:buFont typeface="Arial"/>
              <a:buNone/>
            </a:pPr>
            <a:endParaRPr sz="2100" b="0" i="0" u="none" strike="noStrike" cap="none">
              <a:solidFill>
                <a:schemeClr val="lt1"/>
              </a:solidFill>
              <a:latin typeface="Arial"/>
              <a:ea typeface="Arial"/>
              <a:cs typeface="Arial"/>
              <a:sym typeface="Arial"/>
            </a:endParaRPr>
          </a:p>
          <a:p>
            <a:pPr marL="0" marR="0" lvl="0" indent="0" algn="l" rtl="0">
              <a:lnSpc>
                <a:spcPct val="150000"/>
              </a:lnSpc>
              <a:spcBef>
                <a:spcPts val="0"/>
              </a:spcBef>
              <a:spcAft>
                <a:spcPts val="0"/>
              </a:spcAft>
              <a:buClr>
                <a:schemeClr val="dk2"/>
              </a:buClr>
              <a:buSzPts val="2100"/>
              <a:buFont typeface="Arial"/>
              <a:buNone/>
            </a:pPr>
            <a:r>
              <a:rPr lang="en-US" sz="2100" b="0" i="0" u="none" strike="noStrike" cap="none">
                <a:solidFill>
                  <a:schemeClr val="dk1"/>
                </a:solidFill>
                <a:latin typeface="Arial"/>
                <a:ea typeface="Arial"/>
                <a:cs typeface="Arial"/>
                <a:sym typeface="Arial"/>
              </a:rPr>
              <a:t>educational counselor;</a:t>
            </a:r>
            <a:endParaRPr/>
          </a:p>
          <a:p>
            <a:pPr marL="0" marR="0" lvl="0" indent="0" algn="l" rtl="0">
              <a:lnSpc>
                <a:spcPct val="150000"/>
              </a:lnSpc>
              <a:spcBef>
                <a:spcPts val="0"/>
              </a:spcBef>
              <a:spcAft>
                <a:spcPts val="0"/>
              </a:spcAft>
              <a:buClr>
                <a:schemeClr val="dk2"/>
              </a:buClr>
              <a:buSzPts val="2100"/>
              <a:buFont typeface="Arial"/>
              <a:buNone/>
            </a:pPr>
            <a:r>
              <a:rPr lang="en-US" sz="2100" b="0" i="0" u="none" strike="noStrike" cap="none">
                <a:solidFill>
                  <a:schemeClr val="dk1"/>
                </a:solidFill>
                <a:latin typeface="Arial"/>
                <a:ea typeface="Arial"/>
                <a:cs typeface="Arial"/>
                <a:sym typeface="Arial"/>
              </a:rPr>
              <a:t>school prevention methodist; </a:t>
            </a:r>
            <a:endParaRPr/>
          </a:p>
          <a:p>
            <a:pPr marL="0" marR="0" lvl="0" indent="0" algn="l" rtl="0">
              <a:lnSpc>
                <a:spcPct val="150000"/>
              </a:lnSpc>
              <a:spcBef>
                <a:spcPts val="0"/>
              </a:spcBef>
              <a:spcAft>
                <a:spcPts val="0"/>
              </a:spcAft>
              <a:buClr>
                <a:schemeClr val="dk2"/>
              </a:buClr>
              <a:buSzPts val="2100"/>
              <a:buFont typeface="Arial"/>
              <a:buNone/>
            </a:pPr>
            <a:r>
              <a:rPr lang="en-US" sz="2100" b="0" i="0" u="none" strike="noStrike" cap="none">
                <a:solidFill>
                  <a:schemeClr val="dk1"/>
                </a:solidFill>
                <a:latin typeface="Arial"/>
                <a:ea typeface="Arial"/>
                <a:cs typeface="Arial"/>
                <a:sym typeface="Arial"/>
              </a:rPr>
              <a:t>school psychologist;</a:t>
            </a:r>
            <a:endParaRPr/>
          </a:p>
          <a:p>
            <a:pPr marL="0" marR="0" lvl="0" indent="0" algn="l" rtl="0">
              <a:lnSpc>
                <a:spcPct val="150000"/>
              </a:lnSpc>
              <a:spcBef>
                <a:spcPts val="0"/>
              </a:spcBef>
              <a:spcAft>
                <a:spcPts val="0"/>
              </a:spcAft>
              <a:buClr>
                <a:schemeClr val="dk2"/>
              </a:buClr>
              <a:buSzPts val="2100"/>
              <a:buFont typeface="Arial"/>
              <a:buNone/>
            </a:pPr>
            <a:r>
              <a:rPr lang="en-US" sz="2100" b="0" i="0" u="none" strike="noStrike" cap="none">
                <a:solidFill>
                  <a:schemeClr val="dk1"/>
                </a:solidFill>
                <a:latin typeface="Arial"/>
                <a:ea typeface="Arial"/>
                <a:cs typeface="Arial"/>
                <a:sym typeface="Arial"/>
              </a:rPr>
              <a:t>school special education expert.</a:t>
            </a:r>
            <a:endParaRPr/>
          </a:p>
          <a:p>
            <a:pPr marL="0" marR="0" lvl="0" indent="0" algn="l" rtl="0">
              <a:lnSpc>
                <a:spcPct val="100000"/>
              </a:lnSpc>
              <a:spcBef>
                <a:spcPts val="0"/>
              </a:spcBef>
              <a:spcAft>
                <a:spcPts val="0"/>
              </a:spcAft>
              <a:buClr>
                <a:schemeClr val="dk2"/>
              </a:buClr>
              <a:buSzPts val="2100"/>
              <a:buFont typeface="Arial"/>
              <a:buNone/>
            </a:pPr>
            <a:endParaRPr sz="2100" b="0" i="0" u="none">
              <a:solidFill>
                <a:schemeClr val="dk1"/>
              </a:solidFill>
              <a:latin typeface="Arial"/>
              <a:ea typeface="Arial"/>
              <a:cs typeface="Arial"/>
              <a:sym typeface="Arial"/>
            </a:endParaRPr>
          </a:p>
        </p:txBody>
      </p:sp>
      <p:sp>
        <p:nvSpPr>
          <p:cNvPr id="255" name="Google Shape;255;p41"/>
          <p:cNvSpPr txBox="1">
            <a:spLocks noGrp="1"/>
          </p:cNvSpPr>
          <p:nvPr>
            <p:ph type="body" idx="4294967295"/>
          </p:nvPr>
        </p:nvSpPr>
        <p:spPr>
          <a:xfrm>
            <a:off x="5102225" y="2938462"/>
            <a:ext cx="4041775" cy="6381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2100"/>
              <a:buFont typeface="Arial"/>
              <a:buNone/>
            </a:pPr>
            <a:r>
              <a:rPr lang="en-US" sz="2100" b="1" i="0" u="none">
                <a:solidFill>
                  <a:schemeClr val="dk1"/>
                </a:solidFill>
                <a:latin typeface="Arial"/>
                <a:ea typeface="Arial"/>
                <a:cs typeface="Arial"/>
                <a:sym typeface="Arial"/>
              </a:rPr>
              <a:t>School counseling facilities include:</a:t>
            </a:r>
            <a:endParaRPr/>
          </a:p>
        </p:txBody>
      </p:sp>
      <p:sp>
        <p:nvSpPr>
          <p:cNvPr id="256" name="Google Shape;256;p41"/>
          <p:cNvSpPr txBox="1">
            <a:spLocks noGrp="1"/>
          </p:cNvSpPr>
          <p:nvPr>
            <p:ph type="body" idx="4294967295"/>
          </p:nvPr>
        </p:nvSpPr>
        <p:spPr>
          <a:xfrm>
            <a:off x="5102225" y="3494087"/>
            <a:ext cx="4041775" cy="39512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2100"/>
              <a:buFont typeface="Arial"/>
              <a:buNone/>
            </a:pPr>
            <a:endParaRPr sz="2100" b="0" i="0" u="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2"/>
              </a:buClr>
              <a:buSzPts val="2100"/>
              <a:buFont typeface="Arial"/>
              <a:buNone/>
            </a:pPr>
            <a:r>
              <a:rPr lang="en-US" sz="2100" b="0" i="0" u="none">
                <a:solidFill>
                  <a:schemeClr val="dk1"/>
                </a:solidFill>
                <a:latin typeface="Arial"/>
                <a:ea typeface="Arial"/>
                <a:cs typeface="Arial"/>
                <a:sym typeface="Arial"/>
              </a:rPr>
              <a:t>pedagogic-psychological counseling center</a:t>
            </a:r>
            <a:endParaRPr/>
          </a:p>
          <a:p>
            <a:pPr marL="0" marR="0" lvl="0" indent="0" algn="l" rtl="0">
              <a:lnSpc>
                <a:spcPct val="150000"/>
              </a:lnSpc>
              <a:spcBef>
                <a:spcPts val="0"/>
              </a:spcBef>
              <a:spcAft>
                <a:spcPts val="0"/>
              </a:spcAft>
              <a:buClr>
                <a:schemeClr val="dk2"/>
              </a:buClr>
              <a:buSzPts val="2100"/>
              <a:buFont typeface="Arial"/>
              <a:buNone/>
            </a:pPr>
            <a:r>
              <a:rPr lang="en-US" sz="2100" b="0" i="0" u="none">
                <a:solidFill>
                  <a:schemeClr val="dk1"/>
                </a:solidFill>
                <a:latin typeface="Arial"/>
                <a:ea typeface="Arial"/>
                <a:cs typeface="Arial"/>
                <a:sym typeface="Arial"/>
              </a:rPr>
              <a:t>special pedagogical center</a:t>
            </a:r>
            <a:endParaRPr/>
          </a:p>
          <a:p>
            <a:pPr marL="0" marR="0" lvl="0" indent="0" algn="l" rtl="0">
              <a:lnSpc>
                <a:spcPct val="100000"/>
              </a:lnSpc>
              <a:spcBef>
                <a:spcPts val="0"/>
              </a:spcBef>
              <a:spcAft>
                <a:spcPts val="0"/>
              </a:spcAft>
              <a:buClr>
                <a:schemeClr val="dk2"/>
              </a:buClr>
              <a:buSzPts val="2100"/>
              <a:buFont typeface="Arial"/>
              <a:buNone/>
            </a:pPr>
            <a:endParaRPr sz="21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2100"/>
              <a:buFont typeface="Arial"/>
              <a:buNone/>
            </a:pPr>
            <a:endParaRPr sz="2100" b="0" i="0" u="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aphicFrame>
        <p:nvGraphicFramePr>
          <p:cNvPr id="261" name="Google Shape;261;p42"/>
          <p:cNvGraphicFramePr/>
          <p:nvPr/>
        </p:nvGraphicFramePr>
        <p:xfrm>
          <a:off x="161925" y="2879725"/>
          <a:ext cx="3000000" cy="3000000"/>
        </p:xfrm>
        <a:graphic>
          <a:graphicData uri="http://schemas.openxmlformats.org/drawingml/2006/table">
            <a:tbl>
              <a:tblPr>
                <a:noFill/>
                <a:tableStyleId>{863C4DE8-A4D9-4BE8-8334-518CC272C56F}</a:tableStyleId>
              </a:tblPr>
              <a:tblGrid>
                <a:gridCol w="1089025"/>
                <a:gridCol w="4791075"/>
                <a:gridCol w="2940050"/>
              </a:tblGrid>
              <a:tr h="388925">
                <a:tc>
                  <a:txBody>
                    <a:bodyPr/>
                    <a:lstStyle/>
                    <a:p>
                      <a:pPr marL="0" marR="0" lvl="0" indent="0" algn="l" rtl="0">
                        <a:lnSpc>
                          <a:spcPct val="100000"/>
                        </a:lnSpc>
                        <a:spcBef>
                          <a:spcPts val="0"/>
                        </a:spcBef>
                        <a:spcAft>
                          <a:spcPts val="0"/>
                        </a:spcAft>
                        <a:buClr>
                          <a:srgbClr val="FFFFFF"/>
                        </a:buClr>
                        <a:buSzPts val="1600"/>
                        <a:buFont typeface="Arial"/>
                        <a:buNone/>
                      </a:pPr>
                      <a:r>
                        <a:rPr lang="en-US" sz="1600" b="1" i="0" u="none" strike="noStrike" cap="none">
                          <a:solidFill>
                            <a:srgbClr val="FFFFFF"/>
                          </a:solidFill>
                          <a:latin typeface="Arial"/>
                          <a:ea typeface="Arial"/>
                          <a:cs typeface="Arial"/>
                          <a:sym typeface="Arial"/>
                        </a:rPr>
                        <a:t>Degree</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r>
              <a:tr h="2041525">
                <a:tc>
                  <a:txBody>
                    <a:bodyPr/>
                    <a:lstStyle/>
                    <a:p>
                      <a:pPr marL="0" marR="0" lvl="0" indent="0" algn="l" rtl="0">
                        <a:lnSpc>
                          <a:spcPct val="100000"/>
                        </a:lnSpc>
                        <a:spcBef>
                          <a:spcPts val="0"/>
                        </a:spcBef>
                        <a:spcAft>
                          <a:spcPts val="0"/>
                        </a:spcAft>
                        <a:buClr>
                          <a:srgbClr val="000000"/>
                        </a:buClr>
                        <a:buSzPts val="1600"/>
                        <a:buFont typeface="Arial"/>
                        <a:buNone/>
                      </a:pPr>
                      <a:r>
                        <a:rPr lang="en-US" sz="1600" b="1" i="0" u="none">
                          <a:solidFill>
                            <a:srgbClr val="000000"/>
                          </a:solidFill>
                          <a:latin typeface="Arial"/>
                          <a:ea typeface="Arial"/>
                          <a:cs typeface="Arial"/>
                          <a:sym typeface="Arial"/>
                        </a:rPr>
                        <a:t>1st degree</a:t>
                      </a:r>
                      <a:endParaRPr/>
                    </a:p>
                    <a:p>
                      <a:pPr marL="0" marR="0" lvl="0" indent="0" algn="l" rtl="0">
                        <a:spcBef>
                          <a:spcPts val="0"/>
                        </a:spcBef>
                        <a:spcAft>
                          <a:spcPts val="0"/>
                        </a:spcAft>
                        <a:buNone/>
                      </a:pPr>
                      <a:endParaRPr sz="1600" b="1" i="0" u="none">
                        <a:solidFill>
                          <a:srgbClr val="000000"/>
                        </a:solidFill>
                        <a:latin typeface="Arial"/>
                        <a:ea typeface="Arial"/>
                        <a:cs typeface="Arial"/>
                        <a:sym typeface="Arial"/>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CBF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The school, especially the teacher with the school counseling center</a:t>
                      </a:r>
                      <a:endParaRPr/>
                    </a:p>
                    <a:p>
                      <a:pPr marL="0" marR="0" lvl="0" indent="0" algn="l"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forms: </a:t>
                      </a:r>
                      <a:endParaRPr sz="1600" b="0" i="0" u="none">
                        <a:solidFill>
                          <a:srgbClr val="000000"/>
                        </a:solidFill>
                        <a:latin typeface="Arial"/>
                        <a:ea typeface="Arial"/>
                        <a:cs typeface="Arial"/>
                        <a:sym typeface="Arial"/>
                      </a:endParaRPr>
                    </a:p>
                    <a:p>
                      <a:pPr marL="0" marR="0" lvl="0" indent="-12700" algn="l" rtl="0">
                        <a:lnSpc>
                          <a:spcPct val="100000"/>
                        </a:lnSpc>
                        <a:spcBef>
                          <a:spcPts val="0"/>
                        </a:spcBef>
                        <a:spcAft>
                          <a:spcPts val="0"/>
                        </a:spcAft>
                        <a:buClr>
                          <a:srgbClr val="000000"/>
                        </a:buClr>
                        <a:buSzPts val="200"/>
                        <a:buFont typeface="Arial"/>
                        <a:buAutoNum type="alphaLcParenR"/>
                      </a:pPr>
                      <a:r>
                        <a:rPr lang="en-US" sz="1600" b="0" i="0" u="none">
                          <a:solidFill>
                            <a:srgbClr val="000000"/>
                          </a:solidFill>
                          <a:latin typeface="Arial"/>
                          <a:ea typeface="Arial"/>
                          <a:cs typeface="Arial"/>
                          <a:sym typeface="Arial"/>
                        </a:rPr>
                        <a:t> individualization</a:t>
                      </a:r>
                      <a:endParaRPr sz="1600" b="0" i="0" u="none">
                        <a:solidFill>
                          <a:srgbClr val="000000"/>
                        </a:solidFill>
                        <a:latin typeface="Arial"/>
                        <a:ea typeface="Arial"/>
                        <a:cs typeface="Arial"/>
                        <a:sym typeface="Arial"/>
                      </a:endParaRPr>
                    </a:p>
                    <a:p>
                      <a:pPr marL="0" marR="0" lvl="0" indent="-12700" algn="l" rtl="0">
                        <a:lnSpc>
                          <a:spcPct val="100000"/>
                        </a:lnSpc>
                        <a:spcBef>
                          <a:spcPts val="0"/>
                        </a:spcBef>
                        <a:spcAft>
                          <a:spcPts val="0"/>
                        </a:spcAft>
                        <a:buClr>
                          <a:srgbClr val="000000"/>
                        </a:buClr>
                        <a:buSzPts val="200"/>
                        <a:buFont typeface="Arial"/>
                        <a:buAutoNum type="alphaLcParenR"/>
                      </a:pPr>
                      <a:r>
                        <a:rPr lang="en-US" sz="1600" b="0" i="0" u="none">
                          <a:solidFill>
                            <a:schemeClr val="accent1"/>
                          </a:solidFill>
                          <a:latin typeface="Arial"/>
                          <a:ea typeface="Arial"/>
                          <a:cs typeface="Arial"/>
                          <a:sym typeface="Arial"/>
                        </a:rPr>
                        <a:t> </a:t>
                      </a:r>
                      <a:r>
                        <a:rPr lang="en-US" sz="1600" b="0" i="0" u="none">
                          <a:solidFill>
                            <a:schemeClr val="dk1"/>
                          </a:solidFill>
                          <a:latin typeface="Arial"/>
                          <a:ea typeface="Arial"/>
                          <a:cs typeface="Arial"/>
                          <a:sym typeface="Arial"/>
                        </a:rPr>
                        <a:t>a pedagogical support plan (</a:t>
                      </a:r>
                      <a:r>
                        <a:rPr lang="en-US" sz="1600" b="1" i="0" u="none">
                          <a:solidFill>
                            <a:schemeClr val="dk1"/>
                          </a:solidFill>
                          <a:latin typeface="Arial"/>
                          <a:ea typeface="Arial"/>
                          <a:cs typeface="Arial"/>
                          <a:sym typeface="Arial"/>
                        </a:rPr>
                        <a:t>PSP</a:t>
                      </a:r>
                      <a:r>
                        <a:rPr lang="en-US" sz="1600" b="0" i="0" u="none">
                          <a:solidFill>
                            <a:schemeClr val="dk1"/>
                          </a:solidFill>
                          <a:latin typeface="Arial"/>
                          <a:ea typeface="Arial"/>
                          <a:cs typeface="Arial"/>
                          <a:sym typeface="Arial"/>
                        </a:rPr>
                        <a:t>)</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CBF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The functionality of the PSP is evaluated after three months. If the PSP proves satisfactory, it is further adhered to. If the PSP does not help, support through expert counseling services comes into play.</a:t>
                      </a:r>
                      <a:endParaRPr/>
                    </a:p>
                    <a:p>
                      <a:pPr marL="0" marR="0" lvl="0" indent="0" algn="l" rtl="0">
                        <a:spcBef>
                          <a:spcPts val="0"/>
                        </a:spcBef>
                        <a:spcAft>
                          <a:spcPts val="0"/>
                        </a:spcAft>
                        <a:buNone/>
                      </a:pPr>
                      <a:endParaRPr sz="1600" b="0" i="0" u="none">
                        <a:solidFill>
                          <a:srgbClr val="000000"/>
                        </a:solidFill>
                        <a:latin typeface="Arial"/>
                        <a:ea typeface="Arial"/>
                        <a:cs typeface="Arial"/>
                        <a:sym typeface="Arial"/>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CBF2"/>
                    </a:solidFill>
                  </a:tcPr>
                </a:tc>
              </a:tr>
              <a:tr h="1066800">
                <a:tc>
                  <a:txBody>
                    <a:bodyPr/>
                    <a:lstStyle/>
                    <a:p>
                      <a:pPr marL="0" marR="0" lvl="0" indent="0" algn="l" rtl="0">
                        <a:lnSpc>
                          <a:spcPct val="100000"/>
                        </a:lnSpc>
                        <a:spcBef>
                          <a:spcPts val="0"/>
                        </a:spcBef>
                        <a:spcAft>
                          <a:spcPts val="0"/>
                        </a:spcAft>
                        <a:buClr>
                          <a:srgbClr val="000000"/>
                        </a:buClr>
                        <a:buSzPts val="1600"/>
                        <a:buFont typeface="Arial"/>
                        <a:buNone/>
                      </a:pPr>
                      <a:r>
                        <a:rPr lang="en-US" sz="1600" b="1" i="0" u="none">
                          <a:solidFill>
                            <a:srgbClr val="000000"/>
                          </a:solidFill>
                          <a:latin typeface="Arial"/>
                          <a:ea typeface="Arial"/>
                          <a:cs typeface="Arial"/>
                          <a:sym typeface="Arial"/>
                        </a:rPr>
                        <a:t>2nd –</a:t>
                      </a:r>
                      <a:endParaRPr/>
                    </a:p>
                    <a:p>
                      <a:pPr marL="0" marR="0" lvl="0" indent="0" algn="l" rtl="0">
                        <a:lnSpc>
                          <a:spcPct val="100000"/>
                        </a:lnSpc>
                        <a:spcBef>
                          <a:spcPts val="0"/>
                        </a:spcBef>
                        <a:spcAft>
                          <a:spcPts val="0"/>
                        </a:spcAft>
                        <a:buClr>
                          <a:srgbClr val="000000"/>
                        </a:buClr>
                        <a:buSzPts val="1600"/>
                        <a:buFont typeface="Arial"/>
                        <a:buNone/>
                      </a:pPr>
                      <a:r>
                        <a:rPr lang="en-US" sz="1600" b="1" i="0" u="none">
                          <a:solidFill>
                            <a:srgbClr val="000000"/>
                          </a:solidFill>
                          <a:latin typeface="Arial"/>
                          <a:ea typeface="Arial"/>
                          <a:cs typeface="Arial"/>
                          <a:sym typeface="Arial"/>
                        </a:rPr>
                        <a:t> 5 th grades</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E7F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They are ensured by the pedagogical-psychological center (PPC). </a:t>
                      </a:r>
                      <a:endParaRPr/>
                    </a:p>
                    <a:p>
                      <a:pPr marL="0" marR="0" lvl="0" indent="0" algn="l"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The school then prepares </a:t>
                      </a:r>
                      <a:r>
                        <a:rPr lang="en-US" sz="1600" b="0" i="0" u="none">
                          <a:solidFill>
                            <a:schemeClr val="dk1"/>
                          </a:solidFill>
                          <a:latin typeface="Arial"/>
                          <a:ea typeface="Arial"/>
                          <a:cs typeface="Arial"/>
                          <a:sym typeface="Arial"/>
                        </a:rPr>
                        <a:t>an individual educational plan </a:t>
                      </a:r>
                      <a:r>
                        <a:rPr lang="en-US" sz="1600" b="0" i="0" u="none">
                          <a:solidFill>
                            <a:srgbClr val="000000"/>
                          </a:solidFill>
                          <a:latin typeface="Arial"/>
                          <a:ea typeface="Arial"/>
                          <a:cs typeface="Arial"/>
                          <a:sym typeface="Arial"/>
                        </a:rPr>
                        <a:t>(</a:t>
                      </a:r>
                      <a:r>
                        <a:rPr lang="en-US" sz="1600" b="1" i="0" u="none">
                          <a:solidFill>
                            <a:srgbClr val="000000"/>
                          </a:solidFill>
                          <a:latin typeface="Arial"/>
                          <a:ea typeface="Arial"/>
                          <a:cs typeface="Arial"/>
                          <a:sym typeface="Arial"/>
                        </a:rPr>
                        <a:t>IEP</a:t>
                      </a:r>
                      <a:r>
                        <a:rPr lang="en-US" sz="1600" b="0" i="0" u="none">
                          <a:solidFill>
                            <a:srgbClr val="000000"/>
                          </a:solidFill>
                          <a:latin typeface="Arial"/>
                          <a:ea typeface="Arial"/>
                          <a:cs typeface="Arial"/>
                          <a:sym typeface="Arial"/>
                        </a:rPr>
                        <a:t>) based on the PPC’s recommendations</a:t>
                      </a:r>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E7F9"/>
                    </a:solidFill>
                  </a:tcPr>
                </a:tc>
                <a:tc>
                  <a:txBody>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E7F9"/>
                    </a:solidFill>
                  </a:tcPr>
                </a:tc>
              </a:tr>
              <a:tr h="366700">
                <a:tc>
                  <a:txBody>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CBF2"/>
                    </a:solidFill>
                  </a:tcPr>
                </a:tc>
                <a:tc>
                  <a:txBody>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CBF2"/>
                    </a:solidFill>
                  </a:tcPr>
                </a:tc>
                <a:tc>
                  <a:txBody>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CBF2"/>
                    </a:solidFill>
                  </a:tcPr>
                </a:tc>
              </a:tr>
            </a:tbl>
          </a:graphicData>
        </a:graphic>
      </p:graphicFrame>
      <p:pic>
        <p:nvPicPr>
          <p:cNvPr id="262" name="Google Shape;262;p42"/>
          <p:cNvPicPr preferRelativeResize="0"/>
          <p:nvPr/>
        </p:nvPicPr>
        <p:blipFill rotWithShape="1">
          <a:blip r:embed="rId3">
            <a:alphaModFix/>
          </a:blip>
          <a:srcRect/>
          <a:stretch/>
        </p:blipFill>
        <p:spPr>
          <a:xfrm>
            <a:off x="4886325" y="206375"/>
            <a:ext cx="4094162" cy="2838450"/>
          </a:xfrm>
          <a:prstGeom prst="rect">
            <a:avLst/>
          </a:prstGeom>
          <a:noFill/>
          <a:ln>
            <a:noFill/>
          </a:ln>
        </p:spPr>
      </p:pic>
      <p:sp>
        <p:nvSpPr>
          <p:cNvPr id="263" name="Google Shape;263;p42"/>
          <p:cNvSpPr txBox="1"/>
          <p:nvPr/>
        </p:nvSpPr>
        <p:spPr>
          <a:xfrm>
            <a:off x="314325" y="206375"/>
            <a:ext cx="4572000" cy="16319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000"/>
              <a:buFont typeface="Arial"/>
              <a:buNone/>
            </a:pPr>
            <a:r>
              <a:rPr lang="en-US" sz="3000" b="0" i="0" u="none">
                <a:solidFill>
                  <a:schemeClr val="dk2"/>
                </a:solidFill>
                <a:latin typeface="Arial"/>
                <a:ea typeface="Arial"/>
                <a:cs typeface="Arial"/>
                <a:sym typeface="Arial"/>
              </a:rPr>
              <a:t>Waves of intervention model </a:t>
            </a:r>
            <a:endParaRPr/>
          </a:p>
          <a:p>
            <a:pPr marL="0" marR="0" lvl="0" indent="0" algn="l" rtl="0">
              <a:lnSpc>
                <a:spcPct val="100000"/>
              </a:lnSpc>
              <a:spcBef>
                <a:spcPts val="0"/>
              </a:spcBef>
              <a:spcAft>
                <a:spcPts val="0"/>
              </a:spcAft>
              <a:buClr>
                <a:schemeClr val="dk2"/>
              </a:buClr>
              <a:buSzPts val="2000"/>
              <a:buFont typeface="Arial"/>
              <a:buNone/>
            </a:pPr>
            <a:r>
              <a:rPr lang="en-US" sz="2000" b="0" i="0" u="none">
                <a:solidFill>
                  <a:schemeClr val="dk2"/>
                </a:solidFill>
                <a:latin typeface="Arial"/>
                <a:ea typeface="Arial"/>
                <a:cs typeface="Arial"/>
                <a:sym typeface="Arial"/>
              </a:rPr>
              <a:t>(Neil MacKey,2009)</a:t>
            </a:r>
            <a:br>
              <a:rPr lang="en-US" sz="2000" b="0" i="0" u="none">
                <a:solidFill>
                  <a:schemeClr val="dk2"/>
                </a:solidFill>
                <a:latin typeface="Arial"/>
                <a:ea typeface="Arial"/>
                <a:cs typeface="Arial"/>
                <a:sym typeface="Arial"/>
              </a:rPr>
            </a:br>
            <a:endParaRPr/>
          </a:p>
        </p:txBody>
      </p:sp>
      <p:sp>
        <p:nvSpPr>
          <p:cNvPr id="264" name="Google Shape;264;p42"/>
          <p:cNvSpPr txBox="1"/>
          <p:nvPr/>
        </p:nvSpPr>
        <p:spPr>
          <a:xfrm>
            <a:off x="204787" y="2382837"/>
            <a:ext cx="2395537" cy="4000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The Czech republic</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3"/>
          <p:cNvSpPr txBox="1">
            <a:spLocks noGrp="1"/>
          </p:cNvSpPr>
          <p:nvPr>
            <p:ph type="body" idx="4294967295"/>
          </p:nvPr>
        </p:nvSpPr>
        <p:spPr>
          <a:xfrm>
            <a:off x="260350" y="166687"/>
            <a:ext cx="8883650" cy="65230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1200"/>
              <a:buFont typeface="Arial"/>
              <a:buNone/>
            </a:pPr>
            <a:r>
              <a:rPr lang="en-US" sz="1200" b="0" i="0" u="none">
                <a:solidFill>
                  <a:schemeClr val="dk1"/>
                </a:solidFill>
                <a:latin typeface="Arial"/>
                <a:ea typeface="Arial"/>
                <a:cs typeface="Arial"/>
                <a:sym typeface="Arial"/>
              </a:rPr>
              <a:t>Dittrich, P. (1992). </a:t>
            </a:r>
            <a:r>
              <a:rPr lang="en-US" sz="1200" b="0" i="1" u="none">
                <a:solidFill>
                  <a:schemeClr val="dk1"/>
                </a:solidFill>
                <a:latin typeface="Arial"/>
                <a:ea typeface="Arial"/>
                <a:cs typeface="Arial"/>
                <a:sym typeface="Arial"/>
              </a:rPr>
              <a:t>Pedagogicko-psychologická diagnostika.</a:t>
            </a:r>
            <a:r>
              <a:rPr lang="en-US" sz="1200" b="0" i="0" u="none">
                <a:solidFill>
                  <a:schemeClr val="dk1"/>
                </a:solidFill>
                <a:latin typeface="Arial"/>
                <a:ea typeface="Arial"/>
                <a:cs typeface="Arial"/>
                <a:sym typeface="Arial"/>
              </a:rPr>
              <a:t> Praha: H + H.</a:t>
            </a:r>
            <a:endParaRPr/>
          </a:p>
          <a:p>
            <a:pPr marL="0" marR="0" lvl="0" indent="0" algn="l" rtl="0">
              <a:lnSpc>
                <a:spcPct val="100000"/>
              </a:lnSpc>
              <a:spcBef>
                <a:spcPts val="1200"/>
              </a:spcBef>
              <a:spcAft>
                <a:spcPts val="0"/>
              </a:spcAft>
              <a:buClr>
                <a:schemeClr val="dk2"/>
              </a:buClr>
              <a:buSzPts val="1200"/>
              <a:buFont typeface="Arial"/>
              <a:buNone/>
            </a:pPr>
            <a:r>
              <a:rPr lang="en-US" sz="1200" b="0" i="0" u="none">
                <a:solidFill>
                  <a:schemeClr val="dk1"/>
                </a:solidFill>
                <a:latin typeface="Arial"/>
                <a:ea typeface="Arial"/>
                <a:cs typeface="Arial"/>
                <a:sym typeface="Arial"/>
              </a:rPr>
              <a:t>Gavora, P. (2001). </a:t>
            </a:r>
            <a:r>
              <a:rPr lang="en-US" sz="1200" b="0" i="1" u="none">
                <a:solidFill>
                  <a:schemeClr val="dk1"/>
                </a:solidFill>
                <a:latin typeface="Arial"/>
                <a:ea typeface="Arial"/>
                <a:cs typeface="Arial"/>
                <a:sym typeface="Arial"/>
              </a:rPr>
              <a:t>Diagnostikovanie a hodnotenie žiaka vo vyučování. In Předškolní a primární pedagogika. Předškolská a elementárná pedagogika.</a:t>
            </a:r>
            <a:r>
              <a:rPr lang="en-US" sz="1200" b="0" i="0" u="none">
                <a:solidFill>
                  <a:schemeClr val="dk1"/>
                </a:solidFill>
                <a:latin typeface="Arial"/>
                <a:ea typeface="Arial"/>
                <a:cs typeface="Arial"/>
                <a:sym typeface="Arial"/>
              </a:rPr>
              <a:t> Praha: Portál.</a:t>
            </a:r>
            <a:endParaRPr/>
          </a:p>
          <a:p>
            <a:pPr marL="0" marR="0" lvl="0" indent="0" algn="l" rtl="0">
              <a:lnSpc>
                <a:spcPct val="100000"/>
              </a:lnSpc>
              <a:spcBef>
                <a:spcPts val="1200"/>
              </a:spcBef>
              <a:spcAft>
                <a:spcPts val="0"/>
              </a:spcAft>
              <a:buClr>
                <a:schemeClr val="dk2"/>
              </a:buClr>
              <a:buSzPts val="1200"/>
              <a:buFont typeface="Arial"/>
              <a:buNone/>
            </a:pPr>
            <a:r>
              <a:rPr lang="en-US" sz="1200" b="0" i="0" u="none">
                <a:solidFill>
                  <a:schemeClr val="dk1"/>
                </a:solidFill>
                <a:latin typeface="Arial"/>
                <a:ea typeface="Arial"/>
                <a:cs typeface="Arial"/>
                <a:sym typeface="Arial"/>
              </a:rPr>
              <a:t>Maydlová, Z. (1980). </a:t>
            </a:r>
            <a:r>
              <a:rPr lang="en-US" sz="1200" b="0" i="1" u="none">
                <a:solidFill>
                  <a:schemeClr val="dk1"/>
                </a:solidFill>
                <a:latin typeface="Arial"/>
                <a:ea typeface="Arial"/>
                <a:cs typeface="Arial"/>
                <a:sym typeface="Arial"/>
              </a:rPr>
              <a:t>Soustavné hodnocení žáka.</a:t>
            </a:r>
            <a:r>
              <a:rPr lang="en-US" sz="1200" b="0" i="0" u="none">
                <a:solidFill>
                  <a:schemeClr val="dk1"/>
                </a:solidFill>
                <a:latin typeface="Arial"/>
                <a:ea typeface="Arial"/>
                <a:cs typeface="Arial"/>
                <a:sym typeface="Arial"/>
              </a:rPr>
              <a:t> Praha : SPN.</a:t>
            </a:r>
            <a:endParaRPr/>
          </a:p>
          <a:p>
            <a:pPr marL="0" marR="0" lvl="0" indent="0" algn="l" rtl="0">
              <a:lnSpc>
                <a:spcPct val="100000"/>
              </a:lnSpc>
              <a:spcBef>
                <a:spcPts val="1200"/>
              </a:spcBef>
              <a:spcAft>
                <a:spcPts val="0"/>
              </a:spcAft>
              <a:buClr>
                <a:schemeClr val="dk2"/>
              </a:buClr>
              <a:buSzPts val="1200"/>
              <a:buFont typeface="Arial"/>
              <a:buNone/>
            </a:pPr>
            <a:r>
              <a:rPr lang="en-US" sz="1200" b="0" i="0" u="none">
                <a:solidFill>
                  <a:schemeClr val="dk1"/>
                </a:solidFill>
                <a:latin typeface="Arial"/>
                <a:ea typeface="Arial"/>
                <a:cs typeface="Arial"/>
                <a:sym typeface="Arial"/>
              </a:rPr>
              <a:t>Mertin, V., Krejčocá, L. et al. (2016). </a:t>
            </a:r>
            <a:r>
              <a:rPr lang="en-US" sz="1200" b="0" i="1" u="none">
                <a:solidFill>
                  <a:schemeClr val="dk1"/>
                </a:solidFill>
                <a:latin typeface="Arial"/>
                <a:ea typeface="Arial"/>
                <a:cs typeface="Arial"/>
                <a:sym typeface="Arial"/>
              </a:rPr>
              <a:t>Metody a postupy poznávání žáka.</a:t>
            </a:r>
            <a:r>
              <a:rPr lang="en-US" sz="1200" b="0" i="0" u="none">
                <a:solidFill>
                  <a:schemeClr val="dk1"/>
                </a:solidFill>
                <a:latin typeface="Arial"/>
                <a:ea typeface="Arial"/>
                <a:cs typeface="Arial"/>
                <a:sym typeface="Arial"/>
              </a:rPr>
              <a:t> Praha: Wolters Kluwer ČR.</a:t>
            </a:r>
            <a:endParaRPr/>
          </a:p>
          <a:p>
            <a:pPr marL="0" marR="0" lvl="0" indent="0" algn="l" rtl="0">
              <a:lnSpc>
                <a:spcPct val="100000"/>
              </a:lnSpc>
              <a:spcBef>
                <a:spcPts val="1200"/>
              </a:spcBef>
              <a:spcAft>
                <a:spcPts val="0"/>
              </a:spcAft>
              <a:buClr>
                <a:schemeClr val="dk2"/>
              </a:buClr>
              <a:buSzPts val="1200"/>
              <a:buFont typeface="Arial"/>
              <a:buNone/>
            </a:pPr>
            <a:r>
              <a:rPr lang="en-US" sz="1200" b="0" i="0" u="none">
                <a:solidFill>
                  <a:schemeClr val="dk1"/>
                </a:solidFill>
                <a:latin typeface="Arial"/>
                <a:ea typeface="Arial"/>
                <a:cs typeface="Arial"/>
                <a:sym typeface="Arial"/>
              </a:rPr>
              <a:t>Mojžíšek, L. (1987). </a:t>
            </a:r>
            <a:r>
              <a:rPr lang="en-US" sz="1200" b="0" i="1" u="none">
                <a:solidFill>
                  <a:schemeClr val="dk1"/>
                </a:solidFill>
                <a:latin typeface="Arial"/>
                <a:ea typeface="Arial"/>
                <a:cs typeface="Arial"/>
                <a:sym typeface="Arial"/>
              </a:rPr>
              <a:t>Teoretické otázky pedagogické diagnostiky. Praha: Academia.</a:t>
            </a:r>
            <a:r>
              <a:rPr lang="en-US" sz="1200" b="0" i="0" u="none">
                <a:solidFill>
                  <a:schemeClr val="dk1"/>
                </a:solidFill>
                <a:latin typeface="Arial"/>
                <a:ea typeface="Arial"/>
                <a:cs typeface="Arial"/>
                <a:sym typeface="Arial"/>
              </a:rPr>
              <a:t> Praha: Academia.</a:t>
            </a:r>
            <a:endParaRPr/>
          </a:p>
          <a:p>
            <a:pPr marL="0" marR="0" lvl="0" indent="0" algn="l" rtl="0">
              <a:lnSpc>
                <a:spcPct val="100000"/>
              </a:lnSpc>
              <a:spcBef>
                <a:spcPts val="1200"/>
              </a:spcBef>
              <a:spcAft>
                <a:spcPts val="0"/>
              </a:spcAft>
              <a:buClr>
                <a:schemeClr val="dk2"/>
              </a:buClr>
              <a:buSzPts val="1200"/>
              <a:buFont typeface="Arial"/>
              <a:buNone/>
            </a:pPr>
            <a:r>
              <a:rPr lang="en-US" sz="1200" b="0" i="0" u="none">
                <a:solidFill>
                  <a:schemeClr val="dk1"/>
                </a:solidFill>
                <a:latin typeface="Arial"/>
                <a:ea typeface="Arial"/>
                <a:cs typeface="Arial"/>
                <a:sym typeface="Arial"/>
              </a:rPr>
              <a:t>Pollard et al. (2014). Reflective teaching in schools. London: Bloomsbury Academic.</a:t>
            </a:r>
            <a:endParaRPr/>
          </a:p>
          <a:p>
            <a:pPr marL="0" marR="0" lvl="0" indent="0" algn="l" rtl="0">
              <a:lnSpc>
                <a:spcPct val="100000"/>
              </a:lnSpc>
              <a:spcBef>
                <a:spcPts val="1200"/>
              </a:spcBef>
              <a:spcAft>
                <a:spcPts val="0"/>
              </a:spcAft>
              <a:buClr>
                <a:schemeClr val="dk2"/>
              </a:buClr>
              <a:buSzPts val="1200"/>
              <a:buFont typeface="Arial"/>
              <a:buNone/>
            </a:pPr>
            <a:r>
              <a:rPr lang="en-US" sz="1200" b="0" i="0" u="none">
                <a:solidFill>
                  <a:schemeClr val="dk1"/>
                </a:solidFill>
                <a:latin typeface="Arial"/>
                <a:ea typeface="Arial"/>
                <a:cs typeface="Arial"/>
                <a:sym typeface="Arial"/>
              </a:rPr>
              <a:t>Průcha, J. (1998). Pedagogická diagnostika 97'. </a:t>
            </a:r>
            <a:r>
              <a:rPr lang="en-US" sz="1200" b="0" i="1" u="none">
                <a:solidFill>
                  <a:schemeClr val="dk1"/>
                </a:solidFill>
                <a:latin typeface="Arial"/>
                <a:ea typeface="Arial"/>
                <a:cs typeface="Arial"/>
                <a:sym typeface="Arial"/>
              </a:rPr>
              <a:t>Sborník referátů z mezinárodní konference Pedagogická diagnostika 97'.</a:t>
            </a:r>
            <a:r>
              <a:rPr lang="en-US" sz="1200" b="0" i="0" u="none">
                <a:solidFill>
                  <a:schemeClr val="dk1"/>
                </a:solidFill>
                <a:latin typeface="Arial"/>
                <a:ea typeface="Arial"/>
                <a:cs typeface="Arial"/>
                <a:sym typeface="Arial"/>
              </a:rPr>
              <a:t> Ostrava: Pedagogická fakulta Ostravské univerzity.</a:t>
            </a:r>
            <a:endParaRPr/>
          </a:p>
          <a:p>
            <a:pPr marL="0" marR="0" lvl="0" indent="0" algn="l" rtl="0">
              <a:lnSpc>
                <a:spcPct val="100000"/>
              </a:lnSpc>
              <a:spcBef>
                <a:spcPts val="1200"/>
              </a:spcBef>
              <a:spcAft>
                <a:spcPts val="0"/>
              </a:spcAft>
              <a:buClr>
                <a:schemeClr val="dk2"/>
              </a:buClr>
              <a:buSzPts val="1200"/>
              <a:buFont typeface="Arial"/>
              <a:buNone/>
            </a:pPr>
            <a:r>
              <a:rPr lang="en-US" sz="1200" b="0" i="0" u="none">
                <a:solidFill>
                  <a:schemeClr val="dk1"/>
                </a:solidFill>
                <a:latin typeface="Arial"/>
                <a:ea typeface="Arial"/>
                <a:cs typeface="Arial"/>
                <a:sym typeface="Arial"/>
              </a:rPr>
              <a:t>Průcha, J. et al. (2009). </a:t>
            </a:r>
            <a:r>
              <a:rPr lang="en-US" sz="1200" b="0" i="1" u="none">
                <a:solidFill>
                  <a:schemeClr val="dk1"/>
                </a:solidFill>
                <a:latin typeface="Arial"/>
                <a:ea typeface="Arial"/>
                <a:cs typeface="Arial"/>
                <a:sym typeface="Arial"/>
              </a:rPr>
              <a:t>Pedagogická encyklopedie.</a:t>
            </a:r>
            <a:r>
              <a:rPr lang="en-US" sz="1200" b="0" i="0" u="none">
                <a:solidFill>
                  <a:schemeClr val="dk1"/>
                </a:solidFill>
                <a:latin typeface="Arial"/>
                <a:ea typeface="Arial"/>
                <a:cs typeface="Arial"/>
                <a:sym typeface="Arial"/>
              </a:rPr>
              <a:t> Praha: Portál.</a:t>
            </a:r>
            <a:endParaRPr/>
          </a:p>
          <a:p>
            <a:pPr marL="0" marR="0" lvl="0" indent="0" algn="l" rtl="0">
              <a:lnSpc>
                <a:spcPct val="100000"/>
              </a:lnSpc>
              <a:spcBef>
                <a:spcPts val="1200"/>
              </a:spcBef>
              <a:spcAft>
                <a:spcPts val="0"/>
              </a:spcAft>
              <a:buClr>
                <a:schemeClr val="dk2"/>
              </a:buClr>
              <a:buSzPts val="1200"/>
              <a:buFont typeface="Arial"/>
              <a:buNone/>
            </a:pPr>
            <a:r>
              <a:rPr lang="en-US" sz="1200" b="0" i="0" u="none">
                <a:solidFill>
                  <a:schemeClr val="dk1"/>
                </a:solidFill>
                <a:latin typeface="Arial"/>
                <a:ea typeface="Arial"/>
                <a:cs typeface="Arial"/>
                <a:sym typeface="Arial"/>
              </a:rPr>
              <a:t>Swierkoszová, J. (2005). </a:t>
            </a:r>
            <a:r>
              <a:rPr lang="en-US" sz="1200" b="0" i="1" u="none">
                <a:solidFill>
                  <a:schemeClr val="dk1"/>
                </a:solidFill>
                <a:latin typeface="Arial"/>
                <a:ea typeface="Arial"/>
                <a:cs typeface="Arial"/>
                <a:sym typeface="Arial"/>
              </a:rPr>
              <a:t>Pedagogická diagnostika dětského vývoje pro učitele primárního vzdělávání.</a:t>
            </a:r>
            <a:r>
              <a:rPr lang="en-US" sz="1200" b="0" i="0" u="none">
                <a:solidFill>
                  <a:schemeClr val="dk1"/>
                </a:solidFill>
                <a:latin typeface="Arial"/>
                <a:ea typeface="Arial"/>
                <a:cs typeface="Arial"/>
                <a:sym typeface="Arial"/>
              </a:rPr>
              <a:t> Ostrava: REPRONIS.</a:t>
            </a:r>
            <a:endParaRPr/>
          </a:p>
          <a:p>
            <a:pPr marL="0" marR="0" lvl="0" indent="0" algn="l" rtl="0">
              <a:lnSpc>
                <a:spcPct val="100000"/>
              </a:lnSpc>
              <a:spcBef>
                <a:spcPts val="1200"/>
              </a:spcBef>
              <a:spcAft>
                <a:spcPts val="0"/>
              </a:spcAft>
              <a:buClr>
                <a:schemeClr val="dk2"/>
              </a:buClr>
              <a:buSzPts val="1200"/>
              <a:buFont typeface="Arial"/>
              <a:buNone/>
            </a:pPr>
            <a:r>
              <a:rPr lang="en-US" sz="1200" b="0" i="0" u="none">
                <a:solidFill>
                  <a:schemeClr val="dk1"/>
                </a:solidFill>
                <a:latin typeface="Arial"/>
                <a:ea typeface="Arial"/>
                <a:cs typeface="Arial"/>
                <a:sym typeface="Arial"/>
              </a:rPr>
              <a:t>Tomanová, D. (2006).</a:t>
            </a:r>
            <a:r>
              <a:rPr lang="en-US" sz="1200" b="0" i="1" u="none">
                <a:solidFill>
                  <a:schemeClr val="dk1"/>
                </a:solidFill>
                <a:latin typeface="Arial"/>
                <a:ea typeface="Arial"/>
                <a:cs typeface="Arial"/>
                <a:sym typeface="Arial"/>
              </a:rPr>
              <a:t>Úvod do pedagogické diagnostiky v mateřské škole. </a:t>
            </a:r>
            <a:r>
              <a:rPr lang="en-US" sz="1200" b="0" i="0" u="none">
                <a:solidFill>
                  <a:schemeClr val="dk1"/>
                </a:solidFill>
                <a:latin typeface="Arial"/>
                <a:ea typeface="Arial"/>
                <a:cs typeface="Arial"/>
                <a:sym typeface="Arial"/>
              </a:rPr>
              <a:t>Olomouc : UP, 2006. </a:t>
            </a:r>
            <a:endParaRPr/>
          </a:p>
          <a:p>
            <a:pPr marL="0" marR="0" lvl="0" indent="0" algn="l" rtl="0">
              <a:lnSpc>
                <a:spcPct val="100000"/>
              </a:lnSpc>
              <a:spcBef>
                <a:spcPts val="1200"/>
              </a:spcBef>
              <a:spcAft>
                <a:spcPts val="0"/>
              </a:spcAft>
              <a:buClr>
                <a:schemeClr val="dk2"/>
              </a:buClr>
              <a:buSzPts val="1200"/>
              <a:buFont typeface="Arial"/>
              <a:buNone/>
            </a:pPr>
            <a:r>
              <a:rPr lang="en-US" sz="1200" b="0" i="0" u="none">
                <a:solidFill>
                  <a:schemeClr val="dk1"/>
                </a:solidFill>
                <a:latin typeface="Arial"/>
                <a:ea typeface="Arial"/>
                <a:cs typeface="Arial"/>
                <a:sym typeface="Arial"/>
              </a:rPr>
              <a:t>Tomková, A. e. (2012). </a:t>
            </a:r>
            <a:r>
              <a:rPr lang="en-US" sz="1200" b="0" i="1" u="none">
                <a:solidFill>
                  <a:schemeClr val="dk1"/>
                </a:solidFill>
                <a:latin typeface="Arial"/>
                <a:ea typeface="Arial"/>
                <a:cs typeface="Arial"/>
                <a:sym typeface="Arial"/>
              </a:rPr>
              <a:t>Rámec profesních kvalit učitele. Hodnotící a sebehodnotící arch.</a:t>
            </a:r>
            <a:r>
              <a:rPr lang="en-US" sz="1200" b="0" i="0" u="none">
                <a:solidFill>
                  <a:schemeClr val="dk1"/>
                </a:solidFill>
                <a:latin typeface="Arial"/>
                <a:ea typeface="Arial"/>
                <a:cs typeface="Arial"/>
                <a:sym typeface="Arial"/>
              </a:rPr>
              <a:t> Praha: Národní ústav pro vzdělávání.</a:t>
            </a:r>
            <a:endParaRPr/>
          </a:p>
          <a:p>
            <a:pPr marL="0" marR="0" lvl="0" indent="0" algn="l" rtl="0">
              <a:lnSpc>
                <a:spcPct val="100000"/>
              </a:lnSpc>
              <a:spcBef>
                <a:spcPts val="1200"/>
              </a:spcBef>
              <a:spcAft>
                <a:spcPts val="0"/>
              </a:spcAft>
              <a:buClr>
                <a:schemeClr val="dk2"/>
              </a:buClr>
              <a:buSzPts val="1200"/>
              <a:buFont typeface="Arial"/>
              <a:buNone/>
            </a:pPr>
            <a:r>
              <a:rPr lang="en-US" sz="1200" b="0" i="0" u="none">
                <a:solidFill>
                  <a:schemeClr val="dk1"/>
                </a:solidFill>
                <a:latin typeface="Arial"/>
                <a:ea typeface="Arial"/>
                <a:cs typeface="Arial"/>
                <a:sym typeface="Arial"/>
              </a:rPr>
              <a:t>Valenta, J. (2007). Komplexní rozvoj osobnosti žáka ve vyučování. V A. &amp;. Vališová, </a:t>
            </a:r>
            <a:r>
              <a:rPr lang="en-US" sz="1200" b="0" i="1" u="none">
                <a:solidFill>
                  <a:schemeClr val="dk1"/>
                </a:solidFill>
                <a:latin typeface="Arial"/>
                <a:ea typeface="Arial"/>
                <a:cs typeface="Arial"/>
                <a:sym typeface="Arial"/>
              </a:rPr>
              <a:t>Pedagogika pro učitele</a:t>
            </a:r>
            <a:r>
              <a:rPr lang="en-US" sz="1200" b="0" i="0" u="none">
                <a:solidFill>
                  <a:schemeClr val="dk1"/>
                </a:solidFill>
                <a:latin typeface="Arial"/>
                <a:ea typeface="Arial"/>
                <a:cs typeface="Arial"/>
                <a:sym typeface="Arial"/>
              </a:rPr>
              <a:t> (stránky 265-282). Havlíčkův Brod: Grada.</a:t>
            </a:r>
            <a:endParaRPr/>
          </a:p>
          <a:p>
            <a:pPr marL="0" marR="0" lvl="0" indent="0" algn="l" rtl="0">
              <a:lnSpc>
                <a:spcPct val="100000"/>
              </a:lnSpc>
              <a:spcBef>
                <a:spcPts val="1200"/>
              </a:spcBef>
              <a:spcAft>
                <a:spcPts val="0"/>
              </a:spcAft>
              <a:buClr>
                <a:schemeClr val="dk2"/>
              </a:buClr>
              <a:buSzPts val="1200"/>
              <a:buFont typeface="Arial"/>
              <a:buNone/>
            </a:pPr>
            <a:r>
              <a:rPr lang="en-US" sz="1200" b="0" i="0" u="none">
                <a:solidFill>
                  <a:schemeClr val="dk1"/>
                </a:solidFill>
                <a:latin typeface="Arial"/>
                <a:ea typeface="Arial"/>
                <a:cs typeface="Arial"/>
                <a:sym typeface="Arial"/>
              </a:rPr>
              <a:t>Zelinková, O. </a:t>
            </a:r>
            <a:r>
              <a:rPr lang="en-US" sz="1200" b="0" i="1" u="none">
                <a:solidFill>
                  <a:schemeClr val="dk1"/>
                </a:solidFill>
                <a:latin typeface="Arial"/>
                <a:ea typeface="Arial"/>
                <a:cs typeface="Arial"/>
                <a:sym typeface="Arial"/>
              </a:rPr>
              <a:t>Pedagogická diagnostika a individuální vzdělávací program. </a:t>
            </a:r>
            <a:r>
              <a:rPr lang="en-US" sz="1200" b="0" i="0" u="none">
                <a:solidFill>
                  <a:schemeClr val="dk1"/>
                </a:solidFill>
                <a:latin typeface="Arial"/>
                <a:ea typeface="Arial"/>
                <a:cs typeface="Arial"/>
                <a:sym typeface="Arial"/>
              </a:rPr>
              <a:t>Praha : Portál, 2001. </a:t>
            </a:r>
            <a:endParaRPr/>
          </a:p>
          <a:p>
            <a:pPr marL="0" marR="0" lvl="0" indent="0" algn="l" rtl="0">
              <a:lnSpc>
                <a:spcPct val="100000"/>
              </a:lnSpc>
              <a:spcBef>
                <a:spcPts val="1200"/>
              </a:spcBef>
              <a:spcAft>
                <a:spcPts val="0"/>
              </a:spcAft>
              <a:buClr>
                <a:schemeClr val="dk2"/>
              </a:buClr>
              <a:buSzPts val="1200"/>
              <a:buFont typeface="Arial"/>
              <a:buNone/>
            </a:pPr>
            <a:endParaRPr sz="12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200"/>
              <a:buFont typeface="Arial"/>
              <a:buNone/>
            </a:pPr>
            <a:r>
              <a:rPr lang="en-US" sz="1200" b="0" i="1" u="none">
                <a:solidFill>
                  <a:schemeClr val="dk1"/>
                </a:solidFill>
                <a:latin typeface="Arial"/>
                <a:ea typeface="Arial"/>
                <a:cs typeface="Arial"/>
                <a:sym typeface="Arial"/>
              </a:rPr>
              <a:t>Rámcový vzdělávací program pro základní vzdělávání. Praha: Výzkumný ústav pedagogický v Praze. </a:t>
            </a:r>
            <a:endParaRPr sz="12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200"/>
              <a:buFont typeface="Arial"/>
              <a:buNone/>
            </a:pPr>
            <a:r>
              <a:rPr lang="en-US" sz="1200" b="0" i="1" u="none">
                <a:solidFill>
                  <a:schemeClr val="dk1"/>
                </a:solidFill>
                <a:latin typeface="Arial"/>
                <a:ea typeface="Arial"/>
                <a:cs typeface="Arial"/>
                <a:sym typeface="Arial"/>
              </a:rPr>
              <a:t>Vyhláška č. 72/2005 Sb. o poskytování poradenských služeb ve školách a školských poradenských zařízeních. [online] Aktuální znění 1. 9. 2016 .</a:t>
            </a:r>
            <a:r>
              <a:rPr lang="en-US" sz="1200" b="0" i="0" u="none">
                <a:solidFill>
                  <a:schemeClr val="dk1"/>
                </a:solidFill>
                <a:latin typeface="Arial"/>
                <a:ea typeface="Arial"/>
                <a:cs typeface="Arial"/>
                <a:sym typeface="Arial"/>
              </a:rPr>
              <a:t> (2005). </a:t>
            </a:r>
            <a:endParaRPr/>
          </a:p>
          <a:p>
            <a:pPr marL="0" marR="0" lvl="0" indent="0" algn="l" rtl="0">
              <a:lnSpc>
                <a:spcPct val="100000"/>
              </a:lnSpc>
              <a:spcBef>
                <a:spcPts val="0"/>
              </a:spcBef>
              <a:spcAft>
                <a:spcPts val="0"/>
              </a:spcAft>
              <a:buClr>
                <a:schemeClr val="dk2"/>
              </a:buClr>
              <a:buSzPts val="1200"/>
              <a:buFont typeface="Arial"/>
              <a:buNone/>
            </a:pPr>
            <a:r>
              <a:rPr lang="en-US" sz="1200" b="0" i="1" u="none">
                <a:solidFill>
                  <a:schemeClr val="dk1"/>
                </a:solidFill>
                <a:latin typeface="Arial"/>
                <a:ea typeface="Arial"/>
                <a:cs typeface="Arial"/>
                <a:sym typeface="Arial"/>
              </a:rPr>
              <a:t>Zákon č. 101/2000 Sb., o ochraně osobních údajů a o změně některých zákonů. Aktuální znění od 6. 10. 2016. </a:t>
            </a:r>
            <a:endParaRPr/>
          </a:p>
          <a:p>
            <a:pPr marL="0" marR="0" lvl="0" indent="0" algn="l" rtl="0">
              <a:lnSpc>
                <a:spcPct val="100000"/>
              </a:lnSpc>
              <a:spcBef>
                <a:spcPts val="0"/>
              </a:spcBef>
              <a:spcAft>
                <a:spcPts val="0"/>
              </a:spcAft>
              <a:buClr>
                <a:schemeClr val="dk2"/>
              </a:buClr>
              <a:buSzPts val="1200"/>
              <a:buFont typeface="Arial"/>
              <a:buNone/>
            </a:pPr>
            <a:r>
              <a:rPr lang="en-US" sz="1200" b="0" i="1" u="none">
                <a:solidFill>
                  <a:schemeClr val="dk1"/>
                </a:solidFill>
                <a:latin typeface="Arial"/>
                <a:ea typeface="Arial"/>
                <a:cs typeface="Arial"/>
                <a:sym typeface="Arial"/>
              </a:rPr>
              <a:t>Zákon č. 561/2004 Sb., o předškolním, základním, středním, vyšším odborném a jiném vzdělávání (školský zákon), in: Sbírka zákonů České republiky [online], Konsolidované znění účinné od 1. 9. 2016.</a:t>
            </a:r>
            <a:r>
              <a:rPr lang="en-US" sz="1200" b="0" i="0" u="none">
                <a:solidFill>
                  <a:schemeClr val="dk1"/>
                </a:solidFill>
                <a:latin typeface="Arial"/>
                <a:ea typeface="Arial"/>
                <a:cs typeface="Arial"/>
                <a:sym typeface="Arial"/>
              </a:rPr>
              <a:t> (2004</a:t>
            </a:r>
            <a:endParaRPr/>
          </a:p>
          <a:p>
            <a:pPr marL="0" marR="0" lvl="0" indent="0" algn="l" rtl="0">
              <a:lnSpc>
                <a:spcPct val="100000"/>
              </a:lnSpc>
              <a:spcBef>
                <a:spcPts val="0"/>
              </a:spcBef>
              <a:spcAft>
                <a:spcPts val="0"/>
              </a:spcAft>
              <a:buClr>
                <a:schemeClr val="dk2"/>
              </a:buClr>
              <a:buSzPts val="1200"/>
              <a:buFont typeface="Arial"/>
              <a:buNone/>
            </a:pPr>
            <a:r>
              <a:rPr lang="en-US" sz="1200" b="0" i="1" u="none">
                <a:solidFill>
                  <a:schemeClr val="dk1"/>
                </a:solidFill>
                <a:latin typeface="Arial"/>
                <a:ea typeface="Arial"/>
                <a:cs typeface="Arial"/>
                <a:sym typeface="Arial"/>
              </a:rPr>
              <a:t>Zákon č. 563/2004 Sb., o pedagogických pracovnících a o změně některých zákonů. Aktuální znění zákona k 1. 9. 2016. [online].</a:t>
            </a:r>
            <a:r>
              <a:rPr lang="en-US" sz="1200" b="0" i="0" u="none">
                <a:solidFill>
                  <a:schemeClr val="dk1"/>
                </a:solidFill>
                <a:latin typeface="Arial"/>
                <a:ea typeface="Arial"/>
                <a:cs typeface="Arial"/>
                <a:sym typeface="Arial"/>
              </a:rPr>
              <a:t> (2004). </a:t>
            </a:r>
            <a:endParaRPr/>
          </a:p>
          <a:p>
            <a:pPr marL="0" marR="0" lvl="0" indent="0" algn="l" rtl="0">
              <a:lnSpc>
                <a:spcPct val="70000"/>
              </a:lnSpc>
              <a:spcBef>
                <a:spcPts val="1200"/>
              </a:spcBef>
              <a:spcAft>
                <a:spcPts val="0"/>
              </a:spcAft>
              <a:buClr>
                <a:schemeClr val="dk2"/>
              </a:buClr>
              <a:buSzPts val="1200"/>
              <a:buFont typeface="Arial"/>
              <a:buNone/>
            </a:pPr>
            <a:endParaRPr sz="12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200"/>
              <a:buFont typeface="Arial"/>
              <a:buNone/>
            </a:pPr>
            <a:endParaRPr sz="1200" b="0" i="0" u="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a:spLocks noGrp="1"/>
          </p:cNvSpPr>
          <p:nvPr>
            <p:ph type="title" idx="4294967295"/>
          </p:nvPr>
        </p:nvSpPr>
        <p:spPr>
          <a:xfrm>
            <a:off x="647700" y="384175"/>
            <a:ext cx="8496300" cy="615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3000"/>
              <a:buFont typeface="Arial"/>
              <a:buNone/>
            </a:pPr>
            <a:r>
              <a:rPr lang="en-US" sz="3000" b="1" i="0" u="none" strike="noStrike" cap="none">
                <a:solidFill>
                  <a:schemeClr val="dk2"/>
                </a:solidFill>
                <a:latin typeface="Arial"/>
                <a:ea typeface="Arial"/>
                <a:cs typeface="Arial"/>
                <a:sym typeface="Arial"/>
              </a:rPr>
              <a:t>Aims:  </a:t>
            </a:r>
            <a:endParaRPr/>
          </a:p>
        </p:txBody>
      </p:sp>
      <p:sp>
        <p:nvSpPr>
          <p:cNvPr id="198" name="Google Shape;198;p33"/>
          <p:cNvSpPr txBox="1"/>
          <p:nvPr/>
        </p:nvSpPr>
        <p:spPr>
          <a:xfrm>
            <a:off x="1438275" y="1476375"/>
            <a:ext cx="7381875" cy="708025"/>
          </a:xfrm>
          <a:prstGeom prst="rect">
            <a:avLst/>
          </a:prstGeom>
          <a:gradFill>
            <a:gsLst>
              <a:gs pos="0">
                <a:srgbClr val="8B8BFF"/>
              </a:gs>
              <a:gs pos="100000">
                <a:srgbClr val="5151FF"/>
              </a:gs>
            </a:gsLst>
            <a:lin ang="5400000" scaled="0"/>
          </a:gradFill>
          <a:ln w="12700" cap="flat" cmpd="sng">
            <a:solidFill>
              <a:srgbClr val="C0C0C0"/>
            </a:solidFill>
            <a:prstDash val="solid"/>
            <a:miter lim="800000"/>
            <a:headEnd type="none" w="sm" len="sm"/>
            <a:tailEnd type="none" w="sm" len="sm"/>
          </a:ln>
          <a:effectLst>
            <a:outerShdw blurRad="63500" dist="38100" dir="2700000">
              <a:srgbClr val="000000">
                <a:alpha val="39607"/>
              </a:srgbClr>
            </a:outerShdw>
          </a:effectLst>
        </p:spPr>
        <p:txBody>
          <a:bodyPr spcFirstLastPara="1" wrap="square" lIns="216000" tIns="36000" rIns="216000" bIns="36000" anchor="ctr" anchorCtr="0">
            <a:noAutofit/>
          </a:bodyPr>
          <a:lstStyle/>
          <a:p>
            <a:pPr marL="0" marR="0" lvl="0" indent="0" algn="l" rtl="0">
              <a:lnSpc>
                <a:spcPct val="100000"/>
              </a:lnSpc>
              <a:spcBef>
                <a:spcPts val="0"/>
              </a:spcBef>
              <a:spcAft>
                <a:spcPts val="0"/>
              </a:spcAft>
              <a:buClr>
                <a:schemeClr val="dk1"/>
              </a:buClr>
              <a:buSzPts val="2400"/>
              <a:buFont typeface="Tahoma"/>
              <a:buNone/>
            </a:pP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48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Pedagogical Diagnosing in practice</a:t>
            </a:r>
            <a:endParaRPr/>
          </a:p>
        </p:txBody>
      </p:sp>
      <p:sp>
        <p:nvSpPr>
          <p:cNvPr id="199" name="Google Shape;199;p33"/>
          <p:cNvSpPr/>
          <p:nvPr/>
        </p:nvSpPr>
        <p:spPr>
          <a:xfrm>
            <a:off x="280987" y="1262062"/>
            <a:ext cx="1273175" cy="1120775"/>
          </a:xfrm>
          <a:prstGeom prst="roundRect">
            <a:avLst>
              <a:gd name="adj" fmla="val 9083"/>
            </a:avLst>
          </a:prstGeom>
          <a:gradFill>
            <a:gsLst>
              <a:gs pos="0">
                <a:srgbClr val="5151FE"/>
              </a:gs>
              <a:gs pos="100000">
                <a:schemeClr val="accen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Tahoma"/>
              <a:buNone/>
            </a:pPr>
            <a:r>
              <a:rPr lang="en-US" sz="4000" b="1" i="0" u="none" strike="noStrike" cap="none">
                <a:solidFill>
                  <a:srgbClr val="FFFFFF"/>
                </a:solidFill>
                <a:latin typeface="Tahoma"/>
                <a:ea typeface="Tahoma"/>
                <a:cs typeface="Tahoma"/>
                <a:sym typeface="Tahoma"/>
              </a:rPr>
              <a:t>1</a:t>
            </a:r>
            <a:endParaRPr/>
          </a:p>
        </p:txBody>
      </p:sp>
      <p:sp>
        <p:nvSpPr>
          <p:cNvPr id="200" name="Google Shape;200;p33"/>
          <p:cNvSpPr txBox="1"/>
          <p:nvPr/>
        </p:nvSpPr>
        <p:spPr>
          <a:xfrm>
            <a:off x="1438275" y="2624137"/>
            <a:ext cx="7381875" cy="708025"/>
          </a:xfrm>
          <a:prstGeom prst="rect">
            <a:avLst/>
          </a:prstGeom>
          <a:gradFill>
            <a:gsLst>
              <a:gs pos="0">
                <a:srgbClr val="FFFFFF"/>
              </a:gs>
              <a:gs pos="100000">
                <a:srgbClr val="D9D9D9"/>
              </a:gs>
            </a:gsLst>
            <a:lin ang="5400000" scaled="0"/>
          </a:gradFill>
          <a:ln w="12700" cap="flat" cmpd="sng">
            <a:solidFill>
              <a:srgbClr val="C0C0C0"/>
            </a:solidFill>
            <a:prstDash val="solid"/>
            <a:miter lim="800000"/>
            <a:headEnd type="none" w="sm" len="sm"/>
            <a:tailEnd type="none" w="sm" len="sm"/>
          </a:ln>
          <a:effectLst>
            <a:outerShdw blurRad="63500" dist="38100" dir="2700000">
              <a:srgbClr val="000000">
                <a:alpha val="39607"/>
              </a:srgbClr>
            </a:outerShdw>
          </a:effectLst>
        </p:spPr>
        <p:txBody>
          <a:bodyPr spcFirstLastPara="1" wrap="square" lIns="216000" tIns="36000" rIns="216000" bIns="36000" anchor="ctr"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Ethics, personal data</a:t>
            </a:r>
            <a:endParaRPr/>
          </a:p>
        </p:txBody>
      </p:sp>
      <p:sp>
        <p:nvSpPr>
          <p:cNvPr id="201" name="Google Shape;201;p33"/>
          <p:cNvSpPr/>
          <p:nvPr/>
        </p:nvSpPr>
        <p:spPr>
          <a:xfrm>
            <a:off x="285750" y="2414587"/>
            <a:ext cx="1268412" cy="1030287"/>
          </a:xfrm>
          <a:prstGeom prst="roundRect">
            <a:avLst>
              <a:gd name="adj" fmla="val 9083"/>
            </a:avLst>
          </a:prstGeom>
          <a:gradFill>
            <a:gsLst>
              <a:gs pos="0">
                <a:srgbClr val="D9D9D9"/>
              </a:gs>
              <a:gs pos="100000">
                <a:srgbClr val="A6A6A6"/>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04040"/>
              </a:buClr>
              <a:buSzPts val="4000"/>
              <a:buFont typeface="Tahoma"/>
              <a:buNone/>
            </a:pPr>
            <a:r>
              <a:rPr lang="en-US" sz="4000" b="1" i="0" u="none" strike="noStrike" cap="none">
                <a:solidFill>
                  <a:srgbClr val="404040"/>
                </a:solidFill>
                <a:latin typeface="Tahoma"/>
                <a:ea typeface="Tahoma"/>
                <a:cs typeface="Tahoma"/>
                <a:sym typeface="Tahoma"/>
              </a:rPr>
              <a:t>2</a:t>
            </a:r>
            <a:endParaRPr sz="4000" b="1" i="0" u="none" strike="noStrike" cap="none">
              <a:solidFill>
                <a:srgbClr val="404040"/>
              </a:solidFill>
              <a:latin typeface="Tahoma"/>
              <a:ea typeface="Tahoma"/>
              <a:cs typeface="Tahoma"/>
              <a:sym typeface="Tahoma"/>
            </a:endParaRPr>
          </a:p>
        </p:txBody>
      </p:sp>
      <p:sp>
        <p:nvSpPr>
          <p:cNvPr id="202" name="Google Shape;202;p33"/>
          <p:cNvSpPr txBox="1"/>
          <p:nvPr/>
        </p:nvSpPr>
        <p:spPr>
          <a:xfrm>
            <a:off x="1438275" y="3743325"/>
            <a:ext cx="7381875" cy="709612"/>
          </a:xfrm>
          <a:prstGeom prst="rect">
            <a:avLst/>
          </a:prstGeom>
          <a:gradFill>
            <a:gsLst>
              <a:gs pos="0">
                <a:srgbClr val="FFFFFF"/>
              </a:gs>
              <a:gs pos="100000">
                <a:srgbClr val="D9D9D9"/>
              </a:gs>
            </a:gsLst>
            <a:lin ang="5400000" scaled="0"/>
          </a:gradFill>
          <a:ln w="12700" cap="flat" cmpd="sng">
            <a:solidFill>
              <a:srgbClr val="C0C0C0"/>
            </a:solidFill>
            <a:prstDash val="solid"/>
            <a:miter lim="800000"/>
            <a:headEnd type="none" w="sm" len="sm"/>
            <a:tailEnd type="none" w="sm" len="sm"/>
          </a:ln>
          <a:effectLst>
            <a:outerShdw blurRad="63500" dist="38100" dir="2700000">
              <a:srgbClr val="000000">
                <a:alpha val="39607"/>
              </a:srgbClr>
            </a:outerShdw>
          </a:effectLst>
        </p:spPr>
        <p:txBody>
          <a:bodyPr spcFirstLastPara="1" wrap="square" lIns="216000" tIns="36000" rIns="216000" bIns="36000" anchor="ctr"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System of consulting in the Czech school system</a:t>
            </a:r>
            <a:endParaRPr/>
          </a:p>
        </p:txBody>
      </p:sp>
      <p:sp>
        <p:nvSpPr>
          <p:cNvPr id="203" name="Google Shape;203;p33"/>
          <p:cNvSpPr/>
          <p:nvPr/>
        </p:nvSpPr>
        <p:spPr>
          <a:xfrm>
            <a:off x="255587" y="3597275"/>
            <a:ext cx="1268412" cy="1023937"/>
          </a:xfrm>
          <a:prstGeom prst="roundRect">
            <a:avLst>
              <a:gd name="adj" fmla="val 9083"/>
            </a:avLst>
          </a:prstGeom>
          <a:gradFill>
            <a:gsLst>
              <a:gs pos="0">
                <a:srgbClr val="D9D9D9"/>
              </a:gs>
              <a:gs pos="100000">
                <a:srgbClr val="A6A6A6"/>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04040"/>
              </a:buClr>
              <a:buSzPts val="4000"/>
              <a:buFont typeface="Tahoma"/>
              <a:buNone/>
            </a:pPr>
            <a:r>
              <a:rPr lang="en-US" sz="4000" b="1" i="0" u="none" strike="noStrike" cap="none">
                <a:solidFill>
                  <a:srgbClr val="404040"/>
                </a:solidFill>
                <a:latin typeface="Tahoma"/>
                <a:ea typeface="Tahoma"/>
                <a:cs typeface="Tahoma"/>
                <a:sym typeface="Tahoma"/>
              </a:rPr>
              <a:t>3</a:t>
            </a:r>
            <a:endParaRPr sz="4000" b="1" i="0" u="none" strike="noStrike" cap="none">
              <a:solidFill>
                <a:srgbClr val="404040"/>
              </a:solidFill>
              <a:latin typeface="Tahoma"/>
              <a:ea typeface="Tahoma"/>
              <a:cs typeface="Tahoma"/>
              <a:sym typeface="Tahoma"/>
            </a:endParaRPr>
          </a:p>
        </p:txBody>
      </p:sp>
      <p:sp>
        <p:nvSpPr>
          <p:cNvPr id="204" name="Google Shape;204;p33"/>
          <p:cNvSpPr txBox="1"/>
          <p:nvPr/>
        </p:nvSpPr>
        <p:spPr>
          <a:xfrm>
            <a:off x="1438275" y="4830762"/>
            <a:ext cx="7381875" cy="906462"/>
          </a:xfrm>
          <a:prstGeom prst="rect">
            <a:avLst/>
          </a:prstGeom>
          <a:gradFill>
            <a:gsLst>
              <a:gs pos="0">
                <a:srgbClr val="FFFFFF"/>
              </a:gs>
              <a:gs pos="100000">
                <a:srgbClr val="D9D9D9"/>
              </a:gs>
            </a:gsLst>
            <a:lin ang="5400000" scaled="0"/>
          </a:gradFill>
          <a:ln w="12700" cap="flat" cmpd="sng">
            <a:solidFill>
              <a:srgbClr val="C0C0C0"/>
            </a:solidFill>
            <a:prstDash val="solid"/>
            <a:miter lim="800000"/>
            <a:headEnd type="none" w="sm" len="sm"/>
            <a:tailEnd type="none" w="sm" len="sm"/>
          </a:ln>
          <a:effectLst>
            <a:outerShdw blurRad="63500" dist="38100" dir="2700000">
              <a:srgbClr val="000000">
                <a:alpha val="39607"/>
              </a:srgbClr>
            </a:outerShdw>
          </a:effectLst>
        </p:spPr>
        <p:txBody>
          <a:bodyPr spcFirstLastPara="1" wrap="square" lIns="216000" tIns="36000" rIns="216000" bIns="36000" anchor="ctr"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Legislation</a:t>
            </a:r>
            <a:r>
              <a:rPr lang="en-US" sz="1600" b="0" i="0" u="none" strike="noStrike" cap="none">
                <a:solidFill>
                  <a:schemeClr val="dk1"/>
                </a:solidFill>
                <a:latin typeface="Arial"/>
                <a:ea typeface="Arial"/>
                <a:cs typeface="Arial"/>
                <a:sym typeface="Arial"/>
              </a:rPr>
              <a:t/>
            </a:r>
            <a:br>
              <a:rPr lang="en-US" sz="1600" b="0" i="0" u="none" strike="noStrike" cap="none">
                <a:solidFill>
                  <a:schemeClr val="dk1"/>
                </a:solidFill>
                <a:latin typeface="Arial"/>
                <a:ea typeface="Arial"/>
                <a:cs typeface="Arial"/>
                <a:sym typeface="Arial"/>
              </a:rPr>
            </a:br>
            <a:endParaRPr/>
          </a:p>
        </p:txBody>
      </p:sp>
      <p:sp>
        <p:nvSpPr>
          <p:cNvPr id="205" name="Google Shape;205;p33"/>
          <p:cNvSpPr/>
          <p:nvPr/>
        </p:nvSpPr>
        <p:spPr>
          <a:xfrm>
            <a:off x="261937" y="4754562"/>
            <a:ext cx="1268412" cy="1122362"/>
          </a:xfrm>
          <a:prstGeom prst="roundRect">
            <a:avLst>
              <a:gd name="adj" fmla="val 9083"/>
            </a:avLst>
          </a:prstGeom>
          <a:gradFill>
            <a:gsLst>
              <a:gs pos="0">
                <a:srgbClr val="D9D9D9"/>
              </a:gs>
              <a:gs pos="100000">
                <a:srgbClr val="A6A6A6"/>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04040"/>
              </a:buClr>
              <a:buSzPts val="4000"/>
              <a:buFont typeface="Tahoma"/>
              <a:buNone/>
            </a:pPr>
            <a:r>
              <a:rPr lang="en-US" sz="4000" b="1" i="0" u="none" strike="noStrike" cap="none">
                <a:solidFill>
                  <a:srgbClr val="404040"/>
                </a:solidFill>
                <a:latin typeface="Tahoma"/>
                <a:ea typeface="Tahoma"/>
                <a:cs typeface="Tahoma"/>
                <a:sym typeface="Tahoma"/>
              </a:rPr>
              <a:t>4</a:t>
            </a:r>
            <a:endParaRPr sz="4000" b="1" i="0" u="none" strike="noStrike" cap="none">
              <a:solidFill>
                <a:srgbClr val="404040"/>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3000"/>
              <a:buFont typeface="Arial"/>
              <a:buNone/>
            </a:pPr>
            <a:r>
              <a:rPr lang="en-US" sz="3000" b="1" i="0" u="none">
                <a:solidFill>
                  <a:schemeClr val="dk2"/>
                </a:solidFill>
                <a:latin typeface="Arial"/>
                <a:ea typeface="Arial"/>
                <a:cs typeface="Arial"/>
                <a:sym typeface="Arial"/>
              </a:rPr>
              <a:t>The process of pedagogical diagnosing</a:t>
            </a:r>
            <a:endParaRPr/>
          </a:p>
        </p:txBody>
      </p:sp>
      <p:sp>
        <p:nvSpPr>
          <p:cNvPr id="211" name="Google Shape;211;p34"/>
          <p:cNvSpPr txBox="1">
            <a:spLocks noGrp="1"/>
          </p:cNvSpPr>
          <p:nvPr>
            <p:ph type="body" idx="1"/>
          </p:nvPr>
        </p:nvSpPr>
        <p:spPr>
          <a:xfrm>
            <a:off x="539750" y="1171575"/>
            <a:ext cx="8064500" cy="4140200"/>
          </a:xfrm>
          <a:prstGeom prst="rect">
            <a:avLst/>
          </a:prstGeom>
          <a:noFill/>
          <a:ln>
            <a:noFill/>
          </a:ln>
        </p:spPr>
        <p:txBody>
          <a:bodyPr spcFirstLastPara="1" wrap="square" lIns="0" tIns="0" rIns="0" bIns="0" anchor="t" anchorCtr="0">
            <a:noAutofit/>
          </a:bodyPr>
          <a:lstStyle/>
          <a:p>
            <a:pPr marL="188912" marR="0" lvl="0" indent="-133350" algn="l" rtl="0">
              <a:lnSpc>
                <a:spcPct val="150000"/>
              </a:lnSpc>
              <a:spcBef>
                <a:spcPts val="0"/>
              </a:spcBef>
              <a:spcAft>
                <a:spcPts val="0"/>
              </a:spcAft>
              <a:buClr>
                <a:schemeClr val="dk2"/>
              </a:buClr>
              <a:buSzPts val="2100"/>
              <a:buFont typeface="Arial"/>
              <a:buChar char="̶"/>
            </a:pPr>
            <a:r>
              <a:rPr lang="en-US" sz="2100" b="1" i="0" u="none" strike="noStrike" cap="none">
                <a:solidFill>
                  <a:schemeClr val="dk1"/>
                </a:solidFill>
                <a:latin typeface="Arial"/>
                <a:ea typeface="Arial"/>
                <a:cs typeface="Arial"/>
                <a:sym typeface="Arial"/>
              </a:rPr>
              <a:t>A process</a:t>
            </a:r>
            <a:r>
              <a:rPr lang="en-US" sz="2100" b="0" i="0" u="none" strike="noStrike" cap="none">
                <a:solidFill>
                  <a:schemeClr val="dk1"/>
                </a:solidFill>
                <a:latin typeface="Arial"/>
                <a:ea typeface="Arial"/>
                <a:cs typeface="Arial"/>
                <a:sym typeface="Arial"/>
              </a:rPr>
              <a:t> of which the goal is getting to know the pupil in the educational situation, in connection with their personal development and the external influences that affect their development.</a:t>
            </a:r>
            <a:endParaRPr/>
          </a:p>
          <a:p>
            <a:pPr marL="188912" marR="0" lvl="0" indent="-133350" algn="l" rtl="0">
              <a:lnSpc>
                <a:spcPct val="150000"/>
              </a:lnSpc>
              <a:spcBef>
                <a:spcPts val="0"/>
              </a:spcBef>
              <a:spcAft>
                <a:spcPts val="0"/>
              </a:spcAft>
              <a:buClr>
                <a:schemeClr val="dk2"/>
              </a:buClr>
              <a:buSzPts val="2100"/>
              <a:buFont typeface="Arial"/>
              <a:buChar char="̶"/>
            </a:pPr>
            <a:r>
              <a:rPr lang="en-US" sz="2100" b="0" i="0" u="none" strike="noStrike" cap="none">
                <a:solidFill>
                  <a:schemeClr val="dk1"/>
                </a:solidFill>
                <a:latin typeface="Arial"/>
                <a:ea typeface="Arial"/>
                <a:cs typeface="Arial"/>
                <a:sym typeface="Arial"/>
              </a:rPr>
              <a:t>It is based on what has gone before in the pupil’s life</a:t>
            </a:r>
            <a:r>
              <a:rPr lang="en-US" sz="2100" b="1" i="0" u="none" strike="noStrike" cap="none">
                <a:solidFill>
                  <a:schemeClr val="dk1"/>
                </a:solidFill>
                <a:latin typeface="Arial"/>
                <a:ea typeface="Arial"/>
                <a:cs typeface="Arial"/>
                <a:sym typeface="Arial"/>
              </a:rPr>
              <a:t> (anamnesis) </a:t>
            </a:r>
            <a:endParaRPr/>
          </a:p>
          <a:p>
            <a:pPr marL="188912" marR="0" lvl="0" indent="-133350" algn="l" rtl="0">
              <a:lnSpc>
                <a:spcPct val="150000"/>
              </a:lnSpc>
              <a:spcBef>
                <a:spcPts val="0"/>
              </a:spcBef>
              <a:spcAft>
                <a:spcPts val="0"/>
              </a:spcAft>
              <a:buClr>
                <a:schemeClr val="dk2"/>
              </a:buClr>
              <a:buSzPts val="2100"/>
              <a:buFont typeface="Arial"/>
              <a:buChar char="̶"/>
            </a:pPr>
            <a:r>
              <a:rPr lang="en-US" sz="2100" b="0" i="0" u="none" strike="noStrike" cap="none">
                <a:solidFill>
                  <a:schemeClr val="dk1"/>
                </a:solidFill>
                <a:latin typeface="Arial"/>
                <a:ea typeface="Arial"/>
                <a:cs typeface="Arial"/>
                <a:sym typeface="Arial"/>
              </a:rPr>
              <a:t>What is their situation now </a:t>
            </a:r>
            <a:r>
              <a:rPr lang="en-US" sz="2100" b="1" i="0" u="none" strike="noStrike" cap="none">
                <a:solidFill>
                  <a:schemeClr val="dk1"/>
                </a:solidFill>
                <a:latin typeface="Arial"/>
                <a:ea typeface="Arial"/>
                <a:cs typeface="Arial"/>
                <a:sym typeface="Arial"/>
              </a:rPr>
              <a:t>(diagnosis)</a:t>
            </a:r>
            <a:endParaRPr/>
          </a:p>
          <a:p>
            <a:pPr marL="188912" marR="0" lvl="0" indent="-133350" algn="l" rtl="0">
              <a:lnSpc>
                <a:spcPct val="150000"/>
              </a:lnSpc>
              <a:spcBef>
                <a:spcPts val="0"/>
              </a:spcBef>
              <a:spcAft>
                <a:spcPts val="0"/>
              </a:spcAft>
              <a:buClr>
                <a:schemeClr val="dk2"/>
              </a:buClr>
              <a:buSzPts val="2100"/>
              <a:buFont typeface="Arial"/>
              <a:buChar char="̶"/>
            </a:pPr>
            <a:r>
              <a:rPr lang="en-US" sz="2100" b="0" i="0" u="none" strike="noStrike" cap="none">
                <a:solidFill>
                  <a:schemeClr val="dk1"/>
                </a:solidFill>
                <a:latin typeface="Arial"/>
                <a:ea typeface="Arial"/>
                <a:cs typeface="Arial"/>
                <a:sym typeface="Arial"/>
              </a:rPr>
              <a:t>What is their positive perspective on education </a:t>
            </a:r>
            <a:r>
              <a:rPr lang="en-US" sz="2100" b="1" i="0" u="none" strike="noStrike" cap="none">
                <a:solidFill>
                  <a:schemeClr val="dk1"/>
                </a:solidFill>
                <a:latin typeface="Arial"/>
                <a:ea typeface="Arial"/>
                <a:cs typeface="Arial"/>
                <a:sym typeface="Arial"/>
              </a:rPr>
              <a:t>(prognosis)</a:t>
            </a:r>
            <a:endParaRPr/>
          </a:p>
          <a:p>
            <a:pPr marL="188912" marR="0" lvl="0" indent="-133350" algn="l" rtl="0">
              <a:lnSpc>
                <a:spcPct val="150000"/>
              </a:lnSpc>
              <a:spcBef>
                <a:spcPts val="0"/>
              </a:spcBef>
              <a:spcAft>
                <a:spcPts val="0"/>
              </a:spcAft>
              <a:buClr>
                <a:schemeClr val="dk2"/>
              </a:buClr>
              <a:buSzPts val="2100"/>
              <a:buFont typeface="Arial"/>
              <a:buChar char="̶"/>
            </a:pPr>
            <a:r>
              <a:rPr lang="en-US" sz="2100" b="0" i="0" u="none" strike="noStrike" cap="none">
                <a:solidFill>
                  <a:schemeClr val="dk1"/>
                </a:solidFill>
                <a:latin typeface="Arial"/>
                <a:ea typeface="Arial"/>
                <a:cs typeface="Arial"/>
                <a:sym typeface="Arial"/>
              </a:rPr>
              <a:t>The general process of pedagogical-psychological diagnostics according to Mertin and Krejčová (2016) involves collecting data using valid and reliable tools and its analysis, interpretation, and use for specific purposes of education. </a:t>
            </a:r>
            <a:endParaRPr/>
          </a:p>
          <a:p>
            <a:pPr marL="188912" marR="0" lvl="0" indent="0" algn="l" rtl="0">
              <a:lnSpc>
                <a:spcPct val="150000"/>
              </a:lnSpc>
              <a:spcBef>
                <a:spcPts val="0"/>
              </a:spcBef>
              <a:spcAft>
                <a:spcPts val="0"/>
              </a:spcAft>
              <a:buClr>
                <a:schemeClr val="dk2"/>
              </a:buClr>
              <a:buSzPts val="2100"/>
              <a:buFont typeface="Arial"/>
              <a:buNone/>
            </a:pPr>
            <a:endParaRPr sz="2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2100"/>
              <a:buFont typeface="Arial"/>
              <a:buNone/>
            </a:pPr>
            <a:endParaRPr sz="2100" b="0" i="0" u="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539750" y="509587"/>
            <a:ext cx="8064500" cy="4508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3000"/>
              <a:buFont typeface="Arial"/>
              <a:buNone/>
            </a:pPr>
            <a:r>
              <a:rPr lang="en-US" sz="3000" b="1" i="0" u="none">
                <a:solidFill>
                  <a:schemeClr val="dk2"/>
                </a:solidFill>
                <a:latin typeface="Arial"/>
                <a:ea typeface="Arial"/>
                <a:cs typeface="Arial"/>
                <a:sym typeface="Arial"/>
              </a:rPr>
              <a:t>The process of pedagogical diagnosing</a:t>
            </a:r>
            <a:endParaRPr/>
          </a:p>
        </p:txBody>
      </p:sp>
      <p:sp>
        <p:nvSpPr>
          <p:cNvPr id="217" name="Google Shape;217;p35"/>
          <p:cNvSpPr txBox="1">
            <a:spLocks noGrp="1"/>
          </p:cNvSpPr>
          <p:nvPr>
            <p:ph type="body" idx="1"/>
          </p:nvPr>
        </p:nvSpPr>
        <p:spPr>
          <a:xfrm>
            <a:off x="539750" y="1171575"/>
            <a:ext cx="8064500" cy="4140200"/>
          </a:xfrm>
          <a:prstGeom prst="rect">
            <a:avLst/>
          </a:prstGeom>
          <a:noFill/>
          <a:ln>
            <a:noFill/>
          </a:ln>
        </p:spPr>
        <p:txBody>
          <a:bodyPr spcFirstLastPara="1" wrap="square" lIns="0" tIns="0" rIns="0" bIns="0" anchor="t" anchorCtr="0">
            <a:noAutofit/>
          </a:bodyPr>
          <a:lstStyle/>
          <a:p>
            <a:pPr marL="188912" marR="0" lvl="0" indent="-134937" algn="l" rtl="0">
              <a:lnSpc>
                <a:spcPct val="150000"/>
              </a:lnSpc>
              <a:spcBef>
                <a:spcPts val="0"/>
              </a:spcBef>
              <a:spcAft>
                <a:spcPts val="0"/>
              </a:spcAft>
              <a:buClr>
                <a:schemeClr val="dk2"/>
              </a:buClr>
              <a:buSzPts val="1900"/>
              <a:buFont typeface="Arial"/>
              <a:buChar char="̶"/>
            </a:pPr>
            <a:r>
              <a:rPr lang="en-US" sz="1900" b="0" i="0" u="none">
                <a:solidFill>
                  <a:schemeClr val="dk1"/>
                </a:solidFill>
                <a:latin typeface="Arial"/>
                <a:ea typeface="Arial"/>
                <a:cs typeface="Arial"/>
                <a:sym typeface="Arial"/>
              </a:rPr>
              <a:t>The process of pedagogical diagnosing is conducted in certain steps. Gavora (2001) lists the following </a:t>
            </a:r>
            <a:r>
              <a:rPr lang="en-US" sz="1900" b="1" i="0" u="none">
                <a:solidFill>
                  <a:schemeClr val="dk1"/>
                </a:solidFill>
                <a:latin typeface="Arial"/>
                <a:ea typeface="Arial"/>
                <a:cs typeface="Arial"/>
                <a:sym typeface="Arial"/>
              </a:rPr>
              <a:t> stages of pedagogical diagnosing</a:t>
            </a:r>
            <a:r>
              <a:rPr lang="en-US" sz="1900" b="0" i="0" u="none">
                <a:solidFill>
                  <a:schemeClr val="dk1"/>
                </a:solidFill>
                <a:latin typeface="Arial"/>
                <a:ea typeface="Arial"/>
                <a:cs typeface="Arial"/>
                <a:sym typeface="Arial"/>
              </a:rPr>
              <a:t>:</a:t>
            </a:r>
            <a:endParaRPr/>
          </a:p>
          <a:p>
            <a:pPr marL="188912" marR="0" lvl="0" indent="-134937" algn="l" rtl="0">
              <a:lnSpc>
                <a:spcPct val="150000"/>
              </a:lnSpc>
              <a:spcBef>
                <a:spcPts val="0"/>
              </a:spcBef>
              <a:spcAft>
                <a:spcPts val="0"/>
              </a:spcAft>
              <a:buClr>
                <a:schemeClr val="dk2"/>
              </a:buClr>
              <a:buSzPts val="1900"/>
              <a:buFont typeface="Arial"/>
              <a:buChar char="̶"/>
            </a:pPr>
            <a:r>
              <a:rPr lang="en-US" sz="1900" b="0" i="0" u="none">
                <a:solidFill>
                  <a:schemeClr val="dk1"/>
                </a:solidFill>
                <a:latin typeface="Arial"/>
                <a:ea typeface="Arial"/>
                <a:cs typeface="Arial"/>
                <a:sym typeface="Arial"/>
              </a:rPr>
              <a:t>Diagnostic hypothesis (the assumption that directs diagnostic activities in a certain direction).</a:t>
            </a:r>
            <a:endParaRPr/>
          </a:p>
          <a:p>
            <a:pPr marL="188912" marR="0" lvl="0" indent="-134937" algn="l" rtl="0">
              <a:lnSpc>
                <a:spcPct val="150000"/>
              </a:lnSpc>
              <a:spcBef>
                <a:spcPts val="0"/>
              </a:spcBef>
              <a:spcAft>
                <a:spcPts val="0"/>
              </a:spcAft>
              <a:buClr>
                <a:schemeClr val="dk2"/>
              </a:buClr>
              <a:buSzPts val="1900"/>
              <a:buFont typeface="Arial"/>
              <a:buChar char="̶"/>
            </a:pPr>
            <a:r>
              <a:rPr lang="en-US" sz="1900" b="0" i="0" u="none">
                <a:solidFill>
                  <a:schemeClr val="dk1"/>
                </a:solidFill>
                <a:latin typeface="Arial"/>
                <a:ea typeface="Arial"/>
                <a:cs typeface="Arial"/>
                <a:sym typeface="Arial"/>
              </a:rPr>
              <a:t>Planning for diagnosing (who, when, how, how often, and in what intervals to diagnose, facilities, equipment).</a:t>
            </a:r>
            <a:endParaRPr/>
          </a:p>
          <a:p>
            <a:pPr marL="188912" marR="0" lvl="0" indent="-134937" algn="l" rtl="0">
              <a:lnSpc>
                <a:spcPct val="150000"/>
              </a:lnSpc>
              <a:spcBef>
                <a:spcPts val="0"/>
              </a:spcBef>
              <a:spcAft>
                <a:spcPts val="0"/>
              </a:spcAft>
              <a:buClr>
                <a:schemeClr val="dk2"/>
              </a:buClr>
              <a:buSzPts val="1900"/>
              <a:buFont typeface="Arial"/>
              <a:buChar char="̶"/>
            </a:pPr>
            <a:r>
              <a:rPr lang="en-US" sz="1900" b="0" i="0" u="none">
                <a:solidFill>
                  <a:schemeClr val="dk1"/>
                </a:solidFill>
                <a:latin typeface="Arial"/>
                <a:ea typeface="Arial"/>
                <a:cs typeface="Arial"/>
                <a:sym typeface="Arial"/>
              </a:rPr>
              <a:t>Collection and processing of data.</a:t>
            </a:r>
            <a:endParaRPr/>
          </a:p>
          <a:p>
            <a:pPr marL="188912" marR="0" lvl="0" indent="-134937" algn="l" rtl="0">
              <a:lnSpc>
                <a:spcPct val="150000"/>
              </a:lnSpc>
              <a:spcBef>
                <a:spcPts val="0"/>
              </a:spcBef>
              <a:spcAft>
                <a:spcPts val="0"/>
              </a:spcAft>
              <a:buClr>
                <a:schemeClr val="dk2"/>
              </a:buClr>
              <a:buSzPts val="1900"/>
              <a:buFont typeface="Arial"/>
              <a:buChar char="̶"/>
            </a:pPr>
            <a:r>
              <a:rPr lang="en-US" sz="1900" b="0" i="0" u="none">
                <a:solidFill>
                  <a:schemeClr val="dk1"/>
                </a:solidFill>
                <a:latin typeface="Arial"/>
                <a:ea typeface="Arial"/>
                <a:cs typeface="Arial"/>
                <a:sym typeface="Arial"/>
              </a:rPr>
              <a:t>Evaluation and interpretation of data.</a:t>
            </a:r>
            <a:endParaRPr/>
          </a:p>
          <a:p>
            <a:pPr marL="188912" marR="0" lvl="0" indent="-134937" algn="l" rtl="0">
              <a:lnSpc>
                <a:spcPct val="150000"/>
              </a:lnSpc>
              <a:spcBef>
                <a:spcPts val="0"/>
              </a:spcBef>
              <a:spcAft>
                <a:spcPts val="0"/>
              </a:spcAft>
              <a:buClr>
                <a:schemeClr val="dk2"/>
              </a:buClr>
              <a:buSzPts val="1900"/>
              <a:buFont typeface="Arial"/>
              <a:buChar char="̶"/>
            </a:pPr>
            <a:r>
              <a:rPr lang="en-US" sz="1900" b="0" i="0" u="none">
                <a:solidFill>
                  <a:schemeClr val="dk1"/>
                </a:solidFill>
                <a:latin typeface="Arial"/>
                <a:ea typeface="Arial"/>
                <a:cs typeface="Arial"/>
                <a:sym typeface="Arial"/>
              </a:rPr>
              <a:t>Establishing the diagnosis.</a:t>
            </a:r>
            <a:endParaRPr/>
          </a:p>
          <a:p>
            <a:pPr marL="188912" marR="0" lvl="0" indent="-134937" algn="l" rtl="0">
              <a:lnSpc>
                <a:spcPct val="150000"/>
              </a:lnSpc>
              <a:spcBef>
                <a:spcPts val="0"/>
              </a:spcBef>
              <a:spcAft>
                <a:spcPts val="0"/>
              </a:spcAft>
              <a:buClr>
                <a:schemeClr val="dk2"/>
              </a:buClr>
              <a:buSzPts val="1900"/>
              <a:buFont typeface="Arial"/>
              <a:buChar char="̶"/>
            </a:pPr>
            <a:r>
              <a:rPr lang="en-US" sz="1900" b="0" i="0" u="none">
                <a:solidFill>
                  <a:schemeClr val="dk1"/>
                </a:solidFill>
                <a:latin typeface="Arial"/>
                <a:ea typeface="Arial"/>
                <a:cs typeface="Arial"/>
                <a:sym typeface="Arial"/>
              </a:rPr>
              <a:t>Pedagogical measures, intervention.</a:t>
            </a:r>
            <a:endParaRPr/>
          </a:p>
          <a:p>
            <a:pPr marL="188912" marR="0" lvl="0" indent="-134937" algn="l" rtl="0">
              <a:lnSpc>
                <a:spcPct val="150000"/>
              </a:lnSpc>
              <a:spcBef>
                <a:spcPts val="0"/>
              </a:spcBef>
              <a:spcAft>
                <a:spcPts val="0"/>
              </a:spcAft>
              <a:buClr>
                <a:schemeClr val="dk2"/>
              </a:buClr>
              <a:buSzPts val="1900"/>
              <a:buFont typeface="Arial"/>
              <a:buChar char="̶"/>
            </a:pPr>
            <a:r>
              <a:rPr lang="en-US" sz="1900" b="0" i="0" u="none">
                <a:solidFill>
                  <a:schemeClr val="dk1"/>
                </a:solidFill>
                <a:latin typeface="Arial"/>
                <a:ea typeface="Arial"/>
                <a:cs typeface="Arial"/>
                <a:sym typeface="Arial"/>
              </a:rPr>
              <a:t>Stating a prognosis.</a:t>
            </a:r>
            <a:endParaRPr/>
          </a:p>
          <a:p>
            <a:pPr marL="188912" marR="0" lvl="0" indent="-134937" algn="l" rtl="0">
              <a:lnSpc>
                <a:spcPct val="150000"/>
              </a:lnSpc>
              <a:spcBef>
                <a:spcPts val="0"/>
              </a:spcBef>
              <a:spcAft>
                <a:spcPts val="0"/>
              </a:spcAft>
              <a:buClr>
                <a:schemeClr val="dk2"/>
              </a:buClr>
              <a:buSzPts val="1900"/>
              <a:buFont typeface="Arial"/>
              <a:buChar char="̶"/>
            </a:pPr>
            <a:r>
              <a:rPr lang="en-US" sz="1900" b="0" i="0" u="none">
                <a:solidFill>
                  <a:schemeClr val="dk1"/>
                </a:solidFill>
                <a:latin typeface="Arial"/>
                <a:ea typeface="Arial"/>
                <a:cs typeface="Arial"/>
                <a:sym typeface="Arial"/>
              </a:rPr>
              <a:t>Communicating the diagnosis.</a:t>
            </a:r>
            <a:endParaRPr/>
          </a:p>
          <a:p>
            <a:pPr marL="188912" marR="0" lvl="0" indent="-14287" algn="l" rtl="0">
              <a:lnSpc>
                <a:spcPct val="150000"/>
              </a:lnSpc>
              <a:spcBef>
                <a:spcPts val="0"/>
              </a:spcBef>
              <a:spcAft>
                <a:spcPts val="0"/>
              </a:spcAft>
              <a:buClr>
                <a:schemeClr val="dk2"/>
              </a:buClr>
              <a:buSzPts val="1900"/>
              <a:buFont typeface="Arial"/>
              <a:buNone/>
            </a:pPr>
            <a:endParaRPr sz="1900" b="0" i="0" u="none">
              <a:solidFill>
                <a:schemeClr val="lt1"/>
              </a:solidFill>
              <a:latin typeface="Arial"/>
              <a:ea typeface="Arial"/>
              <a:cs typeface="Arial"/>
              <a:sym typeface="Arial"/>
            </a:endParaRPr>
          </a:p>
          <a:p>
            <a:pPr marL="188912" marR="0" lvl="0" indent="-14287" algn="l" rtl="0">
              <a:lnSpc>
                <a:spcPct val="150000"/>
              </a:lnSpc>
              <a:spcBef>
                <a:spcPts val="0"/>
              </a:spcBef>
              <a:spcAft>
                <a:spcPts val="0"/>
              </a:spcAft>
              <a:buClr>
                <a:schemeClr val="dk2"/>
              </a:buClr>
              <a:buSzPts val="1900"/>
              <a:buFont typeface="Arial"/>
              <a:buNone/>
            </a:pPr>
            <a:endParaRPr sz="1900" b="0" i="0" u="none">
              <a:solidFill>
                <a:schemeClr val="lt1"/>
              </a:solidFill>
              <a:latin typeface="Arial"/>
              <a:ea typeface="Arial"/>
              <a:cs typeface="Arial"/>
              <a:sym typeface="Arial"/>
            </a:endParaRPr>
          </a:p>
          <a:p>
            <a:pPr marL="188912" marR="0" lvl="0" indent="-14287" algn="l" rtl="0">
              <a:lnSpc>
                <a:spcPct val="150000"/>
              </a:lnSpc>
              <a:spcBef>
                <a:spcPts val="0"/>
              </a:spcBef>
              <a:spcAft>
                <a:spcPts val="0"/>
              </a:spcAft>
              <a:buClr>
                <a:schemeClr val="dk2"/>
              </a:buClr>
              <a:buSzPts val="1900"/>
              <a:buFont typeface="Arial"/>
              <a:buNone/>
            </a:pPr>
            <a:endParaRPr sz="19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900"/>
              <a:buFont typeface="Arial"/>
              <a:buNone/>
            </a:pPr>
            <a:endParaRPr sz="1900" b="0" i="0" u="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idx="4294967295"/>
          </p:nvPr>
        </p:nvSpPr>
        <p:spPr>
          <a:xfrm>
            <a:off x="0" y="720725"/>
            <a:ext cx="8064500" cy="4508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3000"/>
              <a:buFont typeface="Arial"/>
              <a:buNone/>
            </a:pPr>
            <a:r>
              <a:rPr lang="en-US" sz="3000" b="1" i="0" u="none" strike="noStrike" cap="none">
                <a:solidFill>
                  <a:schemeClr val="dk2"/>
                </a:solidFill>
                <a:latin typeface="Arial"/>
                <a:ea typeface="Arial"/>
                <a:cs typeface="Arial"/>
                <a:sym typeface="Arial"/>
              </a:rPr>
              <a:t>  </a:t>
            </a:r>
            <a:endParaRPr/>
          </a:p>
        </p:txBody>
      </p:sp>
      <p:sp>
        <p:nvSpPr>
          <p:cNvPr id="223" name="Google Shape;223;p36"/>
          <p:cNvSpPr txBox="1">
            <a:spLocks noGrp="1"/>
          </p:cNvSpPr>
          <p:nvPr>
            <p:ph type="body" idx="4294967295"/>
          </p:nvPr>
        </p:nvSpPr>
        <p:spPr>
          <a:xfrm>
            <a:off x="0" y="1871662"/>
            <a:ext cx="8064500" cy="39608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2100"/>
              <a:buFont typeface="Arial"/>
              <a:buNone/>
            </a:pPr>
            <a:r>
              <a:rPr lang="en-US" sz="2100" b="0" i="0" u="none" strike="noStrike" cap="none">
                <a:solidFill>
                  <a:schemeClr val="dk1"/>
                </a:solidFill>
                <a:latin typeface="Arial"/>
                <a:ea typeface="Arial"/>
                <a:cs typeface="Arial"/>
                <a:sym typeface="Arial"/>
              </a:rPr>
              <a:t>  </a:t>
            </a:r>
            <a:endParaRPr/>
          </a:p>
        </p:txBody>
      </p:sp>
      <p:pic>
        <p:nvPicPr>
          <p:cNvPr id="224" name="Google Shape;224;p36"/>
          <p:cNvPicPr preferRelativeResize="0"/>
          <p:nvPr/>
        </p:nvPicPr>
        <p:blipFill rotWithShape="1">
          <a:blip r:embed="rId3">
            <a:alphaModFix/>
          </a:blip>
          <a:srcRect/>
          <a:stretch/>
        </p:blipFill>
        <p:spPr>
          <a:xfrm>
            <a:off x="323850" y="271462"/>
            <a:ext cx="8496300" cy="6315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7"/>
          <p:cNvSpPr txBox="1">
            <a:spLocks noGrp="1"/>
          </p:cNvSpPr>
          <p:nvPr>
            <p:ph type="title"/>
          </p:nvPr>
        </p:nvSpPr>
        <p:spPr>
          <a:xfrm>
            <a:off x="539750" y="509587"/>
            <a:ext cx="8064500" cy="4508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3000"/>
              <a:buFont typeface="Arial"/>
              <a:buNone/>
            </a:pPr>
            <a:r>
              <a:rPr lang="en-US" sz="3000" b="1" i="0" u="none">
                <a:solidFill>
                  <a:schemeClr val="dk2"/>
                </a:solidFill>
                <a:latin typeface="Arial"/>
                <a:ea typeface="Arial"/>
                <a:cs typeface="Arial"/>
                <a:sym typeface="Arial"/>
              </a:rPr>
              <a:t>Diagnosis and prognosis</a:t>
            </a:r>
            <a:endParaRPr/>
          </a:p>
        </p:txBody>
      </p:sp>
      <p:sp>
        <p:nvSpPr>
          <p:cNvPr id="230" name="Google Shape;230;p37"/>
          <p:cNvSpPr txBox="1">
            <a:spLocks noGrp="1"/>
          </p:cNvSpPr>
          <p:nvPr>
            <p:ph type="body" idx="1"/>
          </p:nvPr>
        </p:nvSpPr>
        <p:spPr>
          <a:xfrm>
            <a:off x="539750" y="1171575"/>
            <a:ext cx="8064500" cy="4140200"/>
          </a:xfrm>
          <a:prstGeom prst="rect">
            <a:avLst/>
          </a:prstGeom>
          <a:noFill/>
          <a:ln>
            <a:noFill/>
          </a:ln>
        </p:spPr>
        <p:txBody>
          <a:bodyPr spcFirstLastPara="1" wrap="square" lIns="0" tIns="0" rIns="0" bIns="0" anchor="t" anchorCtr="0">
            <a:noAutofit/>
          </a:bodyPr>
          <a:lstStyle/>
          <a:p>
            <a:pPr marL="188912" marR="0" lvl="0" indent="-133350" algn="l" rtl="0">
              <a:lnSpc>
                <a:spcPct val="150000"/>
              </a:lnSpc>
              <a:spcBef>
                <a:spcPts val="0"/>
              </a:spcBef>
              <a:spcAft>
                <a:spcPts val="0"/>
              </a:spcAft>
              <a:buClr>
                <a:schemeClr val="dk2"/>
              </a:buClr>
              <a:buSzPts val="2100"/>
              <a:buFont typeface="Arial"/>
              <a:buChar char="̶"/>
            </a:pPr>
            <a:r>
              <a:rPr lang="en-US" sz="2100" b="1" i="0" u="none">
                <a:solidFill>
                  <a:schemeClr val="dk1"/>
                </a:solidFill>
                <a:latin typeface="Arial"/>
                <a:ea typeface="Arial"/>
                <a:cs typeface="Arial"/>
                <a:sym typeface="Arial"/>
              </a:rPr>
              <a:t>Diagnosis</a:t>
            </a:r>
            <a:r>
              <a:rPr lang="en-US" sz="2100" b="0" i="0" u="none">
                <a:solidFill>
                  <a:schemeClr val="dk1"/>
                </a:solidFill>
                <a:latin typeface="Arial"/>
                <a:ea typeface="Arial"/>
                <a:cs typeface="Arial"/>
                <a:sym typeface="Arial"/>
              </a:rPr>
              <a:t> is the </a:t>
            </a:r>
            <a:r>
              <a:rPr lang="en-US" sz="2100" b="0" i="0" u="sng">
                <a:solidFill>
                  <a:schemeClr val="dk1"/>
                </a:solidFill>
                <a:latin typeface="Arial"/>
                <a:ea typeface="Arial"/>
                <a:cs typeface="Arial"/>
                <a:sym typeface="Arial"/>
              </a:rPr>
              <a:t>result</a:t>
            </a:r>
            <a:r>
              <a:rPr lang="en-US" sz="2100" b="0" i="0" u="none">
                <a:solidFill>
                  <a:schemeClr val="dk1"/>
                </a:solidFill>
                <a:latin typeface="Arial"/>
                <a:ea typeface="Arial"/>
                <a:cs typeface="Arial"/>
                <a:sym typeface="Arial"/>
              </a:rPr>
              <a:t> of diagnosing activities; </a:t>
            </a:r>
            <a:endParaRPr/>
          </a:p>
          <a:p>
            <a:pPr marL="188912" marR="0" lvl="0" indent="-133350" algn="l" rtl="0">
              <a:lnSpc>
                <a:spcPct val="150000"/>
              </a:lnSpc>
              <a:spcBef>
                <a:spcPts val="0"/>
              </a:spcBef>
              <a:spcAft>
                <a:spcPts val="0"/>
              </a:spcAft>
              <a:buClr>
                <a:schemeClr val="dk2"/>
              </a:buClr>
              <a:buSzPts val="2100"/>
              <a:buFont typeface="Arial"/>
              <a:buChar char="̶"/>
            </a:pPr>
            <a:r>
              <a:rPr lang="en-US" sz="2100" b="0" i="0" u="none">
                <a:solidFill>
                  <a:schemeClr val="dk1"/>
                </a:solidFill>
                <a:latin typeface="Arial"/>
                <a:ea typeface="Arial"/>
                <a:cs typeface="Arial"/>
                <a:sym typeface="Arial"/>
              </a:rPr>
              <a:t>an oral or written (graphic) expression of the results of a diagnosing survey </a:t>
            </a:r>
            <a:endParaRPr/>
          </a:p>
          <a:p>
            <a:pPr marL="188912" marR="0" lvl="0" indent="-133350" algn="l" rtl="0">
              <a:lnSpc>
                <a:spcPct val="150000"/>
              </a:lnSpc>
              <a:spcBef>
                <a:spcPts val="0"/>
              </a:spcBef>
              <a:spcAft>
                <a:spcPts val="0"/>
              </a:spcAft>
              <a:buClr>
                <a:schemeClr val="dk2"/>
              </a:buClr>
              <a:buSzPts val="2100"/>
              <a:buFont typeface="Arial"/>
              <a:buChar char="̶"/>
            </a:pPr>
            <a:r>
              <a:rPr lang="en-US" sz="2100" b="0" i="0" u="none">
                <a:solidFill>
                  <a:schemeClr val="dk1"/>
                </a:solidFill>
                <a:latin typeface="Arial"/>
                <a:ea typeface="Arial"/>
                <a:cs typeface="Arial"/>
                <a:sym typeface="Arial"/>
              </a:rPr>
              <a:t>an evaluating conclusion regarding the established level of development of the pupil. </a:t>
            </a:r>
            <a:endParaRPr/>
          </a:p>
          <a:p>
            <a:pPr marL="188912" marR="0" lvl="0" indent="-133350" algn="l" rtl="0">
              <a:lnSpc>
                <a:spcPct val="150000"/>
              </a:lnSpc>
              <a:spcBef>
                <a:spcPts val="0"/>
              </a:spcBef>
              <a:spcAft>
                <a:spcPts val="0"/>
              </a:spcAft>
              <a:buClr>
                <a:schemeClr val="dk2"/>
              </a:buClr>
              <a:buSzPts val="2100"/>
              <a:buFont typeface="Arial"/>
              <a:buChar char="̶"/>
            </a:pPr>
            <a:r>
              <a:rPr lang="en-US" sz="2100" b="0" i="0" u="none">
                <a:solidFill>
                  <a:schemeClr val="dk1"/>
                </a:solidFill>
                <a:latin typeface="Arial"/>
                <a:ea typeface="Arial"/>
                <a:cs typeface="Arial"/>
                <a:sym typeface="Arial"/>
              </a:rPr>
              <a:t>never closed or final</a:t>
            </a:r>
            <a:endParaRPr/>
          </a:p>
          <a:p>
            <a:pPr marL="188912" marR="0" lvl="0" indent="-133350" algn="l" rtl="0">
              <a:lnSpc>
                <a:spcPct val="150000"/>
              </a:lnSpc>
              <a:spcBef>
                <a:spcPts val="0"/>
              </a:spcBef>
              <a:spcAft>
                <a:spcPts val="0"/>
              </a:spcAft>
              <a:buClr>
                <a:schemeClr val="dk2"/>
              </a:buClr>
              <a:buSzPts val="2100"/>
              <a:buFont typeface="Arial"/>
              <a:buChar char="̶"/>
            </a:pPr>
            <a:r>
              <a:rPr lang="en-US" sz="2100" b="0" i="0" u="none">
                <a:solidFill>
                  <a:schemeClr val="dk1"/>
                </a:solidFill>
                <a:latin typeface="Arial"/>
                <a:ea typeface="Arial"/>
                <a:cs typeface="Arial"/>
                <a:sym typeface="Arial"/>
              </a:rPr>
              <a:t>it must count on changes in the pupil’s development. Hence, diagnosis is an evaluating finding of the current status of the pupil’s level. The purpose of the whole process of diagnosing is to determine pedagogical educational strategies and suggest pedagogical measures – to determine the </a:t>
            </a:r>
            <a:r>
              <a:rPr lang="en-US" sz="2100" b="1" i="0" u="none">
                <a:solidFill>
                  <a:schemeClr val="dk1"/>
                </a:solidFill>
                <a:latin typeface="Arial"/>
                <a:ea typeface="Arial"/>
                <a:cs typeface="Arial"/>
                <a:sym typeface="Arial"/>
              </a:rPr>
              <a:t>prognosis</a:t>
            </a:r>
            <a:r>
              <a:rPr lang="en-US" sz="2100" b="0" i="0" u="none">
                <a:solidFill>
                  <a:schemeClr val="dk1"/>
                </a:solidFill>
                <a:latin typeface="Arial"/>
                <a:ea typeface="Arial"/>
                <a:cs typeface="Arial"/>
                <a:sym typeface="Arial"/>
              </a:rPr>
              <a:t>.</a:t>
            </a:r>
            <a:endParaRPr/>
          </a:p>
          <a:p>
            <a:pPr marL="0" marR="0" lvl="0" indent="0" algn="l" rtl="0">
              <a:lnSpc>
                <a:spcPct val="100000"/>
              </a:lnSpc>
              <a:spcBef>
                <a:spcPts val="0"/>
              </a:spcBef>
              <a:spcAft>
                <a:spcPts val="0"/>
              </a:spcAft>
              <a:buClr>
                <a:schemeClr val="dk2"/>
              </a:buClr>
              <a:buSzPts val="2100"/>
              <a:buFont typeface="Arial"/>
              <a:buNone/>
            </a:pPr>
            <a:endParaRPr sz="2100" b="0" i="0" u="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3000"/>
              <a:buFont typeface="Arial"/>
              <a:buNone/>
            </a:pPr>
            <a:r>
              <a:rPr lang="en-US" sz="3000" b="1" i="0" u="none">
                <a:solidFill>
                  <a:schemeClr val="dk2"/>
                </a:solidFill>
                <a:latin typeface="Arial"/>
                <a:ea typeface="Arial"/>
                <a:cs typeface="Arial"/>
                <a:sym typeface="Arial"/>
              </a:rPr>
              <a:t>Diagnosing activities:</a:t>
            </a:r>
            <a:br>
              <a:rPr lang="en-US" sz="3000" b="1" i="0" u="none">
                <a:solidFill>
                  <a:schemeClr val="dk2"/>
                </a:solidFill>
                <a:latin typeface="Arial"/>
                <a:ea typeface="Arial"/>
                <a:cs typeface="Arial"/>
                <a:sym typeface="Arial"/>
              </a:rPr>
            </a:br>
            <a:endParaRPr/>
          </a:p>
        </p:txBody>
      </p:sp>
      <p:sp>
        <p:nvSpPr>
          <p:cNvPr id="236" name="Google Shape;236;p38"/>
          <p:cNvSpPr txBox="1">
            <a:spLocks noGrp="1"/>
          </p:cNvSpPr>
          <p:nvPr>
            <p:ph type="body" idx="1"/>
          </p:nvPr>
        </p:nvSpPr>
        <p:spPr>
          <a:xfrm>
            <a:off x="539750" y="1692275"/>
            <a:ext cx="8064500" cy="4140200"/>
          </a:xfrm>
          <a:prstGeom prst="rect">
            <a:avLst/>
          </a:prstGeom>
          <a:noFill/>
          <a:ln>
            <a:noFill/>
          </a:ln>
        </p:spPr>
        <p:txBody>
          <a:bodyPr spcFirstLastPara="1" wrap="square" lIns="0" tIns="0" rIns="0" bIns="0" anchor="t" anchorCtr="0">
            <a:noAutofit/>
          </a:bodyPr>
          <a:lstStyle/>
          <a:p>
            <a:pPr marL="188912" marR="0" lvl="0" indent="-152400" algn="l" rtl="0">
              <a:lnSpc>
                <a:spcPct val="150000"/>
              </a:lnSpc>
              <a:spcBef>
                <a:spcPts val="0"/>
              </a:spcBef>
              <a:spcAft>
                <a:spcPts val="0"/>
              </a:spcAft>
              <a:buClr>
                <a:schemeClr val="dk2"/>
              </a:buClr>
              <a:buSzPts val="2400"/>
              <a:buFont typeface="Arial"/>
              <a:buChar char="̶"/>
            </a:pPr>
            <a:r>
              <a:rPr lang="en-US" sz="2400" b="0" i="0" u="none">
                <a:solidFill>
                  <a:schemeClr val="dk1"/>
                </a:solidFill>
                <a:latin typeface="Arial"/>
                <a:ea typeface="Arial"/>
                <a:cs typeface="Arial"/>
                <a:sym typeface="Arial"/>
              </a:rPr>
              <a:t> indication (detecting occurrence),    </a:t>
            </a:r>
            <a:endParaRPr/>
          </a:p>
          <a:p>
            <a:pPr marL="188912" marR="0" lvl="0" indent="-152400" algn="l" rtl="0">
              <a:lnSpc>
                <a:spcPct val="150000"/>
              </a:lnSpc>
              <a:spcBef>
                <a:spcPts val="0"/>
              </a:spcBef>
              <a:spcAft>
                <a:spcPts val="0"/>
              </a:spcAft>
              <a:buClr>
                <a:schemeClr val="dk2"/>
              </a:buClr>
              <a:buSzPts val="2400"/>
              <a:buFont typeface="Arial"/>
              <a:buChar char="̶"/>
            </a:pPr>
            <a:r>
              <a:rPr lang="en-US" sz="2400" b="0" i="0" u="none">
                <a:solidFill>
                  <a:schemeClr val="dk1"/>
                </a:solidFill>
                <a:latin typeface="Arial"/>
                <a:ea typeface="Arial"/>
                <a:cs typeface="Arial"/>
                <a:sym typeface="Arial"/>
              </a:rPr>
              <a:t> identification (recognizing the type),     </a:t>
            </a:r>
            <a:endParaRPr/>
          </a:p>
          <a:p>
            <a:pPr marL="188912" marR="0" lvl="0" indent="-152400" algn="l" rtl="0">
              <a:lnSpc>
                <a:spcPct val="150000"/>
              </a:lnSpc>
              <a:spcBef>
                <a:spcPts val="0"/>
              </a:spcBef>
              <a:spcAft>
                <a:spcPts val="0"/>
              </a:spcAft>
              <a:buClr>
                <a:schemeClr val="dk2"/>
              </a:buClr>
              <a:buSzPts val="2400"/>
              <a:buFont typeface="Arial"/>
              <a:buChar char="̶"/>
            </a:pPr>
            <a:r>
              <a:rPr lang="en-US" sz="2400" b="0" i="0" u="none">
                <a:solidFill>
                  <a:schemeClr val="dk1"/>
                </a:solidFill>
                <a:latin typeface="Arial"/>
                <a:ea typeface="Arial"/>
                <a:cs typeface="Arial"/>
                <a:sym typeface="Arial"/>
              </a:rPr>
              <a:t> classification (categorizing)     </a:t>
            </a:r>
            <a:endParaRPr/>
          </a:p>
          <a:p>
            <a:pPr marL="188912" marR="0" lvl="0" indent="-152400" algn="l" rtl="0">
              <a:lnSpc>
                <a:spcPct val="150000"/>
              </a:lnSpc>
              <a:spcBef>
                <a:spcPts val="0"/>
              </a:spcBef>
              <a:spcAft>
                <a:spcPts val="0"/>
              </a:spcAft>
              <a:buClr>
                <a:schemeClr val="dk2"/>
              </a:buClr>
              <a:buSzPts val="2400"/>
              <a:buFont typeface="Arial"/>
              <a:buChar char="̶"/>
            </a:pPr>
            <a:r>
              <a:rPr lang="en-US" sz="2400" b="0" i="0" u="none">
                <a:solidFill>
                  <a:schemeClr val="dk1"/>
                </a:solidFill>
                <a:latin typeface="Arial"/>
                <a:ea typeface="Arial"/>
                <a:cs typeface="Arial"/>
                <a:sym typeface="Arial"/>
              </a:rPr>
              <a:t> evaluation (establishing the level), </a:t>
            </a:r>
            <a:endParaRPr/>
          </a:p>
          <a:p>
            <a:pPr marL="188912" marR="0" lvl="0" indent="-152400" algn="l" rtl="0">
              <a:lnSpc>
                <a:spcPct val="150000"/>
              </a:lnSpc>
              <a:spcBef>
                <a:spcPts val="0"/>
              </a:spcBef>
              <a:spcAft>
                <a:spcPts val="0"/>
              </a:spcAft>
              <a:buClr>
                <a:schemeClr val="dk2"/>
              </a:buClr>
              <a:buSzPts val="2400"/>
              <a:buFont typeface="Arial"/>
              <a:buChar char="̶"/>
            </a:pPr>
            <a:r>
              <a:rPr lang="en-US" sz="2400" b="0" i="0" u="none">
                <a:solidFill>
                  <a:schemeClr val="dk1"/>
                </a:solidFill>
                <a:latin typeface="Arial"/>
                <a:ea typeface="Arial"/>
                <a:cs typeface="Arial"/>
                <a:sym typeface="Arial"/>
              </a:rPr>
              <a:t> interpretation (explaining causes, conditions)   </a:t>
            </a:r>
            <a:endParaRPr/>
          </a:p>
          <a:p>
            <a:pPr marL="188912" marR="0" lvl="0" indent="-152400" algn="l" rtl="0">
              <a:lnSpc>
                <a:spcPct val="150000"/>
              </a:lnSpc>
              <a:spcBef>
                <a:spcPts val="0"/>
              </a:spcBef>
              <a:spcAft>
                <a:spcPts val="0"/>
              </a:spcAft>
              <a:buClr>
                <a:schemeClr val="dk2"/>
              </a:buClr>
              <a:buSzPts val="2400"/>
              <a:buFont typeface="Arial"/>
              <a:buChar char="̶"/>
            </a:pPr>
            <a:r>
              <a:rPr lang="en-US" sz="2400" b="0" i="0" u="none">
                <a:solidFill>
                  <a:schemeClr val="dk1"/>
                </a:solidFill>
                <a:latin typeface="Arial"/>
                <a:ea typeface="Arial"/>
                <a:cs typeface="Arial"/>
                <a:sym typeface="Arial"/>
              </a:rPr>
              <a:t> prognosing (forecasting development),   </a:t>
            </a:r>
            <a:endParaRPr/>
          </a:p>
          <a:p>
            <a:pPr marL="188912" marR="0" lvl="0" indent="-152400" algn="l" rtl="0">
              <a:lnSpc>
                <a:spcPct val="150000"/>
              </a:lnSpc>
              <a:spcBef>
                <a:spcPts val="0"/>
              </a:spcBef>
              <a:spcAft>
                <a:spcPts val="0"/>
              </a:spcAft>
              <a:buClr>
                <a:schemeClr val="dk2"/>
              </a:buClr>
              <a:buSzPts val="2400"/>
              <a:buFont typeface="Arial"/>
              <a:buChar char="̶"/>
            </a:pPr>
            <a:r>
              <a:rPr lang="en-US" sz="2400" b="0" i="0" u="none">
                <a:solidFill>
                  <a:schemeClr val="dk1"/>
                </a:solidFill>
                <a:latin typeface="Arial"/>
                <a:ea typeface="Arial"/>
                <a:cs typeface="Arial"/>
                <a:sym typeface="Arial"/>
              </a:rPr>
              <a:t> regulating (designing a streamline of the development). </a:t>
            </a:r>
            <a:endParaRPr/>
          </a:p>
          <a:p>
            <a:pPr marL="0" marR="0" lvl="0" indent="0" algn="l" rtl="0">
              <a:lnSpc>
                <a:spcPct val="100000"/>
              </a:lnSpc>
              <a:spcBef>
                <a:spcPts val="0"/>
              </a:spcBef>
              <a:spcAft>
                <a:spcPts val="0"/>
              </a:spcAft>
              <a:buClr>
                <a:schemeClr val="dk2"/>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9"/>
          <p:cNvSpPr txBox="1">
            <a:spLocks noGrp="1"/>
          </p:cNvSpPr>
          <p:nvPr>
            <p:ph type="title"/>
          </p:nvPr>
        </p:nvSpPr>
        <p:spPr>
          <a:xfrm>
            <a:off x="539750" y="720725"/>
            <a:ext cx="8064500" cy="4508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3000"/>
              <a:buFont typeface="Arial"/>
              <a:buNone/>
            </a:pPr>
            <a:r>
              <a:rPr lang="en-US" sz="3000" b="1" i="0" u="none">
                <a:solidFill>
                  <a:schemeClr val="dk2"/>
                </a:solidFill>
                <a:latin typeface="Arial"/>
                <a:ea typeface="Arial"/>
                <a:cs typeface="Arial"/>
                <a:sym typeface="Arial"/>
              </a:rPr>
              <a:t>Ethics, personal data</a:t>
            </a:r>
            <a:r>
              <a:rPr lang="en-US" sz="2800" b="1" i="0" u="none">
                <a:solidFill>
                  <a:schemeClr val="dk2"/>
                </a:solidFill>
                <a:latin typeface="Arial"/>
                <a:ea typeface="Arial"/>
                <a:cs typeface="Arial"/>
                <a:sym typeface="Arial"/>
              </a:rPr>
              <a:t/>
            </a:r>
            <a:br>
              <a:rPr lang="en-US" sz="2800" b="1" i="0" u="none">
                <a:solidFill>
                  <a:schemeClr val="dk2"/>
                </a:solidFill>
                <a:latin typeface="Arial"/>
                <a:ea typeface="Arial"/>
                <a:cs typeface="Arial"/>
                <a:sym typeface="Arial"/>
              </a:rPr>
            </a:br>
            <a:r>
              <a:rPr lang="en-US" sz="3000" b="1" i="0" u="none">
                <a:solidFill>
                  <a:schemeClr val="dk2"/>
                </a:solidFill>
                <a:latin typeface="Arial"/>
                <a:ea typeface="Arial"/>
                <a:cs typeface="Arial"/>
                <a:sym typeface="Arial"/>
              </a:rPr>
              <a:t/>
            </a:r>
            <a:br>
              <a:rPr lang="en-US" sz="3000" b="1" i="0" u="none">
                <a:solidFill>
                  <a:schemeClr val="dk2"/>
                </a:solidFill>
                <a:latin typeface="Arial"/>
                <a:ea typeface="Arial"/>
                <a:cs typeface="Arial"/>
                <a:sym typeface="Arial"/>
              </a:rPr>
            </a:br>
            <a:endParaRPr/>
          </a:p>
        </p:txBody>
      </p:sp>
      <p:sp>
        <p:nvSpPr>
          <p:cNvPr id="242" name="Google Shape;242;p39"/>
          <p:cNvSpPr txBox="1">
            <a:spLocks noGrp="1"/>
          </p:cNvSpPr>
          <p:nvPr>
            <p:ph type="body" idx="1"/>
          </p:nvPr>
        </p:nvSpPr>
        <p:spPr>
          <a:xfrm>
            <a:off x="539750" y="1358900"/>
            <a:ext cx="8064500" cy="4140200"/>
          </a:xfrm>
          <a:prstGeom prst="rect">
            <a:avLst/>
          </a:prstGeom>
          <a:noFill/>
          <a:ln>
            <a:noFill/>
          </a:ln>
        </p:spPr>
        <p:txBody>
          <a:bodyPr spcFirstLastPara="1" wrap="square" lIns="0" tIns="0" rIns="0" bIns="0" anchor="t" anchorCtr="0">
            <a:noAutofit/>
          </a:bodyPr>
          <a:lstStyle/>
          <a:p>
            <a:pPr marL="188912" marR="0" lvl="0" indent="-133350" algn="l" rtl="0">
              <a:lnSpc>
                <a:spcPct val="150000"/>
              </a:lnSpc>
              <a:spcBef>
                <a:spcPts val="0"/>
              </a:spcBef>
              <a:spcAft>
                <a:spcPts val="0"/>
              </a:spcAft>
              <a:buClr>
                <a:schemeClr val="dk2"/>
              </a:buClr>
              <a:buSzPts val="2100"/>
              <a:buFont typeface="Arial"/>
              <a:buChar char="̶"/>
            </a:pPr>
            <a:r>
              <a:rPr lang="en-US" sz="2100" b="0" i="0" u="none">
                <a:solidFill>
                  <a:schemeClr val="dk1"/>
                </a:solidFill>
                <a:latin typeface="Arial"/>
                <a:ea typeface="Arial"/>
                <a:cs typeface="Arial"/>
                <a:sym typeface="Arial"/>
              </a:rPr>
              <a:t>The authority to obtain information on a student is provided for in Education Act No. 561/2004 Sb.</a:t>
            </a:r>
            <a:endParaRPr/>
          </a:p>
          <a:p>
            <a:pPr marL="188912" marR="0" lvl="0" indent="-133350" algn="l" rtl="0">
              <a:lnSpc>
                <a:spcPct val="150000"/>
              </a:lnSpc>
              <a:spcBef>
                <a:spcPts val="0"/>
              </a:spcBef>
              <a:spcAft>
                <a:spcPts val="0"/>
              </a:spcAft>
              <a:buClr>
                <a:schemeClr val="dk2"/>
              </a:buClr>
              <a:buSzPts val="2100"/>
              <a:buFont typeface="Arial"/>
              <a:buChar char="̶"/>
            </a:pPr>
            <a:r>
              <a:rPr lang="en-US" sz="2100" b="0" i="0" u="none">
                <a:solidFill>
                  <a:schemeClr val="dk1"/>
                </a:solidFill>
                <a:latin typeface="Arial"/>
                <a:ea typeface="Arial"/>
                <a:cs typeface="Arial"/>
                <a:sym typeface="Arial"/>
              </a:rPr>
              <a:t>The Education Act specifies the following rights and obligations:</a:t>
            </a:r>
            <a:endParaRPr/>
          </a:p>
          <a:p>
            <a:pPr marL="188912" marR="0" lvl="0" indent="-133350" algn="l" rtl="0">
              <a:lnSpc>
                <a:spcPct val="150000"/>
              </a:lnSpc>
              <a:spcBef>
                <a:spcPts val="0"/>
              </a:spcBef>
              <a:spcAft>
                <a:spcPts val="0"/>
              </a:spcAft>
              <a:buClr>
                <a:schemeClr val="dk2"/>
              </a:buClr>
              <a:buSzPts val="2100"/>
              <a:buFont typeface="Arial"/>
              <a:buChar char="̶"/>
            </a:pPr>
            <a:r>
              <a:rPr lang="en-US" sz="2100" b="0" i="0" u="none">
                <a:solidFill>
                  <a:schemeClr val="dk1"/>
                </a:solidFill>
                <a:latin typeface="Arial"/>
                <a:ea typeface="Arial"/>
                <a:cs typeface="Arial"/>
                <a:sym typeface="Arial"/>
              </a:rPr>
              <a:t>Basic rights and obligations of the school, legal representatives, and the student—the obligation to inform</a:t>
            </a:r>
            <a:endParaRPr/>
          </a:p>
          <a:p>
            <a:pPr marL="188912" marR="0" lvl="0" indent="-133350" algn="l" rtl="0">
              <a:lnSpc>
                <a:spcPct val="150000"/>
              </a:lnSpc>
              <a:spcBef>
                <a:spcPts val="0"/>
              </a:spcBef>
              <a:spcAft>
                <a:spcPts val="0"/>
              </a:spcAft>
              <a:buClr>
                <a:schemeClr val="dk2"/>
              </a:buClr>
              <a:buSzPts val="2100"/>
              <a:buFont typeface="Arial"/>
              <a:buChar char="̶"/>
            </a:pPr>
            <a:r>
              <a:rPr lang="en-US" sz="2100" b="0" i="0" u="none">
                <a:solidFill>
                  <a:schemeClr val="dk1"/>
                </a:solidFill>
                <a:latin typeface="Arial"/>
                <a:ea typeface="Arial"/>
                <a:cs typeface="Arial"/>
                <a:sym typeface="Arial"/>
              </a:rPr>
              <a:t>Taking into account the needs of an individual (individualization)</a:t>
            </a:r>
            <a:endParaRPr/>
          </a:p>
          <a:p>
            <a:pPr marL="188912" marR="0" lvl="0" indent="-133350" algn="l" rtl="0">
              <a:lnSpc>
                <a:spcPct val="150000"/>
              </a:lnSpc>
              <a:spcBef>
                <a:spcPts val="0"/>
              </a:spcBef>
              <a:spcAft>
                <a:spcPts val="0"/>
              </a:spcAft>
              <a:buClr>
                <a:schemeClr val="dk2"/>
              </a:buClr>
              <a:buSzPts val="2100"/>
              <a:buFont typeface="Arial"/>
              <a:buChar char="̶"/>
            </a:pPr>
            <a:r>
              <a:rPr lang="en-US" sz="2100" b="0" i="0" u="none">
                <a:solidFill>
                  <a:schemeClr val="dk1"/>
                </a:solidFill>
                <a:latin typeface="Arial"/>
                <a:ea typeface="Arial"/>
                <a:cs typeface="Arial"/>
                <a:sym typeface="Arial"/>
              </a:rPr>
              <a:t>Compliance with methods and procedures </a:t>
            </a:r>
            <a:r>
              <a:rPr lang="en-US" sz="2100" b="0" i="1" u="none">
                <a:solidFill>
                  <a:schemeClr val="dk1"/>
                </a:solidFill>
                <a:latin typeface="Arial"/>
                <a:ea typeface="Arial"/>
                <a:cs typeface="Arial"/>
                <a:sym typeface="Arial"/>
              </a:rPr>
              <a:t>de lege artis</a:t>
            </a:r>
            <a:r>
              <a:rPr lang="en-US" sz="2100" b="0" i="0" u="none">
                <a:solidFill>
                  <a:schemeClr val="dk1"/>
                </a:solidFill>
                <a:latin typeface="Arial"/>
                <a:ea typeface="Arial"/>
                <a:cs typeface="Arial"/>
                <a:sym typeface="Arial"/>
              </a:rPr>
              <a:t>—the widest possible application of effective modern pedagogical approaches and methods</a:t>
            </a:r>
            <a:endParaRPr/>
          </a:p>
          <a:p>
            <a:pPr marL="188912" marR="0" lvl="0" indent="-133350" algn="l" rtl="0">
              <a:lnSpc>
                <a:spcPct val="150000"/>
              </a:lnSpc>
              <a:spcBef>
                <a:spcPts val="0"/>
              </a:spcBef>
              <a:spcAft>
                <a:spcPts val="0"/>
              </a:spcAft>
              <a:buClr>
                <a:schemeClr val="dk2"/>
              </a:buClr>
              <a:buSzPts val="2100"/>
              <a:buFont typeface="Arial"/>
              <a:buChar char="̶"/>
            </a:pPr>
            <a:r>
              <a:rPr lang="en-US" sz="2100" b="0" i="0" u="none">
                <a:solidFill>
                  <a:schemeClr val="dk1"/>
                </a:solidFill>
                <a:latin typeface="Arial"/>
                <a:ea typeface="Arial"/>
                <a:cs typeface="Arial"/>
                <a:sym typeface="Arial"/>
              </a:rPr>
              <a:t>Evaluation of the student’s results—with regard to achieving educational objectives</a:t>
            </a:r>
            <a:endParaRPr/>
          </a:p>
          <a:p>
            <a:pPr marL="0" marR="0" lvl="0" indent="0" algn="l" rtl="0">
              <a:lnSpc>
                <a:spcPct val="100000"/>
              </a:lnSpc>
              <a:spcBef>
                <a:spcPts val="0"/>
              </a:spcBef>
              <a:spcAft>
                <a:spcPts val="0"/>
              </a:spcAft>
              <a:buClr>
                <a:schemeClr val="dk2"/>
              </a:buClr>
              <a:buSzPts val="2100"/>
              <a:buFont typeface="Arial"/>
              <a:buNone/>
            </a:pPr>
            <a:endParaRPr sz="2100" b="0" i="0" u="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0"/>
          <p:cNvSpPr txBox="1"/>
          <p:nvPr/>
        </p:nvSpPr>
        <p:spPr>
          <a:xfrm>
            <a:off x="442912" y="166687"/>
            <a:ext cx="7940675" cy="57975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100"/>
              <a:buFont typeface="Arial"/>
              <a:buNone/>
            </a:pPr>
            <a:r>
              <a:rPr lang="en-US" sz="2100" b="0" i="0" u="none" strike="noStrike" cap="none">
                <a:solidFill>
                  <a:schemeClr val="dk1"/>
                </a:solidFill>
                <a:latin typeface="Arial"/>
                <a:ea typeface="Arial"/>
                <a:cs typeface="Arial"/>
                <a:sym typeface="Arial"/>
              </a:rPr>
              <a:t>Personal data and such processing under Act No. 101/2000 Sb., on the protection of personal data and on the amendment to some acts, Article 4(a) and (e):</a:t>
            </a:r>
            <a:endParaRPr/>
          </a:p>
          <a:p>
            <a:pPr marL="0" marR="0" lvl="0" indent="0" algn="just" rtl="0">
              <a:lnSpc>
                <a:spcPct val="115000"/>
              </a:lnSpc>
              <a:spcBef>
                <a:spcPts val="0"/>
              </a:spcBef>
              <a:spcAft>
                <a:spcPts val="0"/>
              </a:spcAft>
              <a:buClr>
                <a:schemeClr val="dk1"/>
              </a:buClr>
              <a:buSzPts val="2100"/>
              <a:buFont typeface="Tahoma"/>
              <a:buNone/>
            </a:pPr>
            <a:endParaRPr sz="2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100"/>
              <a:buFont typeface="Arial"/>
              <a:buNone/>
            </a:pPr>
            <a:r>
              <a:rPr lang="en-US" sz="2100" b="1" i="0" u="none" strike="noStrike" cap="none">
                <a:solidFill>
                  <a:schemeClr val="dk1"/>
                </a:solidFill>
                <a:latin typeface="Arial"/>
                <a:ea typeface="Arial"/>
                <a:cs typeface="Arial"/>
                <a:sym typeface="Arial"/>
              </a:rPr>
              <a:t>Personal data processing:</a:t>
            </a:r>
            <a:r>
              <a:rPr lang="en-US" sz="2100" b="0" i="0" u="none" strike="noStrike" cap="none">
                <a:solidFill>
                  <a:schemeClr val="dk1"/>
                </a:solidFill>
                <a:latin typeface="Arial"/>
                <a:ea typeface="Arial"/>
                <a:cs typeface="Arial"/>
                <a:sym typeface="Arial"/>
              </a:rPr>
              <a:t> any operation or set of operations that is systematically performed by a controller (school) or a processor (teacher) on personal data by automatic or other means. </a:t>
            </a:r>
            <a:endParaRPr/>
          </a:p>
          <a:p>
            <a:pPr marL="0" marR="0" lvl="0" indent="0" algn="l" rtl="0">
              <a:lnSpc>
                <a:spcPct val="100000"/>
              </a:lnSpc>
              <a:spcBef>
                <a:spcPts val="0"/>
              </a:spcBef>
              <a:spcAft>
                <a:spcPts val="0"/>
              </a:spcAft>
              <a:buClr>
                <a:schemeClr val="dk1"/>
              </a:buClr>
              <a:buSzPts val="2100"/>
              <a:buFont typeface="Tahoma"/>
              <a:buNone/>
            </a:pPr>
            <a:endParaRPr sz="2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100"/>
              <a:buFont typeface="Arial"/>
              <a:buNone/>
            </a:pPr>
            <a:r>
              <a:rPr lang="en-US" sz="2100" b="1" i="0" u="none" strike="noStrike" cap="none">
                <a:solidFill>
                  <a:schemeClr val="dk1"/>
                </a:solidFill>
                <a:latin typeface="Arial"/>
                <a:ea typeface="Arial"/>
                <a:cs typeface="Arial"/>
                <a:sym typeface="Arial"/>
              </a:rPr>
              <a:t>Obligation to maintain confidentiality about personal data.</a:t>
            </a:r>
            <a:endParaRPr/>
          </a:p>
          <a:p>
            <a:pPr marL="0" marR="0" lvl="0" indent="0" algn="l" rtl="0">
              <a:lnSpc>
                <a:spcPct val="100000"/>
              </a:lnSpc>
              <a:spcBef>
                <a:spcPts val="0"/>
              </a:spcBef>
              <a:spcAft>
                <a:spcPts val="0"/>
              </a:spcAft>
              <a:buClr>
                <a:schemeClr val="dk1"/>
              </a:buClr>
              <a:buSzPts val="2100"/>
              <a:buFont typeface="Arial"/>
              <a:buNone/>
            </a:pPr>
            <a:r>
              <a:rPr lang="en-US" sz="2100" b="0" i="0" u="none" strike="noStrike" cap="none">
                <a:solidFill>
                  <a:schemeClr val="dk1"/>
                </a:solidFill>
                <a:latin typeface="Arial"/>
                <a:ea typeface="Arial"/>
                <a:cs typeface="Arial"/>
                <a:sym typeface="Arial"/>
              </a:rPr>
              <a:t>For example, a school register, other student documentation, questionnaire or worksheet with personal data, regular recording of information about a student based on intentional observation or interview, information about the progress and results of the education of a student, disciplinary measures, attendance information.</a:t>
            </a:r>
            <a:endParaRPr/>
          </a:p>
          <a:p>
            <a:pPr marL="0" marR="0" lvl="0" indent="0" algn="l" rtl="0">
              <a:lnSpc>
                <a:spcPct val="100000"/>
              </a:lnSpc>
              <a:spcBef>
                <a:spcPts val="0"/>
              </a:spcBef>
              <a:spcAft>
                <a:spcPts val="0"/>
              </a:spcAft>
              <a:buNone/>
            </a:pPr>
            <a:endParaRPr sz="2100" b="0" i="0" u="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2_MUNI">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MUNI">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MUNI">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MUNI">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MUNI">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MUNI">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MUNI">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MUNI">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MUNI">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MUNI">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MUNI">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UNI">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MUNI">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MUNI">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MUNI">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MUNI">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985</Words>
  <Application>Microsoft Office PowerPoint</Application>
  <PresentationFormat>Předvádění na obrazovce (4:3)</PresentationFormat>
  <Paragraphs>104</Paragraphs>
  <Slides>13</Slides>
  <Notes>13</Notes>
  <HiddenSlides>0</HiddenSlides>
  <MMClips>0</MMClips>
  <ScaleCrop>false</ScaleCrop>
  <HeadingPairs>
    <vt:vector size="6" baseType="variant">
      <vt:variant>
        <vt:lpstr>Použitá písma</vt:lpstr>
      </vt:variant>
      <vt:variant>
        <vt:i4>3</vt:i4>
      </vt:variant>
      <vt:variant>
        <vt:lpstr>Motiv</vt:lpstr>
      </vt:variant>
      <vt:variant>
        <vt:i4>16</vt:i4>
      </vt:variant>
      <vt:variant>
        <vt:lpstr>Nadpisy snímků</vt:lpstr>
      </vt:variant>
      <vt:variant>
        <vt:i4>13</vt:i4>
      </vt:variant>
    </vt:vector>
  </HeadingPairs>
  <TitlesOfParts>
    <vt:vector size="32" baseType="lpstr">
      <vt:lpstr>Tahoma</vt:lpstr>
      <vt:lpstr>Noto Sans Symbols</vt:lpstr>
      <vt:lpstr>Arial</vt:lpstr>
      <vt:lpstr>2_MUNI</vt:lpstr>
      <vt:lpstr>11_MUNI</vt:lpstr>
      <vt:lpstr>3_MUNI</vt:lpstr>
      <vt:lpstr>13_MUNI</vt:lpstr>
      <vt:lpstr>MUNI</vt:lpstr>
      <vt:lpstr>1_MUNI</vt:lpstr>
      <vt:lpstr>4_MUNI</vt:lpstr>
      <vt:lpstr>5_MUNI</vt:lpstr>
      <vt:lpstr>6_MUNI</vt:lpstr>
      <vt:lpstr>7_MUNI</vt:lpstr>
      <vt:lpstr>8_MUNI</vt:lpstr>
      <vt:lpstr>9_MUNI</vt:lpstr>
      <vt:lpstr>10_MUNI</vt:lpstr>
      <vt:lpstr>12_MUNI</vt:lpstr>
      <vt:lpstr>14_MUNI</vt:lpstr>
      <vt:lpstr>15_MUNI</vt:lpstr>
      <vt:lpstr>Teacher in the Role of Diagnostician Pedagogical Diagnostics Pedagogical Diagnosing  </vt:lpstr>
      <vt:lpstr>Aims:  </vt:lpstr>
      <vt:lpstr>The process of pedagogical diagnosing</vt:lpstr>
      <vt:lpstr>The process of pedagogical diagnosing</vt:lpstr>
      <vt:lpstr>  </vt:lpstr>
      <vt:lpstr>Diagnosis and prognosis</vt:lpstr>
      <vt:lpstr>Diagnosing activities: </vt:lpstr>
      <vt:lpstr>Ethics, personal data  </vt:lpstr>
      <vt:lpstr>Prezentace aplikace PowerPoint</vt:lpstr>
      <vt:lpstr>School counseling  Providing counseling services is covered in Regulation no. 197/2016 Coll. on the provision of counseling services at schools and educational facilities.  </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in the Role of Diagnostician Pedagogical Diagnostics Pedagogical Diagnosing  </dc:title>
  <dc:creator>Trna</dc:creator>
  <cp:lastModifiedBy>Trna</cp:lastModifiedBy>
  <cp:revision>1</cp:revision>
  <dcterms:modified xsi:type="dcterms:W3CDTF">2019-09-13T20:02:07Z</dcterms:modified>
</cp:coreProperties>
</file>