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2" r:id="rId3"/>
    <p:sldId id="279" r:id="rId4"/>
    <p:sldId id="286" r:id="rId5"/>
    <p:sldId id="276" r:id="rId6"/>
    <p:sldId id="267" r:id="rId7"/>
    <p:sldId id="291" r:id="rId8"/>
    <p:sldId id="304" r:id="rId9"/>
    <p:sldId id="305" r:id="rId10"/>
    <p:sldId id="306" r:id="rId11"/>
    <p:sldId id="307" r:id="rId12"/>
    <p:sldId id="308" r:id="rId13"/>
    <p:sldId id="309" r:id="rId14"/>
    <p:sldId id="312" r:id="rId15"/>
    <p:sldId id="297" r:id="rId16"/>
    <p:sldId id="299" r:id="rId17"/>
    <p:sldId id="316" r:id="rId18"/>
    <p:sldId id="317" r:id="rId19"/>
    <p:sldId id="319" r:id="rId20"/>
    <p:sldId id="29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73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F3D64-8CA8-4EB8-AC6D-2CCF8582FB3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EB887B-9145-4CA4-A8F3-A25498800B90}">
      <dgm:prSet phldrT="[Text]" custT="1"/>
      <dgm:spPr/>
      <dgm:t>
        <a:bodyPr/>
        <a:lstStyle/>
        <a:p>
          <a:r>
            <a:rPr lang="cs-CZ" sz="1000" dirty="0" err="1" smtClean="0"/>
            <a:t>Hypothesis</a:t>
          </a:r>
          <a:endParaRPr lang="cs-CZ" sz="1000" dirty="0"/>
        </a:p>
      </dgm:t>
    </dgm:pt>
    <dgm:pt modelId="{38357942-B0A1-43B0-85B6-BE5B1AA217A2}" type="parTrans" cxnId="{9C660E2E-853C-4BFF-A8A4-1B360CDC710D}">
      <dgm:prSet/>
      <dgm:spPr/>
      <dgm:t>
        <a:bodyPr/>
        <a:lstStyle/>
        <a:p>
          <a:endParaRPr lang="cs-CZ"/>
        </a:p>
      </dgm:t>
    </dgm:pt>
    <dgm:pt modelId="{1FDFDA4C-2D04-4913-90E5-C879D7FCEFA2}" type="sibTrans" cxnId="{9C660E2E-853C-4BFF-A8A4-1B360CDC710D}">
      <dgm:prSet/>
      <dgm:spPr/>
      <dgm:t>
        <a:bodyPr/>
        <a:lstStyle/>
        <a:p>
          <a:endParaRPr lang="cs-CZ"/>
        </a:p>
      </dgm:t>
    </dgm:pt>
    <dgm:pt modelId="{A0F3EC58-CF77-429B-B7B3-F7A78330DFDE}">
      <dgm:prSet phldrT="[Text]" custT="1"/>
      <dgm:spPr/>
      <dgm:t>
        <a:bodyPr/>
        <a:lstStyle/>
        <a:p>
          <a:r>
            <a:rPr lang="en-US" sz="1000" dirty="0" smtClean="0"/>
            <a:t>Collection and processing of data</a:t>
          </a:r>
          <a:endParaRPr lang="cs-CZ" sz="1000" dirty="0"/>
        </a:p>
      </dgm:t>
    </dgm:pt>
    <dgm:pt modelId="{E174BC35-D08B-436B-B832-AC6C960AC031}" type="parTrans" cxnId="{DE3D2A41-43E4-4BC1-8985-E26C7D237C46}">
      <dgm:prSet/>
      <dgm:spPr/>
      <dgm:t>
        <a:bodyPr/>
        <a:lstStyle/>
        <a:p>
          <a:endParaRPr lang="cs-CZ"/>
        </a:p>
      </dgm:t>
    </dgm:pt>
    <dgm:pt modelId="{930CD026-31CF-453D-89AF-00CB9378D1DF}" type="sibTrans" cxnId="{DE3D2A41-43E4-4BC1-8985-E26C7D237C46}">
      <dgm:prSet/>
      <dgm:spPr/>
      <dgm:t>
        <a:bodyPr/>
        <a:lstStyle/>
        <a:p>
          <a:endParaRPr lang="cs-CZ"/>
        </a:p>
      </dgm:t>
    </dgm:pt>
    <dgm:pt modelId="{8C14902C-29AE-441A-B631-CD10DFF61A4A}">
      <dgm:prSet phldrT="[Text]" custT="1"/>
      <dgm:spPr/>
      <dgm:t>
        <a:bodyPr/>
        <a:lstStyle/>
        <a:p>
          <a:r>
            <a:rPr lang="en-US" sz="1200" dirty="0" smtClean="0"/>
            <a:t>The core of the process </a:t>
          </a:r>
          <a:br>
            <a:rPr lang="en-US" sz="1200" dirty="0" smtClean="0"/>
          </a:br>
          <a:r>
            <a:rPr lang="en-US" sz="1200" dirty="0" smtClean="0"/>
            <a:t>Fieldwork using diagnostic methods and tools </a:t>
          </a:r>
          <a:br>
            <a:rPr lang="en-US" sz="1200" dirty="0" smtClean="0"/>
          </a:br>
          <a:r>
            <a:rPr lang="en-US" sz="1200" dirty="0" smtClean="0"/>
            <a:t>Development and organization of data</a:t>
          </a:r>
          <a:endParaRPr lang="cs-CZ" sz="1200" dirty="0"/>
        </a:p>
      </dgm:t>
    </dgm:pt>
    <dgm:pt modelId="{A519DD22-7303-4547-AEF1-2757893BC0C4}" type="parTrans" cxnId="{8A5F7C41-4574-4162-85AC-964A2BA763EC}">
      <dgm:prSet/>
      <dgm:spPr/>
      <dgm:t>
        <a:bodyPr/>
        <a:lstStyle/>
        <a:p>
          <a:endParaRPr lang="cs-CZ"/>
        </a:p>
      </dgm:t>
    </dgm:pt>
    <dgm:pt modelId="{F8BB9BEA-B96A-4390-9704-1FDAD5744F7F}" type="sibTrans" cxnId="{8A5F7C41-4574-4162-85AC-964A2BA763EC}">
      <dgm:prSet/>
      <dgm:spPr/>
      <dgm:t>
        <a:bodyPr/>
        <a:lstStyle/>
        <a:p>
          <a:endParaRPr lang="cs-CZ"/>
        </a:p>
      </dgm:t>
    </dgm:pt>
    <dgm:pt modelId="{5074E766-24D6-4ECE-AFED-7387C0348B65}">
      <dgm:prSet phldrT="[Text]" custT="1"/>
      <dgm:spPr/>
      <dgm:t>
        <a:bodyPr/>
        <a:lstStyle/>
        <a:p>
          <a:r>
            <a:rPr lang="cs-CZ" sz="1000" dirty="0" err="1" smtClean="0"/>
            <a:t>Evaluation</a:t>
          </a:r>
          <a:r>
            <a:rPr lang="cs-CZ" sz="1000" dirty="0" smtClean="0"/>
            <a:t> and </a:t>
          </a:r>
          <a:r>
            <a:rPr lang="cs-CZ" sz="1000" dirty="0" err="1" smtClean="0"/>
            <a:t>interpretation</a:t>
          </a:r>
          <a:endParaRPr lang="cs-CZ" sz="1000" dirty="0"/>
        </a:p>
      </dgm:t>
    </dgm:pt>
    <dgm:pt modelId="{217CD8F5-3F4F-47E4-98CF-04A973719A13}" type="parTrans" cxnId="{0DCD6AE7-6BCE-4A58-9961-16F3AE802C09}">
      <dgm:prSet/>
      <dgm:spPr/>
      <dgm:t>
        <a:bodyPr/>
        <a:lstStyle/>
        <a:p>
          <a:endParaRPr lang="cs-CZ"/>
        </a:p>
      </dgm:t>
    </dgm:pt>
    <dgm:pt modelId="{3A67FA9C-D0B8-4AA8-B6E0-A8171BB0F3FF}" type="sibTrans" cxnId="{0DCD6AE7-6BCE-4A58-9961-16F3AE802C09}">
      <dgm:prSet/>
      <dgm:spPr/>
      <dgm:t>
        <a:bodyPr/>
        <a:lstStyle/>
        <a:p>
          <a:endParaRPr lang="cs-CZ"/>
        </a:p>
      </dgm:t>
    </dgm:pt>
    <dgm:pt modelId="{AE64FDA9-7D29-4279-AB7C-D0FE6C0C8F47}">
      <dgm:prSet phldrT="[Text]" custT="1"/>
      <dgm:spPr/>
      <dgm:t>
        <a:bodyPr/>
        <a:lstStyle/>
        <a:p>
          <a:r>
            <a:rPr lang="en-US" sz="1200" dirty="0" smtClean="0"/>
            <a:t>Correcting errors - work with error (error detection, identification, interpretation, correction) </a:t>
          </a:r>
          <a:endParaRPr lang="cs-CZ" sz="1200" dirty="0"/>
        </a:p>
      </dgm:t>
    </dgm:pt>
    <dgm:pt modelId="{2AD67360-C9A3-448E-A529-7C5B2C52B657}" type="parTrans" cxnId="{6A033904-643A-4784-A373-5150D8C0FAA3}">
      <dgm:prSet/>
      <dgm:spPr/>
      <dgm:t>
        <a:bodyPr/>
        <a:lstStyle/>
        <a:p>
          <a:endParaRPr lang="cs-CZ"/>
        </a:p>
      </dgm:t>
    </dgm:pt>
    <dgm:pt modelId="{AE2AE527-1BF9-4045-A94C-E8EFB631A462}" type="sibTrans" cxnId="{6A033904-643A-4784-A373-5150D8C0FAA3}">
      <dgm:prSet/>
      <dgm:spPr/>
      <dgm:t>
        <a:bodyPr/>
        <a:lstStyle/>
        <a:p>
          <a:endParaRPr lang="cs-CZ"/>
        </a:p>
      </dgm:t>
    </dgm:pt>
    <dgm:pt modelId="{10B6252A-964D-4CEF-8E95-0CB55EF691BF}">
      <dgm:prSet phldrT="[Text]" custT="1"/>
      <dgm:spPr/>
      <dgm:t>
        <a:bodyPr/>
        <a:lstStyle/>
        <a:p>
          <a:endParaRPr lang="cs-CZ" sz="1000" dirty="0"/>
        </a:p>
      </dgm:t>
    </dgm:pt>
    <dgm:pt modelId="{A54DC52B-3A9C-42ED-A5FB-8E7AD0D0C5AC}" type="parTrans" cxnId="{F3D8BFAE-4737-46A0-9374-5343C4238FA3}">
      <dgm:prSet/>
      <dgm:spPr/>
      <dgm:t>
        <a:bodyPr/>
        <a:lstStyle/>
        <a:p>
          <a:endParaRPr lang="cs-CZ"/>
        </a:p>
      </dgm:t>
    </dgm:pt>
    <dgm:pt modelId="{4CDED72C-1A44-455E-B135-9EECE3D05FC7}" type="sibTrans" cxnId="{F3D8BFAE-4737-46A0-9374-5343C4238FA3}">
      <dgm:prSet/>
      <dgm:spPr/>
      <dgm:t>
        <a:bodyPr/>
        <a:lstStyle/>
        <a:p>
          <a:endParaRPr lang="cs-CZ"/>
        </a:p>
      </dgm:t>
    </dgm:pt>
    <dgm:pt modelId="{B0BA50E3-99A5-45FA-AC92-CB5078CC3E1C}">
      <dgm:prSet phldrT="[Text]" custT="1"/>
      <dgm:spPr/>
      <dgm:t>
        <a:bodyPr/>
        <a:lstStyle/>
        <a:p>
          <a:r>
            <a:rPr lang="cs-CZ" sz="1000" dirty="0" err="1" smtClean="0"/>
            <a:t>The</a:t>
          </a:r>
          <a:r>
            <a:rPr lang="cs-CZ" sz="1000" dirty="0" smtClean="0"/>
            <a:t> </a:t>
          </a:r>
          <a:r>
            <a:rPr lang="cs-CZ" sz="1000" dirty="0" err="1" smtClean="0"/>
            <a:t>diagnosis</a:t>
          </a:r>
          <a:endParaRPr lang="cs-CZ" sz="1000" dirty="0"/>
        </a:p>
      </dgm:t>
    </dgm:pt>
    <dgm:pt modelId="{EAA3A298-865B-4C06-8920-765B2378E2B1}" type="parTrans" cxnId="{7E1AE853-552C-4935-BE16-0D3E86C06CB6}">
      <dgm:prSet/>
      <dgm:spPr/>
      <dgm:t>
        <a:bodyPr/>
        <a:lstStyle/>
        <a:p>
          <a:endParaRPr lang="cs-CZ"/>
        </a:p>
      </dgm:t>
    </dgm:pt>
    <dgm:pt modelId="{8A7B49FA-6149-4BA0-88DE-3D0AE399D8FB}" type="sibTrans" cxnId="{7E1AE853-552C-4935-BE16-0D3E86C06CB6}">
      <dgm:prSet/>
      <dgm:spPr/>
      <dgm:t>
        <a:bodyPr/>
        <a:lstStyle/>
        <a:p>
          <a:endParaRPr lang="cs-CZ"/>
        </a:p>
      </dgm:t>
    </dgm:pt>
    <dgm:pt modelId="{063B0783-4628-47B8-A5A0-2E0478A35A60}">
      <dgm:prSet phldrT="[Text]" custT="1"/>
      <dgm:spPr/>
      <dgm:t>
        <a:bodyPr/>
        <a:lstStyle/>
        <a:p>
          <a:r>
            <a:rPr lang="cs-CZ" sz="1000" dirty="0" err="1" smtClean="0"/>
            <a:t>Educational</a:t>
          </a:r>
          <a:r>
            <a:rPr lang="cs-CZ" sz="1000" dirty="0" smtClean="0"/>
            <a:t> </a:t>
          </a:r>
          <a:r>
            <a:rPr lang="cs-CZ" sz="1000" dirty="0" err="1" smtClean="0"/>
            <a:t>measures</a:t>
          </a:r>
          <a:endParaRPr lang="cs-CZ" sz="1000" dirty="0"/>
        </a:p>
      </dgm:t>
    </dgm:pt>
    <dgm:pt modelId="{BF6DC97E-FAD3-43D7-9AE1-6D1B58EA044C}" type="parTrans" cxnId="{A78E2FB8-F85A-4EB2-B31B-FBA8D7BC1974}">
      <dgm:prSet/>
      <dgm:spPr/>
      <dgm:t>
        <a:bodyPr/>
        <a:lstStyle/>
        <a:p>
          <a:endParaRPr lang="cs-CZ"/>
        </a:p>
      </dgm:t>
    </dgm:pt>
    <dgm:pt modelId="{F2C16651-15C6-4E3F-BD6B-E656487EC018}" type="sibTrans" cxnId="{A78E2FB8-F85A-4EB2-B31B-FBA8D7BC1974}">
      <dgm:prSet/>
      <dgm:spPr/>
      <dgm:t>
        <a:bodyPr/>
        <a:lstStyle/>
        <a:p>
          <a:endParaRPr lang="cs-CZ"/>
        </a:p>
      </dgm:t>
    </dgm:pt>
    <dgm:pt modelId="{76449D11-8DBD-44E6-B3EB-B19F4F22201B}">
      <dgm:prSet custT="1"/>
      <dgm:spPr/>
      <dgm:t>
        <a:bodyPr/>
        <a:lstStyle/>
        <a:p>
          <a:r>
            <a:rPr lang="en-US" sz="1200" dirty="0" smtClean="0"/>
            <a:t>Analysis of the data collected, description, categorization</a:t>
          </a:r>
          <a:endParaRPr lang="cs-CZ" sz="1200" dirty="0"/>
        </a:p>
      </dgm:t>
    </dgm:pt>
    <dgm:pt modelId="{E6649E72-E956-4E97-B820-1631C63E3AD9}" type="parTrans" cxnId="{482DC0FA-7DE0-4E60-B1AC-7C4359908950}">
      <dgm:prSet/>
      <dgm:spPr/>
      <dgm:t>
        <a:bodyPr/>
        <a:lstStyle/>
        <a:p>
          <a:endParaRPr lang="cs-CZ"/>
        </a:p>
      </dgm:t>
    </dgm:pt>
    <dgm:pt modelId="{C2DCA16D-D426-4DDF-8416-DCFAB2810A83}" type="sibTrans" cxnId="{482DC0FA-7DE0-4E60-B1AC-7C4359908950}">
      <dgm:prSet/>
      <dgm:spPr/>
      <dgm:t>
        <a:bodyPr/>
        <a:lstStyle/>
        <a:p>
          <a:endParaRPr lang="cs-CZ"/>
        </a:p>
      </dgm:t>
    </dgm:pt>
    <dgm:pt modelId="{B0EEB967-86A3-496A-844F-553734B29F9B}">
      <dgm:prSet custT="1"/>
      <dgm:spPr/>
      <dgm:t>
        <a:bodyPr/>
        <a:lstStyle/>
        <a:p>
          <a:r>
            <a:rPr lang="en-US" sz="1200" dirty="0" smtClean="0"/>
            <a:t>This is created by comparing the current state of the pupil with the state required - criteria, standards, aims of the teacher</a:t>
          </a:r>
          <a:endParaRPr lang="cs-CZ" sz="1200" dirty="0"/>
        </a:p>
      </dgm:t>
    </dgm:pt>
    <dgm:pt modelId="{A5840C41-43F0-48AF-95F0-EB97FBDE66F4}" type="parTrans" cxnId="{246DE3BE-F1F2-48D9-A294-93363AF06367}">
      <dgm:prSet/>
      <dgm:spPr/>
      <dgm:t>
        <a:bodyPr/>
        <a:lstStyle/>
        <a:p>
          <a:endParaRPr lang="cs-CZ"/>
        </a:p>
      </dgm:t>
    </dgm:pt>
    <dgm:pt modelId="{9AFA18FB-33AC-43EF-90E6-ED3A88B904DF}" type="sibTrans" cxnId="{246DE3BE-F1F2-48D9-A294-93363AF06367}">
      <dgm:prSet/>
      <dgm:spPr/>
      <dgm:t>
        <a:bodyPr/>
        <a:lstStyle/>
        <a:p>
          <a:endParaRPr lang="cs-CZ"/>
        </a:p>
      </dgm:t>
    </dgm:pt>
    <dgm:pt modelId="{58336B10-D763-458A-9CCB-A25D1178CC3F}">
      <dgm:prSet phldrT="[Text]" custT="1"/>
      <dgm:spPr/>
      <dgm:t>
        <a:bodyPr/>
        <a:lstStyle/>
        <a:p>
          <a:r>
            <a:rPr lang="en-US" sz="1000" dirty="0" smtClean="0"/>
            <a:t>F</a:t>
          </a:r>
          <a:r>
            <a:rPr lang="cs-CZ" sz="1000" dirty="0" err="1" smtClean="0"/>
            <a:t>orecast</a:t>
          </a:r>
          <a:r>
            <a:rPr lang="en-US" sz="1000" dirty="0" err="1" smtClean="0"/>
            <a:t>ing</a:t>
          </a:r>
          <a:endParaRPr lang="cs-CZ" sz="1000" dirty="0"/>
        </a:p>
      </dgm:t>
    </dgm:pt>
    <dgm:pt modelId="{DD3A7637-4073-4A95-83E0-F71F1B70AB46}" type="parTrans" cxnId="{EB990870-8CBF-4FB0-8A51-43403DE33114}">
      <dgm:prSet/>
      <dgm:spPr/>
      <dgm:t>
        <a:bodyPr/>
        <a:lstStyle/>
        <a:p>
          <a:endParaRPr lang="cs-CZ"/>
        </a:p>
      </dgm:t>
    </dgm:pt>
    <dgm:pt modelId="{38BEB933-6639-4DBB-A188-5DD72429D892}" type="sibTrans" cxnId="{EB990870-8CBF-4FB0-8A51-43403DE33114}">
      <dgm:prSet/>
      <dgm:spPr/>
      <dgm:t>
        <a:bodyPr/>
        <a:lstStyle/>
        <a:p>
          <a:endParaRPr lang="cs-CZ"/>
        </a:p>
      </dgm:t>
    </dgm:pt>
    <dgm:pt modelId="{9582D615-038B-447E-9561-3032A064DC7F}">
      <dgm:prSet custT="1"/>
      <dgm:spPr/>
      <dgm:t>
        <a:bodyPr/>
        <a:lstStyle/>
        <a:p>
          <a:r>
            <a:rPr lang="en-US" sz="1200" dirty="0" smtClean="0"/>
            <a:t>Discover the pupil’s abilities, forecast the pupil’s further development</a:t>
          </a:r>
          <a:endParaRPr lang="cs-CZ" sz="1200" dirty="0"/>
        </a:p>
      </dgm:t>
    </dgm:pt>
    <dgm:pt modelId="{CC02FBC1-F215-4AA4-8F43-FFA1919E67C1}" type="parTrans" cxnId="{B5418275-1B8C-49E5-ADFB-C794AAAFC7F2}">
      <dgm:prSet/>
      <dgm:spPr/>
      <dgm:t>
        <a:bodyPr/>
        <a:lstStyle/>
        <a:p>
          <a:endParaRPr lang="cs-CZ"/>
        </a:p>
      </dgm:t>
    </dgm:pt>
    <dgm:pt modelId="{ECCC372C-A3C5-4DD1-BA54-2AABF608A3C7}" type="sibTrans" cxnId="{B5418275-1B8C-49E5-ADFB-C794AAAFC7F2}">
      <dgm:prSet/>
      <dgm:spPr/>
      <dgm:t>
        <a:bodyPr/>
        <a:lstStyle/>
        <a:p>
          <a:endParaRPr lang="cs-CZ"/>
        </a:p>
      </dgm:t>
    </dgm:pt>
    <dgm:pt modelId="{1E0E8F55-117E-49FF-8A54-EF5B1F948057}">
      <dgm:prSet custT="1"/>
      <dgm:spPr/>
      <dgm:t>
        <a:bodyPr/>
        <a:lstStyle/>
        <a:p>
          <a:r>
            <a:rPr lang="cs-CZ" sz="1000" dirty="0" err="1" smtClean="0"/>
            <a:t>communication</a:t>
          </a:r>
          <a:endParaRPr lang="cs-CZ" sz="1000" dirty="0"/>
        </a:p>
      </dgm:t>
    </dgm:pt>
    <dgm:pt modelId="{96573330-2E34-4CD6-BC8A-F97602C5E08A}" type="parTrans" cxnId="{C9091B8D-C2A6-4CF6-B7E3-6DAA29678639}">
      <dgm:prSet/>
      <dgm:spPr/>
      <dgm:t>
        <a:bodyPr/>
        <a:lstStyle/>
        <a:p>
          <a:endParaRPr lang="cs-CZ"/>
        </a:p>
      </dgm:t>
    </dgm:pt>
    <dgm:pt modelId="{6FE86E8B-814F-449B-AE41-F0C01A444FF6}" type="sibTrans" cxnId="{C9091B8D-C2A6-4CF6-B7E3-6DAA29678639}">
      <dgm:prSet/>
      <dgm:spPr/>
      <dgm:t>
        <a:bodyPr/>
        <a:lstStyle/>
        <a:p>
          <a:endParaRPr lang="cs-CZ"/>
        </a:p>
      </dgm:t>
    </dgm:pt>
    <dgm:pt modelId="{6682F01D-AE10-40F6-AD2B-A25DFE4E2728}">
      <dgm:prSet custT="1"/>
      <dgm:spPr/>
      <dgm:t>
        <a:bodyPr/>
        <a:lstStyle/>
        <a:p>
          <a:r>
            <a:rPr lang="cs-CZ" sz="1000" dirty="0" smtClean="0"/>
            <a:t>student </a:t>
          </a:r>
          <a:br>
            <a:rPr lang="cs-CZ" sz="1000" dirty="0" smtClean="0"/>
          </a:br>
          <a:r>
            <a:rPr lang="cs-CZ" sz="1000" dirty="0" err="1" smtClean="0"/>
            <a:t>parents</a:t>
          </a:r>
          <a:r>
            <a:rPr lang="cs-CZ" sz="1000" dirty="0" smtClean="0"/>
            <a:t> </a:t>
          </a:r>
          <a:br>
            <a:rPr lang="cs-CZ" sz="1000" dirty="0" smtClean="0"/>
          </a:br>
          <a:r>
            <a:rPr lang="cs-CZ" sz="1000" dirty="0" err="1" smtClean="0"/>
            <a:t>psychologists</a:t>
          </a:r>
          <a:r>
            <a:rPr lang="cs-CZ" sz="1000" dirty="0" smtClean="0"/>
            <a:t>, </a:t>
          </a:r>
          <a:r>
            <a:rPr lang="cs-CZ" sz="1000" dirty="0" err="1" smtClean="0"/>
            <a:t>educational</a:t>
          </a:r>
          <a:r>
            <a:rPr lang="cs-CZ" sz="1000" dirty="0" smtClean="0"/>
            <a:t> </a:t>
          </a:r>
          <a:r>
            <a:rPr lang="cs-CZ" sz="1000" dirty="0" err="1" smtClean="0"/>
            <a:t>consultants</a:t>
          </a:r>
          <a:r>
            <a:rPr lang="cs-CZ" sz="1000" dirty="0" smtClean="0"/>
            <a:t>, </a:t>
          </a:r>
          <a:r>
            <a:rPr lang="cs-CZ" sz="1000" dirty="0" err="1" smtClean="0"/>
            <a:t>teachers</a:t>
          </a:r>
          <a:endParaRPr lang="cs-CZ" sz="1000" dirty="0"/>
        </a:p>
      </dgm:t>
    </dgm:pt>
    <dgm:pt modelId="{459D4B54-77A5-4A15-922A-3BB2B420E17C}" type="parTrans" cxnId="{08543901-8E9A-417D-AD9A-4F9FE9BD46B4}">
      <dgm:prSet/>
      <dgm:spPr/>
      <dgm:t>
        <a:bodyPr/>
        <a:lstStyle/>
        <a:p>
          <a:endParaRPr lang="cs-CZ"/>
        </a:p>
      </dgm:t>
    </dgm:pt>
    <dgm:pt modelId="{2D03EC19-7425-4668-8AEA-9A649AAED5DE}" type="sibTrans" cxnId="{08543901-8E9A-417D-AD9A-4F9FE9BD46B4}">
      <dgm:prSet/>
      <dgm:spPr/>
      <dgm:t>
        <a:bodyPr/>
        <a:lstStyle/>
        <a:p>
          <a:endParaRPr lang="cs-CZ"/>
        </a:p>
      </dgm:t>
    </dgm:pt>
    <dgm:pt modelId="{5F3180F3-0063-4B54-9A61-0D9204F416F2}">
      <dgm:prSet phldrT="[Text]" custT="1"/>
      <dgm:spPr/>
      <dgm:t>
        <a:bodyPr/>
        <a:lstStyle/>
        <a:p>
          <a:endParaRPr lang="cs-CZ" sz="1200" dirty="0"/>
        </a:p>
      </dgm:t>
    </dgm:pt>
    <dgm:pt modelId="{3A96429C-B85F-48D6-AF5F-CB9E4F2D760D}" type="sibTrans" cxnId="{668E5E75-CABF-4C9A-994D-094773F1ABFD}">
      <dgm:prSet/>
      <dgm:spPr/>
      <dgm:t>
        <a:bodyPr/>
        <a:lstStyle/>
        <a:p>
          <a:endParaRPr lang="cs-CZ"/>
        </a:p>
      </dgm:t>
    </dgm:pt>
    <dgm:pt modelId="{6819F063-BB27-4033-84F0-B617D5DE8CCA}" type="parTrans" cxnId="{668E5E75-CABF-4C9A-994D-094773F1ABFD}">
      <dgm:prSet/>
      <dgm:spPr/>
      <dgm:t>
        <a:bodyPr/>
        <a:lstStyle/>
        <a:p>
          <a:endParaRPr lang="cs-CZ"/>
        </a:p>
      </dgm:t>
    </dgm:pt>
    <dgm:pt modelId="{65DAB49C-8920-4252-A820-E46C0B323F99}">
      <dgm:prSet phldrT="[Text]" custT="1"/>
      <dgm:spPr/>
      <dgm:t>
        <a:bodyPr/>
        <a:lstStyle/>
        <a:p>
          <a:r>
            <a:rPr lang="en-US" sz="1200" dirty="0" smtClean="0"/>
            <a:t>Diagnostic assumption that gives a certain direction to the activities</a:t>
          </a:r>
          <a:endParaRPr lang="cs-CZ" sz="1200" dirty="0"/>
        </a:p>
      </dgm:t>
    </dgm:pt>
    <dgm:pt modelId="{A7771398-E5E6-4351-998B-E313C0F9A98F}" type="sibTrans" cxnId="{BD0B8FA7-04F7-436A-A732-F0B2A68C270F}">
      <dgm:prSet/>
      <dgm:spPr/>
      <dgm:t>
        <a:bodyPr/>
        <a:lstStyle/>
        <a:p>
          <a:endParaRPr lang="cs-CZ"/>
        </a:p>
      </dgm:t>
    </dgm:pt>
    <dgm:pt modelId="{F00B4E58-A5B7-4361-AB84-66A49ABAA17F}" type="parTrans" cxnId="{BD0B8FA7-04F7-436A-A732-F0B2A68C270F}">
      <dgm:prSet/>
      <dgm:spPr/>
      <dgm:t>
        <a:bodyPr/>
        <a:lstStyle/>
        <a:p>
          <a:endParaRPr lang="cs-CZ"/>
        </a:p>
      </dgm:t>
    </dgm:pt>
    <dgm:pt modelId="{07073B29-D898-4D57-8CC9-CEC4C2C96B0E}">
      <dgm:prSet phldrT="[Text]" custT="1"/>
      <dgm:spPr/>
      <dgm:t>
        <a:bodyPr/>
        <a:lstStyle/>
        <a:p>
          <a:r>
            <a:rPr lang="en-US" sz="1200" dirty="0" smtClean="0"/>
            <a:t>Implicit or explicit </a:t>
          </a:r>
          <a:endParaRPr lang="cs-CZ" sz="1200" dirty="0"/>
        </a:p>
      </dgm:t>
    </dgm:pt>
    <dgm:pt modelId="{73E4DBA2-8260-4C5D-BECB-A8CCCAAB54D0}" type="parTrans" cxnId="{F68B83BE-AA69-4592-A765-7D9D2D4D8AA3}">
      <dgm:prSet/>
      <dgm:spPr/>
    </dgm:pt>
    <dgm:pt modelId="{78338D1D-142D-4A0E-ADE0-E22A528D077C}" type="sibTrans" cxnId="{F68B83BE-AA69-4592-A765-7D9D2D4D8AA3}">
      <dgm:prSet/>
      <dgm:spPr/>
    </dgm:pt>
    <dgm:pt modelId="{96031266-CBE6-4591-B542-0E91A076E8BC}">
      <dgm:prSet phldrT="[Text]" custT="1"/>
      <dgm:spPr/>
      <dgm:t>
        <a:bodyPr/>
        <a:lstStyle/>
        <a:p>
          <a:r>
            <a:rPr lang="en-US" sz="1200" dirty="0" smtClean="0"/>
            <a:t>Confirm or refute</a:t>
          </a:r>
          <a:r>
            <a:rPr lang="cs-CZ" altLang="cs-CZ" sz="1200" dirty="0" smtClean="0"/>
            <a:t>.</a:t>
          </a:r>
          <a:endParaRPr lang="cs-CZ" sz="1200" dirty="0"/>
        </a:p>
      </dgm:t>
    </dgm:pt>
    <dgm:pt modelId="{C2A1EDFC-B15A-47B3-A5B5-A9FBDE21BDBB}" type="parTrans" cxnId="{B3E7E617-AD06-4580-8DED-4059918374F5}">
      <dgm:prSet/>
      <dgm:spPr/>
    </dgm:pt>
    <dgm:pt modelId="{DF0BC098-B811-45D4-A6A8-E7E2E4058982}" type="sibTrans" cxnId="{B3E7E617-AD06-4580-8DED-4059918374F5}">
      <dgm:prSet/>
      <dgm:spPr/>
    </dgm:pt>
    <dgm:pt modelId="{E9960147-1079-428A-8384-2F81B5BB7BA2}">
      <dgm:prSet custT="1"/>
      <dgm:spPr/>
      <dgm:t>
        <a:bodyPr/>
        <a:lstStyle/>
        <a:p>
          <a:r>
            <a:rPr lang="en-US" sz="1200" dirty="0" smtClean="0"/>
            <a:t> Conclusion</a:t>
          </a:r>
          <a:endParaRPr lang="cs-CZ" sz="1200" dirty="0"/>
        </a:p>
      </dgm:t>
    </dgm:pt>
    <dgm:pt modelId="{F3C0473A-2275-4415-9418-90A9F4E3306F}" type="parTrans" cxnId="{AF7D0509-551B-4726-9D96-365D7FEDB7C7}">
      <dgm:prSet/>
      <dgm:spPr/>
    </dgm:pt>
    <dgm:pt modelId="{D276712F-DA5F-4772-BBE5-6E4EC9E2EB2B}" type="sibTrans" cxnId="{AF7D0509-551B-4726-9D96-365D7FEDB7C7}">
      <dgm:prSet/>
      <dgm:spPr/>
    </dgm:pt>
    <dgm:pt modelId="{C505A106-30D5-4C0B-A7AE-283DB91F2958}">
      <dgm:prSet phldrT="[Text]" custT="1"/>
      <dgm:spPr/>
      <dgm:t>
        <a:bodyPr/>
        <a:lstStyle/>
        <a:p>
          <a:r>
            <a:rPr lang="en-US" sz="1200" dirty="0" smtClean="0"/>
            <a:t>Explanation again, more practice, use of other methods, motivation, moving the pupil</a:t>
          </a:r>
          <a:endParaRPr lang="cs-CZ" sz="1200" dirty="0"/>
        </a:p>
      </dgm:t>
    </dgm:pt>
    <dgm:pt modelId="{777512CE-2421-4301-A99C-1721124F052E}" type="parTrans" cxnId="{E08E29B3-7E04-46D8-9516-B0E4930870CA}">
      <dgm:prSet/>
      <dgm:spPr/>
    </dgm:pt>
    <dgm:pt modelId="{8BA6A66A-A2DB-498B-BBCE-DCBE92D3EB21}" type="sibTrans" cxnId="{E08E29B3-7E04-46D8-9516-B0E4930870CA}">
      <dgm:prSet/>
      <dgm:spPr/>
    </dgm:pt>
    <dgm:pt modelId="{9C88F702-80B6-4F3A-A985-F748A79E5CCD}" type="pres">
      <dgm:prSet presAssocID="{64CF3D64-8CA8-4EB8-AC6D-2CCF8582FB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E6CCCC-DD9E-43F3-A5B0-865F8CFC6388}" type="pres">
      <dgm:prSet presAssocID="{22EB887B-9145-4CA4-A8F3-A25498800B90}" presName="composite" presStyleCnt="0"/>
      <dgm:spPr/>
    </dgm:pt>
    <dgm:pt modelId="{FBF9FD6C-4440-4D23-8DBE-6CE4FF261976}" type="pres">
      <dgm:prSet presAssocID="{22EB887B-9145-4CA4-A8F3-A25498800B9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835AD6-E96F-46BA-9580-1959C3413704}" type="pres">
      <dgm:prSet presAssocID="{22EB887B-9145-4CA4-A8F3-A25498800B9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382449-2CF0-47FE-9CDB-72EE2F4D4CD2}" type="pres">
      <dgm:prSet presAssocID="{1FDFDA4C-2D04-4913-90E5-C879D7FCEFA2}" presName="sp" presStyleCnt="0"/>
      <dgm:spPr/>
    </dgm:pt>
    <dgm:pt modelId="{D02F7FA7-107B-44DB-B1ED-14A63ACCDFB0}" type="pres">
      <dgm:prSet presAssocID="{A0F3EC58-CF77-429B-B7B3-F7A78330DFDE}" presName="composite" presStyleCnt="0"/>
      <dgm:spPr/>
    </dgm:pt>
    <dgm:pt modelId="{6022BDBC-3BA1-44D7-9F4C-F769FD56D0FB}" type="pres">
      <dgm:prSet presAssocID="{A0F3EC58-CF77-429B-B7B3-F7A78330DFD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1FFA92-CC5B-4952-894A-CB2BE24F5F9B}" type="pres">
      <dgm:prSet presAssocID="{A0F3EC58-CF77-429B-B7B3-F7A78330DFD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A64BE6-2D1B-4129-83D0-DDDB4112C948}" type="pres">
      <dgm:prSet presAssocID="{930CD026-31CF-453D-89AF-00CB9378D1DF}" presName="sp" presStyleCnt="0"/>
      <dgm:spPr/>
    </dgm:pt>
    <dgm:pt modelId="{0D1722F1-207D-42C9-A047-F45D7D01B26D}" type="pres">
      <dgm:prSet presAssocID="{5074E766-24D6-4ECE-AFED-7387C0348B65}" presName="composite" presStyleCnt="0"/>
      <dgm:spPr/>
    </dgm:pt>
    <dgm:pt modelId="{530888B6-98AC-458E-AA23-209908214D84}" type="pres">
      <dgm:prSet presAssocID="{5074E766-24D6-4ECE-AFED-7387C0348B6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FEF982-CDD4-47D4-A397-79999B9597B1}" type="pres">
      <dgm:prSet presAssocID="{5074E766-24D6-4ECE-AFED-7387C0348B6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86DC17-5ACB-4F54-8B4C-8DB6093843FA}" type="pres">
      <dgm:prSet presAssocID="{3A67FA9C-D0B8-4AA8-B6E0-A8171BB0F3FF}" presName="sp" presStyleCnt="0"/>
      <dgm:spPr/>
    </dgm:pt>
    <dgm:pt modelId="{65A9EE19-7492-4122-A1E6-1D85136E0128}" type="pres">
      <dgm:prSet presAssocID="{B0BA50E3-99A5-45FA-AC92-CB5078CC3E1C}" presName="composite" presStyleCnt="0"/>
      <dgm:spPr/>
    </dgm:pt>
    <dgm:pt modelId="{6CA2C4D6-ADBD-4720-BE14-E5C02A67C003}" type="pres">
      <dgm:prSet presAssocID="{B0BA50E3-99A5-45FA-AC92-CB5078CC3E1C}" presName="parentText" presStyleLbl="alignNode1" presStyleIdx="3" presStyleCnt="7" custLinFactNeighborX="-10766" custLinFactNeighborY="-357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5BEDB8-8EDE-4E24-9AAD-66372270B77B}" type="pres">
      <dgm:prSet presAssocID="{B0BA50E3-99A5-45FA-AC92-CB5078CC3E1C}" presName="descendantText" presStyleLbl="alignAcc1" presStyleIdx="3" presStyleCnt="7" custLinFactNeighborX="-281" custLinFactNeighborY="60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3A32D4-70E2-4073-8340-33E7C4212C02}" type="pres">
      <dgm:prSet presAssocID="{8A7B49FA-6149-4BA0-88DE-3D0AE399D8FB}" presName="sp" presStyleCnt="0"/>
      <dgm:spPr/>
    </dgm:pt>
    <dgm:pt modelId="{626E3AD6-2D35-46E7-8168-949998C56E94}" type="pres">
      <dgm:prSet presAssocID="{063B0783-4628-47B8-A5A0-2E0478A35A60}" presName="composite" presStyleCnt="0"/>
      <dgm:spPr/>
    </dgm:pt>
    <dgm:pt modelId="{D99B49FF-E759-4148-960E-0953D3940E07}" type="pres">
      <dgm:prSet presAssocID="{063B0783-4628-47B8-A5A0-2E0478A35A6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235031-C098-46FE-8896-862C9DB87F90}" type="pres">
      <dgm:prSet presAssocID="{063B0783-4628-47B8-A5A0-2E0478A35A60}" presName="descendantText" presStyleLbl="alignAcc1" presStyleIdx="4" presStyleCnt="7" custLinFactNeighborX="-281" custLinFactNeighborY="-69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089E74-8241-42C1-9833-C03EEC817B28}" type="pres">
      <dgm:prSet presAssocID="{F2C16651-15C6-4E3F-BD6B-E656487EC018}" presName="sp" presStyleCnt="0"/>
      <dgm:spPr/>
    </dgm:pt>
    <dgm:pt modelId="{5DEC7DAF-4CAF-4D86-A7F1-985884920AA5}" type="pres">
      <dgm:prSet presAssocID="{58336B10-D763-458A-9CCB-A25D1178CC3F}" presName="composite" presStyleCnt="0"/>
      <dgm:spPr/>
    </dgm:pt>
    <dgm:pt modelId="{EDAA294C-1ADA-4F10-AADF-F5D67B0DB643}" type="pres">
      <dgm:prSet presAssocID="{58336B10-D763-458A-9CCB-A25D1178CC3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75F480-E3C0-41CC-A47A-A99D37BA95F1}" type="pres">
      <dgm:prSet presAssocID="{58336B10-D763-458A-9CCB-A25D1178CC3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920CE4-81C2-4A96-BA3A-AB45AF34D83F}" type="pres">
      <dgm:prSet presAssocID="{38BEB933-6639-4DBB-A188-5DD72429D892}" presName="sp" presStyleCnt="0"/>
      <dgm:spPr/>
    </dgm:pt>
    <dgm:pt modelId="{394A66E7-5FF7-4254-A535-B579F1C25F68}" type="pres">
      <dgm:prSet presAssocID="{1E0E8F55-117E-49FF-8A54-EF5B1F948057}" presName="composite" presStyleCnt="0"/>
      <dgm:spPr/>
    </dgm:pt>
    <dgm:pt modelId="{0C42A161-5101-4FC5-81E0-8FDC2DBF6099}" type="pres">
      <dgm:prSet presAssocID="{1E0E8F55-117E-49FF-8A54-EF5B1F94805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A6CE8D-A8C7-4907-8B77-E507C6D474B9}" type="pres">
      <dgm:prSet presAssocID="{1E0E8F55-117E-49FF-8A54-EF5B1F94805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E3D2A41-43E4-4BC1-8985-E26C7D237C46}" srcId="{64CF3D64-8CA8-4EB8-AC6D-2CCF8582FB3E}" destId="{A0F3EC58-CF77-429B-B7B3-F7A78330DFDE}" srcOrd="1" destOrd="0" parTransId="{E174BC35-D08B-436B-B832-AC6C960AC031}" sibTransId="{930CD026-31CF-453D-89AF-00CB9378D1DF}"/>
    <dgm:cxn modelId="{B5418275-1B8C-49E5-ADFB-C794AAAFC7F2}" srcId="{58336B10-D763-458A-9CCB-A25D1178CC3F}" destId="{9582D615-038B-447E-9561-3032A064DC7F}" srcOrd="0" destOrd="0" parTransId="{CC02FBC1-F215-4AA4-8F43-FFA1919E67C1}" sibTransId="{ECCC372C-A3C5-4DD1-BA54-2AABF608A3C7}"/>
    <dgm:cxn modelId="{9B4173B5-3A61-4288-8944-6B79CB2CC3B6}" type="presOf" srcId="{96031266-CBE6-4591-B542-0E91A076E8BC}" destId="{B6835AD6-E96F-46BA-9580-1959C3413704}" srcOrd="0" destOrd="2" presId="urn:microsoft.com/office/officeart/2005/8/layout/chevron2"/>
    <dgm:cxn modelId="{EB990870-8CBF-4FB0-8A51-43403DE33114}" srcId="{64CF3D64-8CA8-4EB8-AC6D-2CCF8582FB3E}" destId="{58336B10-D763-458A-9CCB-A25D1178CC3F}" srcOrd="5" destOrd="0" parTransId="{DD3A7637-4073-4A95-83E0-F71F1B70AB46}" sibTransId="{38BEB933-6639-4DBB-A188-5DD72429D892}"/>
    <dgm:cxn modelId="{482DC0FA-7DE0-4E60-B1AC-7C4359908950}" srcId="{5074E766-24D6-4ECE-AFED-7387C0348B65}" destId="{76449D11-8DBD-44E6-B3EB-B19F4F22201B}" srcOrd="0" destOrd="0" parTransId="{E6649E72-E956-4E97-B820-1631C63E3AD9}" sibTransId="{C2DCA16D-D426-4DDF-8416-DCFAB2810A83}"/>
    <dgm:cxn modelId="{8A5F7C41-4574-4162-85AC-964A2BA763EC}" srcId="{A0F3EC58-CF77-429B-B7B3-F7A78330DFDE}" destId="{8C14902C-29AE-441A-B631-CD10DFF61A4A}" srcOrd="0" destOrd="0" parTransId="{A519DD22-7303-4547-AEF1-2757893BC0C4}" sibTransId="{F8BB9BEA-B96A-4390-9704-1FDAD5744F7F}"/>
    <dgm:cxn modelId="{C1FAF4AF-A595-4468-945A-90B685749422}" type="presOf" srcId="{5074E766-24D6-4ECE-AFED-7387C0348B65}" destId="{530888B6-98AC-458E-AA23-209908214D84}" srcOrd="0" destOrd="0" presId="urn:microsoft.com/office/officeart/2005/8/layout/chevron2"/>
    <dgm:cxn modelId="{D166EF67-DD3C-4C54-9F78-65735D68AFAF}" type="presOf" srcId="{76449D11-8DBD-44E6-B3EB-B19F4F22201B}" destId="{1AFEF982-CDD4-47D4-A397-79999B9597B1}" srcOrd="0" destOrd="0" presId="urn:microsoft.com/office/officeart/2005/8/layout/chevron2"/>
    <dgm:cxn modelId="{7E1AE853-552C-4935-BE16-0D3E86C06CB6}" srcId="{64CF3D64-8CA8-4EB8-AC6D-2CCF8582FB3E}" destId="{B0BA50E3-99A5-45FA-AC92-CB5078CC3E1C}" srcOrd="3" destOrd="0" parTransId="{EAA3A298-865B-4C06-8920-765B2378E2B1}" sibTransId="{8A7B49FA-6149-4BA0-88DE-3D0AE399D8FB}"/>
    <dgm:cxn modelId="{E9D5216E-3E22-470C-A50E-9E6E06D57395}" type="presOf" srcId="{58336B10-D763-458A-9CCB-A25D1178CC3F}" destId="{EDAA294C-1ADA-4F10-AADF-F5D67B0DB643}" srcOrd="0" destOrd="0" presId="urn:microsoft.com/office/officeart/2005/8/layout/chevron2"/>
    <dgm:cxn modelId="{78E482E7-D21D-465B-ACDD-361B0DAE7E87}" type="presOf" srcId="{1E0E8F55-117E-49FF-8A54-EF5B1F948057}" destId="{0C42A161-5101-4FC5-81E0-8FDC2DBF6099}" srcOrd="0" destOrd="0" presId="urn:microsoft.com/office/officeart/2005/8/layout/chevron2"/>
    <dgm:cxn modelId="{574DAF9C-E0ED-4D71-AF2E-E189E4E20071}" type="presOf" srcId="{07073B29-D898-4D57-8CC9-CEC4C2C96B0E}" destId="{B6835AD6-E96F-46BA-9580-1959C3413704}" srcOrd="0" destOrd="1" presId="urn:microsoft.com/office/officeart/2005/8/layout/chevron2"/>
    <dgm:cxn modelId="{B3E7E617-AD06-4580-8DED-4059918374F5}" srcId="{22EB887B-9145-4CA4-A8F3-A25498800B90}" destId="{96031266-CBE6-4591-B542-0E91A076E8BC}" srcOrd="2" destOrd="0" parTransId="{C2A1EDFC-B15A-47B3-A5B5-A9FBDE21BDBB}" sibTransId="{DF0BC098-B811-45D4-A6A8-E7E2E4058982}"/>
    <dgm:cxn modelId="{C2D4CB60-C03C-490C-A1C9-CE2187D21559}" type="presOf" srcId="{6682F01D-AE10-40F6-AD2B-A25DFE4E2728}" destId="{1DA6CE8D-A8C7-4907-8B77-E507C6D474B9}" srcOrd="0" destOrd="0" presId="urn:microsoft.com/office/officeart/2005/8/layout/chevron2"/>
    <dgm:cxn modelId="{85CE3982-6805-482D-B60C-769F86B1FB48}" type="presOf" srcId="{C505A106-30D5-4C0B-A7AE-283DB91F2958}" destId="{FE235031-C098-46FE-8896-862C9DB87F90}" srcOrd="0" destOrd="1" presId="urn:microsoft.com/office/officeart/2005/8/layout/chevron2"/>
    <dgm:cxn modelId="{64460F28-B9B2-4406-978F-331E95D8BFF0}" type="presOf" srcId="{22EB887B-9145-4CA4-A8F3-A25498800B90}" destId="{FBF9FD6C-4440-4D23-8DBE-6CE4FF261976}" srcOrd="0" destOrd="0" presId="urn:microsoft.com/office/officeart/2005/8/layout/chevron2"/>
    <dgm:cxn modelId="{6A033904-643A-4784-A373-5150D8C0FAA3}" srcId="{063B0783-4628-47B8-A5A0-2E0478A35A60}" destId="{AE64FDA9-7D29-4279-AB7C-D0FE6C0C8F47}" srcOrd="0" destOrd="0" parTransId="{2AD67360-C9A3-448E-A529-7C5B2C52B657}" sibTransId="{AE2AE527-1BF9-4045-A94C-E8EFB631A462}"/>
    <dgm:cxn modelId="{08543901-8E9A-417D-AD9A-4F9FE9BD46B4}" srcId="{1E0E8F55-117E-49FF-8A54-EF5B1F948057}" destId="{6682F01D-AE10-40F6-AD2B-A25DFE4E2728}" srcOrd="0" destOrd="0" parTransId="{459D4B54-77A5-4A15-922A-3BB2B420E17C}" sibTransId="{2D03EC19-7425-4668-8AEA-9A649AAED5DE}"/>
    <dgm:cxn modelId="{F3D8BFAE-4737-46A0-9374-5343C4238FA3}" srcId="{A0F3EC58-CF77-429B-B7B3-F7A78330DFDE}" destId="{10B6252A-964D-4CEF-8E95-0CB55EF691BF}" srcOrd="1" destOrd="0" parTransId="{A54DC52B-3A9C-42ED-A5FB-8E7AD0D0C5AC}" sibTransId="{4CDED72C-1A44-455E-B135-9EECE3D05FC7}"/>
    <dgm:cxn modelId="{F198D061-1681-412A-B6A9-F7636C8EDBAD}" type="presOf" srcId="{10B6252A-964D-4CEF-8E95-0CB55EF691BF}" destId="{401FFA92-CC5B-4952-894A-CB2BE24F5F9B}" srcOrd="0" destOrd="1" presId="urn:microsoft.com/office/officeart/2005/8/layout/chevron2"/>
    <dgm:cxn modelId="{99677761-7296-4F96-BF5D-744B102CE8E8}" type="presOf" srcId="{AE64FDA9-7D29-4279-AB7C-D0FE6C0C8F47}" destId="{FE235031-C098-46FE-8896-862C9DB87F90}" srcOrd="0" destOrd="0" presId="urn:microsoft.com/office/officeart/2005/8/layout/chevron2"/>
    <dgm:cxn modelId="{634B0B0D-80B1-4BBD-B714-92B494F13D93}" type="presOf" srcId="{64CF3D64-8CA8-4EB8-AC6D-2CCF8582FB3E}" destId="{9C88F702-80B6-4F3A-A985-F748A79E5CCD}" srcOrd="0" destOrd="0" presId="urn:microsoft.com/office/officeart/2005/8/layout/chevron2"/>
    <dgm:cxn modelId="{9C660E2E-853C-4BFF-A8A4-1B360CDC710D}" srcId="{64CF3D64-8CA8-4EB8-AC6D-2CCF8582FB3E}" destId="{22EB887B-9145-4CA4-A8F3-A25498800B90}" srcOrd="0" destOrd="0" parTransId="{38357942-B0A1-43B0-85B6-BE5B1AA217A2}" sibTransId="{1FDFDA4C-2D04-4913-90E5-C879D7FCEFA2}"/>
    <dgm:cxn modelId="{246DE3BE-F1F2-48D9-A294-93363AF06367}" srcId="{B0BA50E3-99A5-45FA-AC92-CB5078CC3E1C}" destId="{B0EEB967-86A3-496A-844F-553734B29F9B}" srcOrd="0" destOrd="0" parTransId="{A5840C41-43F0-48AF-95F0-EB97FBDE66F4}" sibTransId="{9AFA18FB-33AC-43EF-90E6-ED3A88B904DF}"/>
    <dgm:cxn modelId="{269EEE5C-E181-400C-BA6E-CB78F218CB39}" type="presOf" srcId="{9582D615-038B-447E-9561-3032A064DC7F}" destId="{A375F480-E3C0-41CC-A47A-A99D37BA95F1}" srcOrd="0" destOrd="0" presId="urn:microsoft.com/office/officeart/2005/8/layout/chevron2"/>
    <dgm:cxn modelId="{4740A181-9B66-4F97-82C8-682FD9A0A93D}" type="presOf" srcId="{B0BA50E3-99A5-45FA-AC92-CB5078CC3E1C}" destId="{6CA2C4D6-ADBD-4720-BE14-E5C02A67C003}" srcOrd="0" destOrd="0" presId="urn:microsoft.com/office/officeart/2005/8/layout/chevron2"/>
    <dgm:cxn modelId="{EF4C227B-5B79-425B-A3CD-A2038428C34F}" type="presOf" srcId="{5F3180F3-0063-4B54-9A61-0D9204F416F2}" destId="{B6835AD6-E96F-46BA-9580-1959C3413704}" srcOrd="0" destOrd="3" presId="urn:microsoft.com/office/officeart/2005/8/layout/chevron2"/>
    <dgm:cxn modelId="{328CC33F-511B-420B-9F4F-16A796546ED7}" type="presOf" srcId="{A0F3EC58-CF77-429B-B7B3-F7A78330DFDE}" destId="{6022BDBC-3BA1-44D7-9F4C-F769FD56D0FB}" srcOrd="0" destOrd="0" presId="urn:microsoft.com/office/officeart/2005/8/layout/chevron2"/>
    <dgm:cxn modelId="{0DCD6AE7-6BCE-4A58-9961-16F3AE802C09}" srcId="{64CF3D64-8CA8-4EB8-AC6D-2CCF8582FB3E}" destId="{5074E766-24D6-4ECE-AFED-7387C0348B65}" srcOrd="2" destOrd="0" parTransId="{217CD8F5-3F4F-47E4-98CF-04A973719A13}" sibTransId="{3A67FA9C-D0B8-4AA8-B6E0-A8171BB0F3FF}"/>
    <dgm:cxn modelId="{AF7D0509-551B-4726-9D96-365D7FEDB7C7}" srcId="{5074E766-24D6-4ECE-AFED-7387C0348B65}" destId="{E9960147-1079-428A-8384-2F81B5BB7BA2}" srcOrd="1" destOrd="0" parTransId="{F3C0473A-2275-4415-9418-90A9F4E3306F}" sibTransId="{D276712F-DA5F-4772-BBE5-6E4EC9E2EB2B}"/>
    <dgm:cxn modelId="{BD0B8FA7-04F7-436A-A732-F0B2A68C270F}" srcId="{22EB887B-9145-4CA4-A8F3-A25498800B90}" destId="{65DAB49C-8920-4252-A820-E46C0B323F99}" srcOrd="0" destOrd="0" parTransId="{F00B4E58-A5B7-4361-AB84-66A49ABAA17F}" sibTransId="{A7771398-E5E6-4351-998B-E313C0F9A98F}"/>
    <dgm:cxn modelId="{E93FE88B-EAFC-4015-A920-4F21520272A9}" type="presOf" srcId="{063B0783-4628-47B8-A5A0-2E0478A35A60}" destId="{D99B49FF-E759-4148-960E-0953D3940E07}" srcOrd="0" destOrd="0" presId="urn:microsoft.com/office/officeart/2005/8/layout/chevron2"/>
    <dgm:cxn modelId="{79A2C99A-F861-4839-A533-B9AC697F3153}" type="presOf" srcId="{65DAB49C-8920-4252-A820-E46C0B323F99}" destId="{B6835AD6-E96F-46BA-9580-1959C3413704}" srcOrd="0" destOrd="0" presId="urn:microsoft.com/office/officeart/2005/8/layout/chevron2"/>
    <dgm:cxn modelId="{A78E2FB8-F85A-4EB2-B31B-FBA8D7BC1974}" srcId="{64CF3D64-8CA8-4EB8-AC6D-2CCF8582FB3E}" destId="{063B0783-4628-47B8-A5A0-2E0478A35A60}" srcOrd="4" destOrd="0" parTransId="{BF6DC97E-FAD3-43D7-9AE1-6D1B58EA044C}" sibTransId="{F2C16651-15C6-4E3F-BD6B-E656487EC018}"/>
    <dgm:cxn modelId="{80477C72-89F6-4E3A-AFC5-B6C893179310}" type="presOf" srcId="{8C14902C-29AE-441A-B631-CD10DFF61A4A}" destId="{401FFA92-CC5B-4952-894A-CB2BE24F5F9B}" srcOrd="0" destOrd="0" presId="urn:microsoft.com/office/officeart/2005/8/layout/chevron2"/>
    <dgm:cxn modelId="{E08E29B3-7E04-46D8-9516-B0E4930870CA}" srcId="{063B0783-4628-47B8-A5A0-2E0478A35A60}" destId="{C505A106-30D5-4C0B-A7AE-283DB91F2958}" srcOrd="1" destOrd="0" parTransId="{777512CE-2421-4301-A99C-1721124F052E}" sibTransId="{8BA6A66A-A2DB-498B-BBCE-DCBE92D3EB21}"/>
    <dgm:cxn modelId="{FD1A8C1C-B323-4C4A-85BF-19578A6FD821}" type="presOf" srcId="{B0EEB967-86A3-496A-844F-553734B29F9B}" destId="{F95BEDB8-8EDE-4E24-9AAD-66372270B77B}" srcOrd="0" destOrd="0" presId="urn:microsoft.com/office/officeart/2005/8/layout/chevron2"/>
    <dgm:cxn modelId="{F68B83BE-AA69-4592-A765-7D9D2D4D8AA3}" srcId="{22EB887B-9145-4CA4-A8F3-A25498800B90}" destId="{07073B29-D898-4D57-8CC9-CEC4C2C96B0E}" srcOrd="1" destOrd="0" parTransId="{73E4DBA2-8260-4C5D-BECB-A8CCCAAB54D0}" sibTransId="{78338D1D-142D-4A0E-ADE0-E22A528D077C}"/>
    <dgm:cxn modelId="{B9303D3F-75A2-4574-8392-871B33D14DFA}" type="presOf" srcId="{E9960147-1079-428A-8384-2F81B5BB7BA2}" destId="{1AFEF982-CDD4-47D4-A397-79999B9597B1}" srcOrd="0" destOrd="1" presId="urn:microsoft.com/office/officeart/2005/8/layout/chevron2"/>
    <dgm:cxn modelId="{C9091B8D-C2A6-4CF6-B7E3-6DAA29678639}" srcId="{64CF3D64-8CA8-4EB8-AC6D-2CCF8582FB3E}" destId="{1E0E8F55-117E-49FF-8A54-EF5B1F948057}" srcOrd="6" destOrd="0" parTransId="{96573330-2E34-4CD6-BC8A-F97602C5E08A}" sibTransId="{6FE86E8B-814F-449B-AE41-F0C01A444FF6}"/>
    <dgm:cxn modelId="{668E5E75-CABF-4C9A-994D-094773F1ABFD}" srcId="{22EB887B-9145-4CA4-A8F3-A25498800B90}" destId="{5F3180F3-0063-4B54-9A61-0D9204F416F2}" srcOrd="3" destOrd="0" parTransId="{6819F063-BB27-4033-84F0-B617D5DE8CCA}" sibTransId="{3A96429C-B85F-48D6-AF5F-CB9E4F2D760D}"/>
    <dgm:cxn modelId="{970AFBFE-9F07-40EA-8F57-EC61F227C967}" type="presParOf" srcId="{9C88F702-80B6-4F3A-A985-F748A79E5CCD}" destId="{42E6CCCC-DD9E-43F3-A5B0-865F8CFC6388}" srcOrd="0" destOrd="0" presId="urn:microsoft.com/office/officeart/2005/8/layout/chevron2"/>
    <dgm:cxn modelId="{FC6AE60A-95FA-43AD-AD6C-66BD891D7526}" type="presParOf" srcId="{42E6CCCC-DD9E-43F3-A5B0-865F8CFC6388}" destId="{FBF9FD6C-4440-4D23-8DBE-6CE4FF261976}" srcOrd="0" destOrd="0" presId="urn:microsoft.com/office/officeart/2005/8/layout/chevron2"/>
    <dgm:cxn modelId="{FA5D2EC7-046B-4367-A949-4A7E612550CD}" type="presParOf" srcId="{42E6CCCC-DD9E-43F3-A5B0-865F8CFC6388}" destId="{B6835AD6-E96F-46BA-9580-1959C3413704}" srcOrd="1" destOrd="0" presId="urn:microsoft.com/office/officeart/2005/8/layout/chevron2"/>
    <dgm:cxn modelId="{0D01D324-7BDD-483B-872C-D59BA2E75C97}" type="presParOf" srcId="{9C88F702-80B6-4F3A-A985-F748A79E5CCD}" destId="{43382449-2CF0-47FE-9CDB-72EE2F4D4CD2}" srcOrd="1" destOrd="0" presId="urn:microsoft.com/office/officeart/2005/8/layout/chevron2"/>
    <dgm:cxn modelId="{2625C431-B7EB-4DD5-B448-C98D559B811F}" type="presParOf" srcId="{9C88F702-80B6-4F3A-A985-F748A79E5CCD}" destId="{D02F7FA7-107B-44DB-B1ED-14A63ACCDFB0}" srcOrd="2" destOrd="0" presId="urn:microsoft.com/office/officeart/2005/8/layout/chevron2"/>
    <dgm:cxn modelId="{38F03F01-36E9-421B-A679-D8A02007AE16}" type="presParOf" srcId="{D02F7FA7-107B-44DB-B1ED-14A63ACCDFB0}" destId="{6022BDBC-3BA1-44D7-9F4C-F769FD56D0FB}" srcOrd="0" destOrd="0" presId="urn:microsoft.com/office/officeart/2005/8/layout/chevron2"/>
    <dgm:cxn modelId="{42E90CB9-4CDA-4789-BD0B-63F2C6E3F565}" type="presParOf" srcId="{D02F7FA7-107B-44DB-B1ED-14A63ACCDFB0}" destId="{401FFA92-CC5B-4952-894A-CB2BE24F5F9B}" srcOrd="1" destOrd="0" presId="urn:microsoft.com/office/officeart/2005/8/layout/chevron2"/>
    <dgm:cxn modelId="{CC46185B-D396-4B7F-A66B-7FD7D0D5E79C}" type="presParOf" srcId="{9C88F702-80B6-4F3A-A985-F748A79E5CCD}" destId="{7BA64BE6-2D1B-4129-83D0-DDDB4112C948}" srcOrd="3" destOrd="0" presId="urn:microsoft.com/office/officeart/2005/8/layout/chevron2"/>
    <dgm:cxn modelId="{5A2AA462-CAD9-4E87-9D25-311265AF5906}" type="presParOf" srcId="{9C88F702-80B6-4F3A-A985-F748A79E5CCD}" destId="{0D1722F1-207D-42C9-A047-F45D7D01B26D}" srcOrd="4" destOrd="0" presId="urn:microsoft.com/office/officeart/2005/8/layout/chevron2"/>
    <dgm:cxn modelId="{66FF5433-B28D-4B7C-AA6F-22B6D32B5DDC}" type="presParOf" srcId="{0D1722F1-207D-42C9-A047-F45D7D01B26D}" destId="{530888B6-98AC-458E-AA23-209908214D84}" srcOrd="0" destOrd="0" presId="urn:microsoft.com/office/officeart/2005/8/layout/chevron2"/>
    <dgm:cxn modelId="{D0819D7B-FDF2-4CE8-AD41-BF5DD3D57F11}" type="presParOf" srcId="{0D1722F1-207D-42C9-A047-F45D7D01B26D}" destId="{1AFEF982-CDD4-47D4-A397-79999B9597B1}" srcOrd="1" destOrd="0" presId="urn:microsoft.com/office/officeart/2005/8/layout/chevron2"/>
    <dgm:cxn modelId="{1B94D49A-8F56-478C-B407-9477C3BEA77F}" type="presParOf" srcId="{9C88F702-80B6-4F3A-A985-F748A79E5CCD}" destId="{EC86DC17-5ACB-4F54-8B4C-8DB6093843FA}" srcOrd="5" destOrd="0" presId="urn:microsoft.com/office/officeart/2005/8/layout/chevron2"/>
    <dgm:cxn modelId="{B25DF73D-7154-4A5B-8667-507EB0F749E4}" type="presParOf" srcId="{9C88F702-80B6-4F3A-A985-F748A79E5CCD}" destId="{65A9EE19-7492-4122-A1E6-1D85136E0128}" srcOrd="6" destOrd="0" presId="urn:microsoft.com/office/officeart/2005/8/layout/chevron2"/>
    <dgm:cxn modelId="{FABCC71B-AAF2-4A44-9368-0FF3C6884042}" type="presParOf" srcId="{65A9EE19-7492-4122-A1E6-1D85136E0128}" destId="{6CA2C4D6-ADBD-4720-BE14-E5C02A67C003}" srcOrd="0" destOrd="0" presId="urn:microsoft.com/office/officeart/2005/8/layout/chevron2"/>
    <dgm:cxn modelId="{4804759D-B3B5-44CA-8A91-EE4F10C18774}" type="presParOf" srcId="{65A9EE19-7492-4122-A1E6-1D85136E0128}" destId="{F95BEDB8-8EDE-4E24-9AAD-66372270B77B}" srcOrd="1" destOrd="0" presId="urn:microsoft.com/office/officeart/2005/8/layout/chevron2"/>
    <dgm:cxn modelId="{6EB59C75-FBAE-4C3D-9DB9-30049E87CDDC}" type="presParOf" srcId="{9C88F702-80B6-4F3A-A985-F748A79E5CCD}" destId="{183A32D4-70E2-4073-8340-33E7C4212C02}" srcOrd="7" destOrd="0" presId="urn:microsoft.com/office/officeart/2005/8/layout/chevron2"/>
    <dgm:cxn modelId="{4B4AD6CD-E911-4EE1-8308-5AB1834B81F4}" type="presParOf" srcId="{9C88F702-80B6-4F3A-A985-F748A79E5CCD}" destId="{626E3AD6-2D35-46E7-8168-949998C56E94}" srcOrd="8" destOrd="0" presId="urn:microsoft.com/office/officeart/2005/8/layout/chevron2"/>
    <dgm:cxn modelId="{8E63A098-03BB-4673-8126-EF0FDA9BF6E9}" type="presParOf" srcId="{626E3AD6-2D35-46E7-8168-949998C56E94}" destId="{D99B49FF-E759-4148-960E-0953D3940E07}" srcOrd="0" destOrd="0" presId="urn:microsoft.com/office/officeart/2005/8/layout/chevron2"/>
    <dgm:cxn modelId="{A4FC1E39-C79A-41F7-B34C-482AFBD54B11}" type="presParOf" srcId="{626E3AD6-2D35-46E7-8168-949998C56E94}" destId="{FE235031-C098-46FE-8896-862C9DB87F90}" srcOrd="1" destOrd="0" presId="urn:microsoft.com/office/officeart/2005/8/layout/chevron2"/>
    <dgm:cxn modelId="{4E08A46F-4F51-4698-8AC5-316605B8B29F}" type="presParOf" srcId="{9C88F702-80B6-4F3A-A985-F748A79E5CCD}" destId="{92089E74-8241-42C1-9833-C03EEC817B28}" srcOrd="9" destOrd="0" presId="urn:microsoft.com/office/officeart/2005/8/layout/chevron2"/>
    <dgm:cxn modelId="{3BAF3146-26A4-4933-AF54-CF4795000591}" type="presParOf" srcId="{9C88F702-80B6-4F3A-A985-F748A79E5CCD}" destId="{5DEC7DAF-4CAF-4D86-A7F1-985884920AA5}" srcOrd="10" destOrd="0" presId="urn:microsoft.com/office/officeart/2005/8/layout/chevron2"/>
    <dgm:cxn modelId="{7E99ADD8-D1F0-499A-8123-F2CE93AFF782}" type="presParOf" srcId="{5DEC7DAF-4CAF-4D86-A7F1-985884920AA5}" destId="{EDAA294C-1ADA-4F10-AADF-F5D67B0DB643}" srcOrd="0" destOrd="0" presId="urn:microsoft.com/office/officeart/2005/8/layout/chevron2"/>
    <dgm:cxn modelId="{63977CB9-DB24-4886-8ED4-FC019AC32984}" type="presParOf" srcId="{5DEC7DAF-4CAF-4D86-A7F1-985884920AA5}" destId="{A375F480-E3C0-41CC-A47A-A99D37BA95F1}" srcOrd="1" destOrd="0" presId="urn:microsoft.com/office/officeart/2005/8/layout/chevron2"/>
    <dgm:cxn modelId="{71D826DD-3DC7-4B95-B12C-0BFAB417B6F0}" type="presParOf" srcId="{9C88F702-80B6-4F3A-A985-F748A79E5CCD}" destId="{CF920CE4-81C2-4A96-BA3A-AB45AF34D83F}" srcOrd="11" destOrd="0" presId="urn:microsoft.com/office/officeart/2005/8/layout/chevron2"/>
    <dgm:cxn modelId="{8D86B592-34EF-472B-941E-00CE6740E520}" type="presParOf" srcId="{9C88F702-80B6-4F3A-A985-F748A79E5CCD}" destId="{394A66E7-5FF7-4254-A535-B579F1C25F68}" srcOrd="12" destOrd="0" presId="urn:microsoft.com/office/officeart/2005/8/layout/chevron2"/>
    <dgm:cxn modelId="{B4A38569-19CA-4A4C-BFF2-8BA98C54DE70}" type="presParOf" srcId="{394A66E7-5FF7-4254-A535-B579F1C25F68}" destId="{0C42A161-5101-4FC5-81E0-8FDC2DBF6099}" srcOrd="0" destOrd="0" presId="urn:microsoft.com/office/officeart/2005/8/layout/chevron2"/>
    <dgm:cxn modelId="{540BD7A6-F268-4135-9BDE-CB00BF025DDB}" type="presParOf" srcId="{394A66E7-5FF7-4254-A535-B579F1C25F68}" destId="{1DA6CE8D-A8C7-4907-8B77-E507C6D474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7502D-CA49-487E-9B46-AFB2706F1D0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92C6D07-CC1C-48DD-8DA0-5FA9FAB5673D}">
      <dgm:prSet phldrT="[Text]"/>
      <dgm:spPr/>
      <dgm:t>
        <a:bodyPr/>
        <a:lstStyle/>
        <a:p>
          <a:r>
            <a:rPr lang="cs-CZ" dirty="0" err="1" smtClean="0"/>
            <a:t>Aim</a:t>
          </a:r>
          <a:endParaRPr lang="cs-CZ" dirty="0"/>
        </a:p>
      </dgm:t>
    </dgm:pt>
    <dgm:pt modelId="{B33FEF18-C4FB-41B0-B8D0-69600C928D6C}" type="parTrans" cxnId="{A8C16977-3DA4-4C8B-8989-6A77764C5739}">
      <dgm:prSet/>
      <dgm:spPr/>
      <dgm:t>
        <a:bodyPr/>
        <a:lstStyle/>
        <a:p>
          <a:endParaRPr lang="cs-CZ"/>
        </a:p>
      </dgm:t>
    </dgm:pt>
    <dgm:pt modelId="{4396289A-2630-4B12-95ED-0FA8598CA0BC}" type="sibTrans" cxnId="{A8C16977-3DA4-4C8B-8989-6A77764C5739}">
      <dgm:prSet/>
      <dgm:spPr/>
      <dgm:t>
        <a:bodyPr/>
        <a:lstStyle/>
        <a:p>
          <a:endParaRPr lang="cs-CZ"/>
        </a:p>
      </dgm:t>
    </dgm:pt>
    <dgm:pt modelId="{B9F78E85-2C99-40E9-90C9-2B03580D188F}">
      <dgm:prSet phldrT="[Text]" custT="1"/>
      <dgm:spPr/>
      <dgm:t>
        <a:bodyPr/>
        <a:lstStyle/>
        <a:p>
          <a:r>
            <a:rPr lang="en-US" sz="1200" dirty="0" err="1" smtClean="0"/>
            <a:t>Preconcepts</a:t>
          </a:r>
          <a:endParaRPr lang="cs-CZ" sz="1200" dirty="0"/>
        </a:p>
      </dgm:t>
    </dgm:pt>
    <dgm:pt modelId="{98948011-4157-4D8F-A6E9-CE520BA66FBF}" type="parTrans" cxnId="{67B30DEF-6AE7-4D40-B65B-71ADC296982B}">
      <dgm:prSet/>
      <dgm:spPr/>
      <dgm:t>
        <a:bodyPr/>
        <a:lstStyle/>
        <a:p>
          <a:endParaRPr lang="cs-CZ"/>
        </a:p>
      </dgm:t>
    </dgm:pt>
    <dgm:pt modelId="{613C675B-4506-4B9E-8031-FE08C4EE4211}" type="sibTrans" cxnId="{67B30DEF-6AE7-4D40-B65B-71ADC296982B}">
      <dgm:prSet/>
      <dgm:spPr/>
      <dgm:t>
        <a:bodyPr/>
        <a:lstStyle/>
        <a:p>
          <a:endParaRPr lang="cs-CZ"/>
        </a:p>
      </dgm:t>
    </dgm:pt>
    <dgm:pt modelId="{7CBF58C5-0339-45B1-A044-60112568AA93}">
      <dgm:prSet phldrT="[Text]" custT="1"/>
      <dgm:spPr/>
      <dgm:t>
        <a:bodyPr/>
        <a:lstStyle/>
        <a:p>
          <a:r>
            <a:rPr lang="en-US" sz="1200" dirty="0" smtClean="0"/>
            <a:t>What do you want? </a:t>
          </a:r>
          <a:endParaRPr lang="cs-CZ" sz="1200" dirty="0"/>
        </a:p>
      </dgm:t>
    </dgm:pt>
    <dgm:pt modelId="{F7B5307C-9427-4A3F-B802-2E8F7A5E59CC}" type="parTrans" cxnId="{184E4A01-B3F4-42ED-9895-46583DD1E3E5}">
      <dgm:prSet/>
      <dgm:spPr/>
      <dgm:t>
        <a:bodyPr/>
        <a:lstStyle/>
        <a:p>
          <a:endParaRPr lang="cs-CZ"/>
        </a:p>
      </dgm:t>
    </dgm:pt>
    <dgm:pt modelId="{FCF364F8-5DA4-4C0A-B150-EECDCB51C488}" type="sibTrans" cxnId="{184E4A01-B3F4-42ED-9895-46583DD1E3E5}">
      <dgm:prSet/>
      <dgm:spPr/>
      <dgm:t>
        <a:bodyPr/>
        <a:lstStyle/>
        <a:p>
          <a:endParaRPr lang="cs-CZ"/>
        </a:p>
      </dgm:t>
    </dgm:pt>
    <dgm:pt modelId="{6E498836-0409-4A35-9EDE-E52AE57E4E8E}">
      <dgm:prSet phldrT="[Text]"/>
      <dgm:spPr/>
      <dgm:t>
        <a:bodyPr/>
        <a:lstStyle/>
        <a:p>
          <a:r>
            <a:rPr lang="cs-CZ" dirty="0" err="1" smtClean="0"/>
            <a:t>Preparation</a:t>
          </a:r>
          <a:r>
            <a:rPr lang="cs-CZ" dirty="0" smtClean="0"/>
            <a:t> </a:t>
          </a:r>
          <a:endParaRPr lang="cs-CZ" dirty="0"/>
        </a:p>
      </dgm:t>
    </dgm:pt>
    <dgm:pt modelId="{EB06ABA1-5874-4B9B-8970-041C18552FC7}" type="parTrans" cxnId="{DE6F6CDC-A8A6-469F-860D-DFC67D31FCC4}">
      <dgm:prSet/>
      <dgm:spPr/>
      <dgm:t>
        <a:bodyPr/>
        <a:lstStyle/>
        <a:p>
          <a:endParaRPr lang="cs-CZ"/>
        </a:p>
      </dgm:t>
    </dgm:pt>
    <dgm:pt modelId="{99769BC7-D15C-4B13-8867-17982D93A888}" type="sibTrans" cxnId="{DE6F6CDC-A8A6-469F-860D-DFC67D31FCC4}">
      <dgm:prSet/>
      <dgm:spPr/>
      <dgm:t>
        <a:bodyPr/>
        <a:lstStyle/>
        <a:p>
          <a:endParaRPr lang="cs-CZ"/>
        </a:p>
      </dgm:t>
    </dgm:pt>
    <dgm:pt modelId="{9761D8C8-6916-4128-B5C9-A85B67D119A0}">
      <dgm:prSet phldrT="[Text]" custT="1"/>
      <dgm:spPr/>
      <dgm:t>
        <a:bodyPr/>
        <a:lstStyle/>
        <a:p>
          <a:r>
            <a:rPr lang="en-US" sz="1100" dirty="0" smtClean="0"/>
            <a:t>P</a:t>
          </a:r>
          <a:r>
            <a:rPr lang="cs-CZ" sz="1100" dirty="0" smtClean="0"/>
            <a:t>lace</a:t>
          </a:r>
          <a:endParaRPr lang="cs-CZ" sz="1100" dirty="0"/>
        </a:p>
      </dgm:t>
    </dgm:pt>
    <dgm:pt modelId="{854623EC-5B8F-4D5A-80A0-69429CD65E0A}" type="parTrans" cxnId="{9C3D090B-8D7E-49D1-B477-5D7C265E125F}">
      <dgm:prSet/>
      <dgm:spPr/>
      <dgm:t>
        <a:bodyPr/>
        <a:lstStyle/>
        <a:p>
          <a:endParaRPr lang="cs-CZ"/>
        </a:p>
      </dgm:t>
    </dgm:pt>
    <dgm:pt modelId="{95927591-6A63-42E1-BEFC-E5EA9C9EE31C}" type="sibTrans" cxnId="{9C3D090B-8D7E-49D1-B477-5D7C265E125F}">
      <dgm:prSet/>
      <dgm:spPr/>
      <dgm:t>
        <a:bodyPr/>
        <a:lstStyle/>
        <a:p>
          <a:endParaRPr lang="cs-CZ"/>
        </a:p>
      </dgm:t>
    </dgm:pt>
    <dgm:pt modelId="{05AA64CB-45C9-4D93-89E1-AB84F4CB1A09}">
      <dgm:prSet phldrT="[Text]" custT="1"/>
      <dgm:spPr/>
      <dgm:t>
        <a:bodyPr/>
        <a:lstStyle/>
        <a:p>
          <a:r>
            <a:rPr lang="en-US" sz="1100" dirty="0" smtClean="0"/>
            <a:t>T</a:t>
          </a:r>
          <a:r>
            <a:rPr lang="cs-CZ" sz="1100" dirty="0" err="1" smtClean="0"/>
            <a:t>ime</a:t>
          </a:r>
          <a:endParaRPr lang="cs-CZ" sz="1100" dirty="0"/>
        </a:p>
      </dgm:t>
    </dgm:pt>
    <dgm:pt modelId="{C450F2F8-683D-465D-AA8C-5BE0DFDD6BEC}" type="parTrans" cxnId="{F9EAD6B1-F43E-4277-9581-47606017AEB3}">
      <dgm:prSet/>
      <dgm:spPr/>
      <dgm:t>
        <a:bodyPr/>
        <a:lstStyle/>
        <a:p>
          <a:endParaRPr lang="cs-CZ"/>
        </a:p>
      </dgm:t>
    </dgm:pt>
    <dgm:pt modelId="{09FA31AE-7A58-4256-8E5C-B01D2CEB2728}" type="sibTrans" cxnId="{F9EAD6B1-F43E-4277-9581-47606017AEB3}">
      <dgm:prSet/>
      <dgm:spPr/>
      <dgm:t>
        <a:bodyPr/>
        <a:lstStyle/>
        <a:p>
          <a:endParaRPr lang="cs-CZ"/>
        </a:p>
      </dgm:t>
    </dgm:pt>
    <dgm:pt modelId="{65F1B473-BED5-4657-BEE8-7356C050F97A}">
      <dgm:prSet phldrT="[Text]"/>
      <dgm:spPr/>
      <dgm:t>
        <a:bodyPr/>
        <a:lstStyle/>
        <a:p>
          <a:r>
            <a:rPr lang="en-US" dirty="0" smtClean="0"/>
            <a:t>The course of the interview</a:t>
          </a:r>
          <a:endParaRPr lang="cs-CZ" dirty="0"/>
        </a:p>
      </dgm:t>
    </dgm:pt>
    <dgm:pt modelId="{5161EA21-D743-480B-A5C6-D36D3B0262B0}" type="parTrans" cxnId="{A7769E7B-D4EA-4FA1-9BF7-EDAB7AEC84D7}">
      <dgm:prSet/>
      <dgm:spPr/>
      <dgm:t>
        <a:bodyPr/>
        <a:lstStyle/>
        <a:p>
          <a:endParaRPr lang="cs-CZ"/>
        </a:p>
      </dgm:t>
    </dgm:pt>
    <dgm:pt modelId="{B2AF8DE8-F55C-47BE-A858-1A4AB77DE39E}" type="sibTrans" cxnId="{A7769E7B-D4EA-4FA1-9BF7-EDAB7AEC84D7}">
      <dgm:prSet/>
      <dgm:spPr/>
      <dgm:t>
        <a:bodyPr/>
        <a:lstStyle/>
        <a:p>
          <a:endParaRPr lang="cs-CZ"/>
        </a:p>
      </dgm:t>
    </dgm:pt>
    <dgm:pt modelId="{E890BD51-A41C-4BCC-92CE-FE7997364F87}">
      <dgm:prSet phldrT="[Text]"/>
      <dgm:spPr/>
      <dgm:t>
        <a:bodyPr/>
        <a:lstStyle/>
        <a:p>
          <a:r>
            <a:rPr lang="en-US" dirty="0" smtClean="0"/>
            <a:t>Questions</a:t>
          </a:r>
          <a:endParaRPr lang="cs-CZ" dirty="0"/>
        </a:p>
      </dgm:t>
    </dgm:pt>
    <dgm:pt modelId="{D85EB46C-2A8C-430E-8FD5-43FA73C3D88C}" type="parTrans" cxnId="{A378A228-E7A2-49E4-9145-72B9F35672E7}">
      <dgm:prSet/>
      <dgm:spPr/>
      <dgm:t>
        <a:bodyPr/>
        <a:lstStyle/>
        <a:p>
          <a:endParaRPr lang="cs-CZ"/>
        </a:p>
      </dgm:t>
    </dgm:pt>
    <dgm:pt modelId="{0C93F0D5-C92C-450D-8CF1-7439C785D26E}" type="sibTrans" cxnId="{A378A228-E7A2-49E4-9145-72B9F35672E7}">
      <dgm:prSet/>
      <dgm:spPr/>
      <dgm:t>
        <a:bodyPr/>
        <a:lstStyle/>
        <a:p>
          <a:endParaRPr lang="cs-CZ"/>
        </a:p>
      </dgm:t>
    </dgm:pt>
    <dgm:pt modelId="{BCC11640-D1B9-4BF4-A5A4-23C94AB259FA}">
      <dgm:prSet phldrT="[Text]" custT="1"/>
      <dgm:spPr/>
      <dgm:t>
        <a:bodyPr/>
        <a:lstStyle/>
        <a:p>
          <a:r>
            <a:rPr lang="en-US" sz="1100" dirty="0" smtClean="0"/>
            <a:t>Evoking the atmosphere</a:t>
          </a:r>
          <a:endParaRPr lang="cs-CZ" sz="1100" dirty="0"/>
        </a:p>
      </dgm:t>
    </dgm:pt>
    <dgm:pt modelId="{16813420-EF90-4B79-BD00-016AA1F409BE}" type="parTrans" cxnId="{6C48C280-9B38-41E2-B0FB-FEB19C1B95F5}">
      <dgm:prSet/>
      <dgm:spPr/>
      <dgm:t>
        <a:bodyPr/>
        <a:lstStyle/>
        <a:p>
          <a:endParaRPr lang="cs-CZ"/>
        </a:p>
      </dgm:t>
    </dgm:pt>
    <dgm:pt modelId="{E4591887-3750-4067-80FC-E48F506C411B}" type="sibTrans" cxnId="{6C48C280-9B38-41E2-B0FB-FEB19C1B95F5}">
      <dgm:prSet/>
      <dgm:spPr/>
      <dgm:t>
        <a:bodyPr/>
        <a:lstStyle/>
        <a:p>
          <a:endParaRPr lang="cs-CZ"/>
        </a:p>
      </dgm:t>
    </dgm:pt>
    <dgm:pt modelId="{AA57B7EE-B961-4273-8269-E8260A4B213E}">
      <dgm:prSet phldrT="[Text]" custT="1"/>
      <dgm:spPr/>
      <dgm:t>
        <a:bodyPr/>
        <a:lstStyle/>
        <a:p>
          <a:r>
            <a:rPr lang="en-US" sz="1200" dirty="0" smtClean="0"/>
            <a:t>Open </a:t>
          </a:r>
          <a:r>
            <a:rPr lang="cs-CZ" sz="1200" dirty="0" smtClean="0"/>
            <a:t>x </a:t>
          </a:r>
          <a:r>
            <a:rPr lang="en-US" sz="1200" dirty="0" smtClean="0"/>
            <a:t>closed</a:t>
          </a:r>
          <a:endParaRPr lang="cs-CZ" sz="1200" dirty="0"/>
        </a:p>
      </dgm:t>
    </dgm:pt>
    <dgm:pt modelId="{C9C89C07-CFD1-49F6-8EEE-A605600B8156}" type="parTrans" cxnId="{15C63335-26D4-4EAF-8788-6A806B19F38C}">
      <dgm:prSet/>
      <dgm:spPr/>
      <dgm:t>
        <a:bodyPr/>
        <a:lstStyle/>
        <a:p>
          <a:endParaRPr lang="cs-CZ"/>
        </a:p>
      </dgm:t>
    </dgm:pt>
    <dgm:pt modelId="{C6435293-F3EC-435A-8F31-F2B4F98E1F74}" type="sibTrans" cxnId="{15C63335-26D4-4EAF-8788-6A806B19F38C}">
      <dgm:prSet/>
      <dgm:spPr/>
      <dgm:t>
        <a:bodyPr/>
        <a:lstStyle/>
        <a:p>
          <a:endParaRPr lang="cs-CZ"/>
        </a:p>
      </dgm:t>
    </dgm:pt>
    <dgm:pt modelId="{5E60F986-DC68-4A07-A2FF-F61B64605599}">
      <dgm:prSet phldrT="[Text]" custT="1"/>
      <dgm:spPr/>
      <dgm:t>
        <a:bodyPr/>
        <a:lstStyle/>
        <a:p>
          <a:r>
            <a:rPr lang="en-US" sz="1200" dirty="0" smtClean="0"/>
            <a:t>K</a:t>
          </a:r>
          <a:r>
            <a:rPr lang="cs-CZ" sz="1200" dirty="0" err="1" smtClean="0"/>
            <a:t>nowledge</a:t>
          </a:r>
          <a:endParaRPr lang="cs-CZ" sz="1200" dirty="0"/>
        </a:p>
      </dgm:t>
    </dgm:pt>
    <dgm:pt modelId="{8F56CA62-F0F9-4B78-A8C1-400B10640D14}" type="parTrans" cxnId="{FB2AD379-D093-4165-B156-C060355DF3B6}">
      <dgm:prSet/>
      <dgm:spPr/>
      <dgm:t>
        <a:bodyPr/>
        <a:lstStyle/>
        <a:p>
          <a:endParaRPr lang="cs-CZ"/>
        </a:p>
      </dgm:t>
    </dgm:pt>
    <dgm:pt modelId="{26B25AB0-A02F-4006-9C32-EB22BEC2863D}" type="sibTrans" cxnId="{FB2AD379-D093-4165-B156-C060355DF3B6}">
      <dgm:prSet/>
      <dgm:spPr/>
      <dgm:t>
        <a:bodyPr/>
        <a:lstStyle/>
        <a:p>
          <a:endParaRPr lang="cs-CZ"/>
        </a:p>
      </dgm:t>
    </dgm:pt>
    <dgm:pt modelId="{D49A13E6-D084-4148-A9F1-7C1CEC4BCCC1}">
      <dgm:prSet phldrT="[Text]" custT="1"/>
      <dgm:spPr/>
      <dgm:t>
        <a:bodyPr/>
        <a:lstStyle/>
        <a:p>
          <a:r>
            <a:rPr lang="en-US" sz="1200" dirty="0" smtClean="0"/>
            <a:t>A</a:t>
          </a:r>
          <a:r>
            <a:rPr lang="cs-CZ" sz="1200" dirty="0" err="1" smtClean="0"/>
            <a:t>ttitudes</a:t>
          </a:r>
          <a:endParaRPr lang="cs-CZ" sz="1200" dirty="0"/>
        </a:p>
      </dgm:t>
    </dgm:pt>
    <dgm:pt modelId="{A176FC9E-F969-4089-B8B7-3800966FCFF4}" type="parTrans" cxnId="{18604980-1B35-43CB-9100-A63965E50B05}">
      <dgm:prSet/>
      <dgm:spPr/>
      <dgm:t>
        <a:bodyPr/>
        <a:lstStyle/>
        <a:p>
          <a:endParaRPr lang="cs-CZ"/>
        </a:p>
      </dgm:t>
    </dgm:pt>
    <dgm:pt modelId="{19DD471D-653C-455F-91C2-4F5DD7D542FF}" type="sibTrans" cxnId="{18604980-1B35-43CB-9100-A63965E50B05}">
      <dgm:prSet/>
      <dgm:spPr/>
      <dgm:t>
        <a:bodyPr/>
        <a:lstStyle/>
        <a:p>
          <a:endParaRPr lang="cs-CZ"/>
        </a:p>
      </dgm:t>
    </dgm:pt>
    <dgm:pt modelId="{CB96AA0D-C7D6-45D9-A164-1D81A3BD3850}">
      <dgm:prSet phldrT="[Text]" custT="1"/>
      <dgm:spPr/>
      <dgm:t>
        <a:bodyPr/>
        <a:lstStyle/>
        <a:p>
          <a:r>
            <a:rPr lang="en-US" sz="1200" dirty="0" smtClean="0"/>
            <a:t>I</a:t>
          </a:r>
          <a:r>
            <a:rPr lang="cs-CZ" sz="1200" dirty="0" err="1" smtClean="0"/>
            <a:t>nterest</a:t>
          </a:r>
          <a:endParaRPr lang="cs-CZ" sz="1200" dirty="0"/>
        </a:p>
      </dgm:t>
    </dgm:pt>
    <dgm:pt modelId="{F9A27900-5D3C-4FAD-98B7-A6BC7D42F7CD}" type="parTrans" cxnId="{D996FF77-59D0-449A-9EE1-497068909166}">
      <dgm:prSet/>
      <dgm:spPr/>
      <dgm:t>
        <a:bodyPr/>
        <a:lstStyle/>
        <a:p>
          <a:endParaRPr lang="cs-CZ"/>
        </a:p>
      </dgm:t>
    </dgm:pt>
    <dgm:pt modelId="{A2ADDFAD-0306-4821-B142-44A2816D17E0}" type="sibTrans" cxnId="{D996FF77-59D0-449A-9EE1-497068909166}">
      <dgm:prSet/>
      <dgm:spPr/>
      <dgm:t>
        <a:bodyPr/>
        <a:lstStyle/>
        <a:p>
          <a:endParaRPr lang="cs-CZ"/>
        </a:p>
      </dgm:t>
    </dgm:pt>
    <dgm:pt modelId="{70A0ED31-8851-4A72-9BDC-9AFF935965E2}">
      <dgm:prSet phldrT="[Text]" custT="1"/>
      <dgm:spPr/>
      <dgm:t>
        <a:bodyPr/>
        <a:lstStyle/>
        <a:p>
          <a:r>
            <a:rPr lang="en-US" sz="1200" dirty="0" smtClean="0"/>
            <a:t>L</a:t>
          </a:r>
          <a:r>
            <a:rPr lang="cs-CZ" sz="1200" dirty="0" err="1" smtClean="0"/>
            <a:t>earning</a:t>
          </a:r>
          <a:r>
            <a:rPr lang="cs-CZ" sz="1200" dirty="0" smtClean="0"/>
            <a:t> style</a:t>
          </a:r>
          <a:endParaRPr lang="cs-CZ" sz="1200" dirty="0"/>
        </a:p>
      </dgm:t>
    </dgm:pt>
    <dgm:pt modelId="{3A64E232-B0D7-488B-9D9D-BD948C0958E9}" type="parTrans" cxnId="{814EFF20-FEEC-45BA-8722-D3ED393F09E6}">
      <dgm:prSet/>
      <dgm:spPr/>
      <dgm:t>
        <a:bodyPr/>
        <a:lstStyle/>
        <a:p>
          <a:endParaRPr lang="cs-CZ"/>
        </a:p>
      </dgm:t>
    </dgm:pt>
    <dgm:pt modelId="{759B6052-B8B7-4A10-BB28-8DB8B6F7355B}" type="sibTrans" cxnId="{814EFF20-FEEC-45BA-8722-D3ED393F09E6}">
      <dgm:prSet/>
      <dgm:spPr/>
      <dgm:t>
        <a:bodyPr/>
        <a:lstStyle/>
        <a:p>
          <a:endParaRPr lang="cs-CZ"/>
        </a:p>
      </dgm:t>
    </dgm:pt>
    <dgm:pt modelId="{1F36E268-FF4E-4268-A6EF-20EC5A59CDB7}">
      <dgm:prSet phldrT="[Text]" custT="1"/>
      <dgm:spPr/>
      <dgm:t>
        <a:bodyPr/>
        <a:lstStyle/>
        <a:p>
          <a:r>
            <a:rPr lang="en-US" sz="1200" smtClean="0"/>
            <a:t>R</a:t>
          </a:r>
          <a:r>
            <a:rPr lang="cs-CZ" sz="1200" smtClean="0"/>
            <a:t>elationship</a:t>
          </a:r>
          <a:endParaRPr lang="cs-CZ" sz="1200" dirty="0"/>
        </a:p>
      </dgm:t>
    </dgm:pt>
    <dgm:pt modelId="{0570639F-3A6D-4878-B013-7C4D6706C43D}" type="parTrans" cxnId="{7045D1BF-44E8-4C97-B19C-10EE2D2CA39A}">
      <dgm:prSet/>
      <dgm:spPr/>
      <dgm:t>
        <a:bodyPr/>
        <a:lstStyle/>
        <a:p>
          <a:endParaRPr lang="cs-CZ"/>
        </a:p>
      </dgm:t>
    </dgm:pt>
    <dgm:pt modelId="{0DB17CC5-827E-4907-A2A0-9B4EFBE1F4B0}" type="sibTrans" cxnId="{7045D1BF-44E8-4C97-B19C-10EE2D2CA39A}">
      <dgm:prSet/>
      <dgm:spPr/>
      <dgm:t>
        <a:bodyPr/>
        <a:lstStyle/>
        <a:p>
          <a:endParaRPr lang="cs-CZ"/>
        </a:p>
      </dgm:t>
    </dgm:pt>
    <dgm:pt modelId="{D4158CD0-2D76-4248-9625-6CC6DA3E7AFE}">
      <dgm:prSet phldrT="[Text]" custT="1"/>
      <dgm:spPr/>
      <dgm:t>
        <a:bodyPr/>
        <a:lstStyle/>
        <a:p>
          <a:r>
            <a:rPr lang="en-US" sz="1100" dirty="0" smtClean="0"/>
            <a:t>S</a:t>
          </a:r>
          <a:r>
            <a:rPr lang="cs-CZ" sz="1100" dirty="0" err="1" smtClean="0"/>
            <a:t>trategy</a:t>
          </a:r>
          <a:endParaRPr lang="cs-CZ" sz="1100" dirty="0"/>
        </a:p>
      </dgm:t>
    </dgm:pt>
    <dgm:pt modelId="{9B1F366C-9D63-4AFC-BAA4-5853ADEA11DE}" type="parTrans" cxnId="{FEC48B53-188B-427B-A5FF-51C501DEC4F5}">
      <dgm:prSet/>
      <dgm:spPr/>
      <dgm:t>
        <a:bodyPr/>
        <a:lstStyle/>
        <a:p>
          <a:endParaRPr lang="cs-CZ"/>
        </a:p>
      </dgm:t>
    </dgm:pt>
    <dgm:pt modelId="{5495D078-F25E-4116-A5F0-D1971BAC46E4}" type="sibTrans" cxnId="{FEC48B53-188B-427B-A5FF-51C501DEC4F5}">
      <dgm:prSet/>
      <dgm:spPr/>
      <dgm:t>
        <a:bodyPr/>
        <a:lstStyle/>
        <a:p>
          <a:endParaRPr lang="cs-CZ"/>
        </a:p>
      </dgm:t>
    </dgm:pt>
    <dgm:pt modelId="{AEB99DAF-DEFB-43AF-9684-753A2C34B9E1}">
      <dgm:prSet phldrT="[Text]" custT="1"/>
      <dgm:spPr/>
      <dgm:t>
        <a:bodyPr/>
        <a:lstStyle/>
        <a:p>
          <a:r>
            <a:rPr lang="en-US" sz="1100" dirty="0" smtClean="0"/>
            <a:t>T</a:t>
          </a:r>
          <a:r>
            <a:rPr lang="cs-CZ" sz="1100" dirty="0" smtClean="0"/>
            <a:t>he </a:t>
          </a:r>
          <a:r>
            <a:rPr lang="en-US" sz="1100" dirty="0" smtClean="0"/>
            <a:t>“</a:t>
          </a:r>
          <a:r>
            <a:rPr lang="cs-CZ" sz="1100" dirty="0" err="1" smtClean="0"/>
            <a:t>opening</a:t>
          </a:r>
          <a:r>
            <a:rPr lang="en-US" sz="1100" dirty="0" smtClean="0"/>
            <a:t>”</a:t>
          </a:r>
          <a:endParaRPr lang="cs-CZ" sz="1100" dirty="0"/>
        </a:p>
      </dgm:t>
    </dgm:pt>
    <dgm:pt modelId="{7C41A1D6-1B70-41A9-BE86-8705C191005C}" type="parTrans" cxnId="{852C24A6-D9F4-4962-ABDA-FEB2BE418BB4}">
      <dgm:prSet/>
      <dgm:spPr/>
      <dgm:t>
        <a:bodyPr/>
        <a:lstStyle/>
        <a:p>
          <a:endParaRPr lang="cs-CZ"/>
        </a:p>
      </dgm:t>
    </dgm:pt>
    <dgm:pt modelId="{49DB58DF-5AA2-4649-9FD4-091B582D978B}" type="sibTrans" cxnId="{852C24A6-D9F4-4962-ABDA-FEB2BE418BB4}">
      <dgm:prSet/>
      <dgm:spPr/>
      <dgm:t>
        <a:bodyPr/>
        <a:lstStyle/>
        <a:p>
          <a:endParaRPr lang="cs-CZ"/>
        </a:p>
      </dgm:t>
    </dgm:pt>
    <dgm:pt modelId="{F2ECDF9B-C1A9-4A08-909C-44B310EEB103}">
      <dgm:prSet phldrT="[Text]" custT="1"/>
      <dgm:spPr/>
      <dgm:t>
        <a:bodyPr/>
        <a:lstStyle/>
        <a:p>
          <a:r>
            <a:rPr lang="en-US" sz="1200" dirty="0" smtClean="0"/>
            <a:t>Method of recording</a:t>
          </a:r>
          <a:endParaRPr lang="cs-CZ" sz="1200" dirty="0"/>
        </a:p>
      </dgm:t>
    </dgm:pt>
    <dgm:pt modelId="{120B03D8-3598-4CAE-9C44-1DF6E4DDB6B4}" type="parTrans" cxnId="{1727410D-2ED3-4E73-B604-A4EFAEEAF3B9}">
      <dgm:prSet/>
      <dgm:spPr/>
      <dgm:t>
        <a:bodyPr/>
        <a:lstStyle/>
        <a:p>
          <a:endParaRPr lang="cs-CZ"/>
        </a:p>
      </dgm:t>
    </dgm:pt>
    <dgm:pt modelId="{656412A6-429D-4594-AED0-B16EB837FA54}" type="sibTrans" cxnId="{1727410D-2ED3-4E73-B604-A4EFAEEAF3B9}">
      <dgm:prSet/>
      <dgm:spPr/>
      <dgm:t>
        <a:bodyPr/>
        <a:lstStyle/>
        <a:p>
          <a:endParaRPr lang="cs-CZ"/>
        </a:p>
      </dgm:t>
    </dgm:pt>
    <dgm:pt modelId="{BF74EF7D-6320-4E51-A2DA-C94D7BA4F589}">
      <dgm:prSet phldrT="[Text]" custT="1"/>
      <dgm:spPr/>
      <dgm:t>
        <a:bodyPr/>
        <a:lstStyle/>
        <a:p>
          <a:r>
            <a:rPr lang="en-US" sz="1200" dirty="0" smtClean="0"/>
            <a:t>Asking questions</a:t>
          </a:r>
          <a:endParaRPr lang="cs-CZ" sz="1200" dirty="0"/>
        </a:p>
      </dgm:t>
    </dgm:pt>
    <dgm:pt modelId="{0569A671-AC32-4EED-AEC5-7922E40D8FCE}" type="parTrans" cxnId="{81CE41CB-76A1-439E-9CEF-21EC5E888715}">
      <dgm:prSet/>
      <dgm:spPr/>
      <dgm:t>
        <a:bodyPr/>
        <a:lstStyle/>
        <a:p>
          <a:endParaRPr lang="cs-CZ"/>
        </a:p>
      </dgm:t>
    </dgm:pt>
    <dgm:pt modelId="{7A2C171C-E693-459D-8D5C-D0F449F3F69C}" type="sibTrans" cxnId="{81CE41CB-76A1-439E-9CEF-21EC5E888715}">
      <dgm:prSet/>
      <dgm:spPr/>
      <dgm:t>
        <a:bodyPr/>
        <a:lstStyle/>
        <a:p>
          <a:endParaRPr lang="cs-CZ"/>
        </a:p>
      </dgm:t>
    </dgm:pt>
    <dgm:pt modelId="{05A307E4-8744-400E-83B3-13B5241EDED7}">
      <dgm:prSet phldrT="[Text]" custT="1"/>
      <dgm:spPr/>
      <dgm:t>
        <a:bodyPr/>
        <a:lstStyle/>
        <a:p>
          <a:r>
            <a:rPr lang="en-US" sz="1100" dirty="0" smtClean="0"/>
            <a:t>Conclusion</a:t>
          </a:r>
          <a:endParaRPr lang="cs-CZ" sz="1100" dirty="0"/>
        </a:p>
      </dgm:t>
    </dgm:pt>
    <dgm:pt modelId="{B244AE54-00ED-4C34-9E67-C3DD040EDE70}" type="parTrans" cxnId="{B11B81FB-5ECE-4822-A9BD-A1D1235B325F}">
      <dgm:prSet/>
      <dgm:spPr/>
      <dgm:t>
        <a:bodyPr/>
        <a:lstStyle/>
        <a:p>
          <a:endParaRPr lang="cs-CZ"/>
        </a:p>
      </dgm:t>
    </dgm:pt>
    <dgm:pt modelId="{FC3DF165-ED57-4558-ABD0-FC8562B2D62B}" type="sibTrans" cxnId="{B11B81FB-5ECE-4822-A9BD-A1D1235B325F}">
      <dgm:prSet/>
      <dgm:spPr/>
      <dgm:t>
        <a:bodyPr/>
        <a:lstStyle/>
        <a:p>
          <a:endParaRPr lang="cs-CZ"/>
        </a:p>
      </dgm:t>
    </dgm:pt>
    <dgm:pt modelId="{7D4A3F8D-6C01-4AA4-964B-D80E192BCFE9}">
      <dgm:prSet phldrT="[Text]"/>
      <dgm:spPr/>
      <dgm:t>
        <a:bodyPr/>
        <a:lstStyle/>
        <a:p>
          <a:r>
            <a:rPr lang="cs-CZ" dirty="0" smtClean="0"/>
            <a:t>Type </a:t>
          </a:r>
          <a:r>
            <a:rPr lang="cs-CZ" dirty="0" err="1" smtClean="0"/>
            <a:t>of</a:t>
          </a:r>
          <a:r>
            <a:rPr lang="cs-CZ" dirty="0" smtClean="0"/>
            <a:t> inter</a:t>
          </a:r>
          <a:r>
            <a:rPr lang="en-US" dirty="0" smtClean="0"/>
            <a:t>v</a:t>
          </a:r>
          <a:r>
            <a:rPr lang="cs-CZ" dirty="0" err="1" smtClean="0"/>
            <a:t>iew</a:t>
          </a:r>
          <a:endParaRPr lang="cs-CZ" dirty="0"/>
        </a:p>
      </dgm:t>
    </dgm:pt>
    <dgm:pt modelId="{2A476872-8270-40DC-9765-8954056591DA}" type="parTrans" cxnId="{3B50C639-0CAB-4986-8CC9-1B0CFE5B2A58}">
      <dgm:prSet/>
      <dgm:spPr/>
      <dgm:t>
        <a:bodyPr/>
        <a:lstStyle/>
        <a:p>
          <a:endParaRPr lang="cs-CZ"/>
        </a:p>
      </dgm:t>
    </dgm:pt>
    <dgm:pt modelId="{30B602D8-BFCE-4802-A6AC-8D7E28A743E3}" type="sibTrans" cxnId="{3B50C639-0CAB-4986-8CC9-1B0CFE5B2A58}">
      <dgm:prSet/>
      <dgm:spPr/>
      <dgm:t>
        <a:bodyPr/>
        <a:lstStyle/>
        <a:p>
          <a:endParaRPr lang="cs-CZ"/>
        </a:p>
      </dgm:t>
    </dgm:pt>
    <dgm:pt modelId="{D9DC8AB4-82B4-4BAD-9022-0150B75FED2F}">
      <dgm:prSet phldrT="[Text]"/>
      <dgm:spPr/>
      <dgm:t>
        <a:bodyPr/>
        <a:lstStyle/>
        <a:p>
          <a:r>
            <a:rPr lang="en-US" dirty="0" smtClean="0"/>
            <a:t>Errors in interviews</a:t>
          </a:r>
          <a:endParaRPr lang="cs-CZ" dirty="0"/>
        </a:p>
      </dgm:t>
    </dgm:pt>
    <dgm:pt modelId="{133C38CF-BAF1-4CF7-B2D7-4141AFC52838}" type="parTrans" cxnId="{251C9002-F82B-4E5E-9747-216DDB6C7E07}">
      <dgm:prSet/>
      <dgm:spPr/>
      <dgm:t>
        <a:bodyPr/>
        <a:lstStyle/>
        <a:p>
          <a:endParaRPr lang="cs-CZ"/>
        </a:p>
      </dgm:t>
    </dgm:pt>
    <dgm:pt modelId="{BBB51ECD-0EC0-4ECD-A738-71AB1930FFD3}" type="sibTrans" cxnId="{251C9002-F82B-4E5E-9747-216DDB6C7E07}">
      <dgm:prSet/>
      <dgm:spPr/>
      <dgm:t>
        <a:bodyPr/>
        <a:lstStyle/>
        <a:p>
          <a:endParaRPr lang="cs-CZ"/>
        </a:p>
      </dgm:t>
    </dgm:pt>
    <dgm:pt modelId="{9879A56A-F6F8-4827-A59A-23D8A09FB613}">
      <dgm:prSet phldrT="[Text]" custT="1"/>
      <dgm:spPr/>
      <dgm:t>
        <a:bodyPr/>
        <a:lstStyle/>
        <a:p>
          <a:r>
            <a:rPr lang="en-US" sz="1000" dirty="0" smtClean="0"/>
            <a:t>Not being prepared</a:t>
          </a:r>
          <a:endParaRPr lang="cs-CZ" sz="1000" dirty="0"/>
        </a:p>
      </dgm:t>
    </dgm:pt>
    <dgm:pt modelId="{7F635992-110D-4080-A141-DD6C47C3E896}" type="parTrans" cxnId="{C90C67D1-05A5-4857-92B7-2638B760AE48}">
      <dgm:prSet/>
      <dgm:spPr/>
      <dgm:t>
        <a:bodyPr/>
        <a:lstStyle/>
        <a:p>
          <a:endParaRPr lang="cs-CZ"/>
        </a:p>
      </dgm:t>
    </dgm:pt>
    <dgm:pt modelId="{75FF438C-D09A-4B16-818D-DA77EABA27A5}" type="sibTrans" cxnId="{C90C67D1-05A5-4857-92B7-2638B760AE48}">
      <dgm:prSet/>
      <dgm:spPr/>
      <dgm:t>
        <a:bodyPr/>
        <a:lstStyle/>
        <a:p>
          <a:endParaRPr lang="cs-CZ"/>
        </a:p>
      </dgm:t>
    </dgm:pt>
    <dgm:pt modelId="{C8CE127A-4BA1-4088-B2D8-CB3660D24055}">
      <dgm:prSet phldrT="[Text]" custT="1"/>
      <dgm:spPr/>
      <dgm:t>
        <a:bodyPr/>
        <a:lstStyle/>
        <a:p>
          <a:r>
            <a:rPr lang="en-US" sz="1100" dirty="0" smtClean="0"/>
            <a:t>Free</a:t>
          </a:r>
          <a:endParaRPr lang="cs-CZ" sz="700" dirty="0"/>
        </a:p>
      </dgm:t>
    </dgm:pt>
    <dgm:pt modelId="{5964A8DA-E2AE-4BC9-8C07-D30549AE6AF7}" type="parTrans" cxnId="{008323E0-B5AE-44B4-A52D-DFE9A3C785FB}">
      <dgm:prSet/>
      <dgm:spPr/>
      <dgm:t>
        <a:bodyPr/>
        <a:lstStyle/>
        <a:p>
          <a:endParaRPr lang="cs-CZ"/>
        </a:p>
      </dgm:t>
    </dgm:pt>
    <dgm:pt modelId="{4B733F53-0124-4CF4-BE00-AE26C585F8FD}" type="sibTrans" cxnId="{008323E0-B5AE-44B4-A52D-DFE9A3C785FB}">
      <dgm:prSet/>
      <dgm:spPr/>
      <dgm:t>
        <a:bodyPr/>
        <a:lstStyle/>
        <a:p>
          <a:endParaRPr lang="cs-CZ"/>
        </a:p>
      </dgm:t>
    </dgm:pt>
    <dgm:pt modelId="{8207B447-4B6D-45D1-B1CA-538A42F97F1F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</a:t>
          </a:r>
          <a:r>
            <a:rPr lang="cs-CZ" sz="11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ontrolled</a:t>
          </a:r>
          <a:r>
            <a:rPr lang="cs-CZ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(</a:t>
          </a:r>
          <a:r>
            <a:rPr lang="cs-CZ" sz="11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structured</a:t>
          </a:r>
          <a:r>
            <a:rPr lang="cs-CZ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cs-CZ" sz="11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unstructure</a:t>
          </a:r>
          <a:r>
            <a:rPr lang="en-US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</a:t>
          </a:r>
          <a:r>
            <a:rPr lang="cs-CZ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, </a:t>
          </a:r>
          <a:r>
            <a:rPr lang="cs-CZ" sz="11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semi-structured</a:t>
          </a:r>
          <a:r>
            <a:rPr lang="cs-CZ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), </a:t>
          </a:r>
          <a:endParaRPr lang="cs-CZ" sz="1100" dirty="0"/>
        </a:p>
      </dgm:t>
    </dgm:pt>
    <dgm:pt modelId="{79A6BDA8-00E4-4FD6-9A03-8BEC17648F5E}" type="parTrans" cxnId="{C7935457-8848-4F64-B2D5-3D8FF50139DA}">
      <dgm:prSet/>
      <dgm:spPr/>
      <dgm:t>
        <a:bodyPr/>
        <a:lstStyle/>
        <a:p>
          <a:endParaRPr lang="cs-CZ"/>
        </a:p>
      </dgm:t>
    </dgm:pt>
    <dgm:pt modelId="{E654FCD1-364D-400D-B8E3-D4CAC9321671}" type="sibTrans" cxnId="{C7935457-8848-4F64-B2D5-3D8FF50139DA}">
      <dgm:prSet/>
      <dgm:spPr/>
      <dgm:t>
        <a:bodyPr/>
        <a:lstStyle/>
        <a:p>
          <a:endParaRPr lang="cs-CZ"/>
        </a:p>
      </dgm:t>
    </dgm:pt>
    <dgm:pt modelId="{8E85804B-D585-4B03-A7B3-8E619DC90286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</a:t>
          </a:r>
          <a:r>
            <a:rPr lang="cs-CZ" sz="11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ndividual</a:t>
          </a:r>
          <a:r>
            <a:rPr lang="cs-CZ" sz="11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x </a:t>
          </a:r>
          <a:r>
            <a:rPr lang="cs-CZ" sz="11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group</a:t>
          </a:r>
          <a:endParaRPr lang="cs-CZ" sz="1100" dirty="0"/>
        </a:p>
      </dgm:t>
    </dgm:pt>
    <dgm:pt modelId="{2BFC551F-83C0-49F9-87E8-A551A499027B}" type="parTrans" cxnId="{633387DD-2510-493B-8A92-771FFC6DBFFB}">
      <dgm:prSet/>
      <dgm:spPr/>
      <dgm:t>
        <a:bodyPr/>
        <a:lstStyle/>
        <a:p>
          <a:endParaRPr lang="cs-CZ"/>
        </a:p>
      </dgm:t>
    </dgm:pt>
    <dgm:pt modelId="{AFFDC1A8-AA6A-4262-945C-4BD6640A4B50}" type="sibTrans" cxnId="{633387DD-2510-493B-8A92-771FFC6DBFFB}">
      <dgm:prSet/>
      <dgm:spPr/>
      <dgm:t>
        <a:bodyPr/>
        <a:lstStyle/>
        <a:p>
          <a:endParaRPr lang="cs-CZ"/>
        </a:p>
      </dgm:t>
    </dgm:pt>
    <dgm:pt modelId="{D116FFFA-D0A0-44BF-9117-E1BC6B9B2D7E}">
      <dgm:prSet phldrT="[Text]" custT="1"/>
      <dgm:spPr/>
      <dgm:t>
        <a:bodyPr/>
        <a:lstStyle/>
        <a:p>
          <a:r>
            <a:rPr lang="cs-CZ" sz="1000" dirty="0" smtClean="0"/>
            <a:t>Aut</a:t>
          </a:r>
          <a:r>
            <a:rPr lang="en-US" sz="1000" dirty="0" err="1" smtClean="0"/>
            <a:t>horitative</a:t>
          </a:r>
          <a:r>
            <a:rPr lang="en-US" sz="1000" dirty="0" smtClean="0"/>
            <a:t> guidance</a:t>
          </a:r>
          <a:endParaRPr lang="cs-CZ" sz="1000" dirty="0"/>
        </a:p>
      </dgm:t>
    </dgm:pt>
    <dgm:pt modelId="{5D19C67E-442F-43FC-899A-D740306E38FF}" type="parTrans" cxnId="{2841E8E6-E241-4716-9680-9E6229FF477B}">
      <dgm:prSet/>
      <dgm:spPr/>
      <dgm:t>
        <a:bodyPr/>
        <a:lstStyle/>
        <a:p>
          <a:endParaRPr lang="cs-CZ"/>
        </a:p>
      </dgm:t>
    </dgm:pt>
    <dgm:pt modelId="{128D5C69-8BB7-4131-A833-2DE79F465C25}" type="sibTrans" cxnId="{2841E8E6-E241-4716-9680-9E6229FF477B}">
      <dgm:prSet/>
      <dgm:spPr/>
      <dgm:t>
        <a:bodyPr/>
        <a:lstStyle/>
        <a:p>
          <a:endParaRPr lang="cs-CZ"/>
        </a:p>
      </dgm:t>
    </dgm:pt>
    <dgm:pt modelId="{68DC8632-19CC-4C2E-BB99-55F60DF59752}">
      <dgm:prSet phldrT="[Text]" custT="1"/>
      <dgm:spPr/>
      <dgm:t>
        <a:bodyPr/>
        <a:lstStyle/>
        <a:p>
          <a:r>
            <a:rPr lang="en-US" sz="1000" dirty="0" smtClean="0"/>
            <a:t>Rapid alteration of questions and answers</a:t>
          </a:r>
          <a:endParaRPr lang="cs-CZ" sz="1000" dirty="0"/>
        </a:p>
      </dgm:t>
    </dgm:pt>
    <dgm:pt modelId="{3068B56A-C4A2-4413-B88D-A0B27D92C25F}" type="parTrans" cxnId="{E2BD929C-3DDA-4E71-AA24-36BBC4B6B436}">
      <dgm:prSet/>
      <dgm:spPr/>
      <dgm:t>
        <a:bodyPr/>
        <a:lstStyle/>
        <a:p>
          <a:endParaRPr lang="cs-CZ"/>
        </a:p>
      </dgm:t>
    </dgm:pt>
    <dgm:pt modelId="{73065738-225D-4253-98C5-932875829A6F}" type="sibTrans" cxnId="{E2BD929C-3DDA-4E71-AA24-36BBC4B6B436}">
      <dgm:prSet/>
      <dgm:spPr/>
      <dgm:t>
        <a:bodyPr/>
        <a:lstStyle/>
        <a:p>
          <a:endParaRPr lang="cs-CZ"/>
        </a:p>
      </dgm:t>
    </dgm:pt>
    <dgm:pt modelId="{5B150820-CFB9-4571-975E-5A3AD95E7DE6}">
      <dgm:prSet phldrT="[Text]" custT="1"/>
      <dgm:spPr/>
      <dgm:t>
        <a:bodyPr/>
        <a:lstStyle/>
        <a:p>
          <a:r>
            <a:rPr lang="en-US" sz="1000" dirty="0" smtClean="0"/>
            <a:t>Influencing</a:t>
          </a:r>
          <a:endParaRPr lang="cs-CZ" sz="1000" dirty="0"/>
        </a:p>
      </dgm:t>
    </dgm:pt>
    <dgm:pt modelId="{AD6EE886-2B2A-466B-9122-7886A6C49DEE}" type="parTrans" cxnId="{C75E42CB-E2CB-4D7A-A99A-274906C10D3F}">
      <dgm:prSet/>
      <dgm:spPr/>
      <dgm:t>
        <a:bodyPr/>
        <a:lstStyle/>
        <a:p>
          <a:endParaRPr lang="cs-CZ"/>
        </a:p>
      </dgm:t>
    </dgm:pt>
    <dgm:pt modelId="{53784EA3-C32E-4FFD-AA3C-1AF1D06831CD}" type="sibTrans" cxnId="{C75E42CB-E2CB-4D7A-A99A-274906C10D3F}">
      <dgm:prSet/>
      <dgm:spPr/>
      <dgm:t>
        <a:bodyPr/>
        <a:lstStyle/>
        <a:p>
          <a:endParaRPr lang="cs-CZ"/>
        </a:p>
      </dgm:t>
    </dgm:pt>
    <dgm:pt modelId="{DCA194D4-FD9F-4685-BAD5-862D71F3924B}">
      <dgm:prSet phldrT="[Text]" custT="1"/>
      <dgm:spPr/>
      <dgm:t>
        <a:bodyPr/>
        <a:lstStyle/>
        <a:p>
          <a:r>
            <a:rPr lang="en-US" sz="1000" dirty="0" smtClean="0"/>
            <a:t>Length</a:t>
          </a:r>
          <a:endParaRPr lang="cs-CZ" sz="1000" dirty="0"/>
        </a:p>
      </dgm:t>
    </dgm:pt>
    <dgm:pt modelId="{E2E49A03-68AB-4392-898D-C83E492654B8}" type="parTrans" cxnId="{D70279D9-0EF5-4143-8B9E-3F51B2D10081}">
      <dgm:prSet/>
      <dgm:spPr/>
      <dgm:t>
        <a:bodyPr/>
        <a:lstStyle/>
        <a:p>
          <a:endParaRPr lang="cs-CZ"/>
        </a:p>
      </dgm:t>
    </dgm:pt>
    <dgm:pt modelId="{6715E64F-448A-4C92-B513-B68808C139E5}" type="sibTrans" cxnId="{D70279D9-0EF5-4143-8B9E-3F51B2D10081}">
      <dgm:prSet/>
      <dgm:spPr/>
      <dgm:t>
        <a:bodyPr/>
        <a:lstStyle/>
        <a:p>
          <a:endParaRPr lang="cs-CZ"/>
        </a:p>
      </dgm:t>
    </dgm:pt>
    <dgm:pt modelId="{5F09D669-F52E-4DDB-A336-998DF4E74B2E}">
      <dgm:prSet phldrT="[Text]" custT="1"/>
      <dgm:spPr/>
      <dgm:t>
        <a:bodyPr/>
        <a:lstStyle/>
        <a:p>
          <a:r>
            <a:rPr lang="cs-CZ" sz="1000" dirty="0" smtClean="0"/>
            <a:t>P</a:t>
          </a:r>
          <a:r>
            <a:rPr lang="en-US" sz="1000" dirty="0" err="1" smtClean="0"/>
            <a:t>remature</a:t>
          </a:r>
          <a:r>
            <a:rPr lang="en-US" sz="1000" dirty="0" smtClean="0"/>
            <a:t> conclusions</a:t>
          </a:r>
          <a:endParaRPr lang="cs-CZ" sz="1000" dirty="0"/>
        </a:p>
      </dgm:t>
    </dgm:pt>
    <dgm:pt modelId="{8013AF8C-F661-47CB-8120-7404E65CAFC4}" type="parTrans" cxnId="{BF531DBE-00C7-4C47-AA6F-B8D2BCFE08AF}">
      <dgm:prSet/>
      <dgm:spPr/>
      <dgm:t>
        <a:bodyPr/>
        <a:lstStyle/>
        <a:p>
          <a:endParaRPr lang="cs-CZ"/>
        </a:p>
      </dgm:t>
    </dgm:pt>
    <dgm:pt modelId="{AC6DEA7B-612A-4402-8922-7975B3A91B2D}" type="sibTrans" cxnId="{BF531DBE-00C7-4C47-AA6F-B8D2BCFE08AF}">
      <dgm:prSet/>
      <dgm:spPr/>
      <dgm:t>
        <a:bodyPr/>
        <a:lstStyle/>
        <a:p>
          <a:endParaRPr lang="cs-CZ"/>
        </a:p>
      </dgm:t>
    </dgm:pt>
    <dgm:pt modelId="{742A6DA5-6FD5-450E-B23D-3D458BFC371D}">
      <dgm:prSet phldrT="[Text]" custT="1"/>
      <dgm:spPr/>
      <dgm:t>
        <a:bodyPr/>
        <a:lstStyle/>
        <a:p>
          <a:r>
            <a:rPr lang="en-US" sz="1000" dirty="0" smtClean="0"/>
            <a:t>Closed questions</a:t>
          </a:r>
          <a:endParaRPr lang="cs-CZ" sz="1000" dirty="0"/>
        </a:p>
      </dgm:t>
    </dgm:pt>
    <dgm:pt modelId="{8D798FC0-53C5-494F-BDB9-54C875277E8D}" type="parTrans" cxnId="{197B1B91-D4C0-4D0E-BDFC-E56B58BBDED5}">
      <dgm:prSet/>
      <dgm:spPr/>
      <dgm:t>
        <a:bodyPr/>
        <a:lstStyle/>
        <a:p>
          <a:endParaRPr lang="cs-CZ"/>
        </a:p>
      </dgm:t>
    </dgm:pt>
    <dgm:pt modelId="{ED6EAB6D-C821-471B-A5AC-CAC31ADED36B}" type="sibTrans" cxnId="{197B1B91-D4C0-4D0E-BDFC-E56B58BBDED5}">
      <dgm:prSet/>
      <dgm:spPr/>
      <dgm:t>
        <a:bodyPr/>
        <a:lstStyle/>
        <a:p>
          <a:endParaRPr lang="cs-CZ"/>
        </a:p>
      </dgm:t>
    </dgm:pt>
    <dgm:pt modelId="{827A65C9-32EC-4AEC-831A-D291C9B6647A}" type="pres">
      <dgm:prSet presAssocID="{72F7502D-CA49-487E-9B46-AFB2706F1D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2181D4B-5DD0-49EC-ABD5-525B976B3D32}" type="pres">
      <dgm:prSet presAssocID="{E92C6D07-CC1C-48DD-8DA0-5FA9FAB5673D}" presName="root" presStyleCnt="0"/>
      <dgm:spPr/>
    </dgm:pt>
    <dgm:pt modelId="{0D520871-67D8-44BB-BE82-0CB6710FCB2C}" type="pres">
      <dgm:prSet presAssocID="{E92C6D07-CC1C-48DD-8DA0-5FA9FAB5673D}" presName="rootComposite" presStyleCnt="0"/>
      <dgm:spPr/>
    </dgm:pt>
    <dgm:pt modelId="{1F574293-AB18-4DB6-B22A-31B5C78E7117}" type="pres">
      <dgm:prSet presAssocID="{E92C6D07-CC1C-48DD-8DA0-5FA9FAB5673D}" presName="rootText" presStyleLbl="node1" presStyleIdx="0" presStyleCnt="6"/>
      <dgm:spPr/>
      <dgm:t>
        <a:bodyPr/>
        <a:lstStyle/>
        <a:p>
          <a:endParaRPr lang="cs-CZ"/>
        </a:p>
      </dgm:t>
    </dgm:pt>
    <dgm:pt modelId="{25803A87-E764-4461-9D46-C5C76CF117EB}" type="pres">
      <dgm:prSet presAssocID="{E92C6D07-CC1C-48DD-8DA0-5FA9FAB5673D}" presName="rootConnector" presStyleLbl="node1" presStyleIdx="0" presStyleCnt="6"/>
      <dgm:spPr/>
      <dgm:t>
        <a:bodyPr/>
        <a:lstStyle/>
        <a:p>
          <a:endParaRPr lang="cs-CZ"/>
        </a:p>
      </dgm:t>
    </dgm:pt>
    <dgm:pt modelId="{6FE38E4E-74F5-426D-A17A-1F7460ED70AD}" type="pres">
      <dgm:prSet presAssocID="{E92C6D07-CC1C-48DD-8DA0-5FA9FAB5673D}" presName="childShape" presStyleCnt="0"/>
      <dgm:spPr/>
    </dgm:pt>
    <dgm:pt modelId="{1DB3F5A6-81C6-4679-B7A6-B0DC9584A97A}" type="pres">
      <dgm:prSet presAssocID="{98948011-4157-4D8F-A6E9-CE520BA66FBF}" presName="Name13" presStyleLbl="parChTrans1D2" presStyleIdx="0" presStyleCnt="26"/>
      <dgm:spPr/>
      <dgm:t>
        <a:bodyPr/>
        <a:lstStyle/>
        <a:p>
          <a:endParaRPr lang="cs-CZ"/>
        </a:p>
      </dgm:t>
    </dgm:pt>
    <dgm:pt modelId="{689CFFFD-AF67-4E15-B70F-329A4DC1C5EE}" type="pres">
      <dgm:prSet presAssocID="{B9F78E85-2C99-40E9-90C9-2B03580D188F}" presName="childText" presStyleLbl="bgAcc1" presStyleIdx="0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1C36A6-7756-4F45-AEBC-8D38FD737B17}" type="pres">
      <dgm:prSet presAssocID="{F7B5307C-9427-4A3F-B802-2E8F7A5E59CC}" presName="Name13" presStyleLbl="parChTrans1D2" presStyleIdx="1" presStyleCnt="26"/>
      <dgm:spPr/>
      <dgm:t>
        <a:bodyPr/>
        <a:lstStyle/>
        <a:p>
          <a:endParaRPr lang="cs-CZ"/>
        </a:p>
      </dgm:t>
    </dgm:pt>
    <dgm:pt modelId="{B416B31F-73B5-47BA-86C1-BCAD5E84D5DA}" type="pres">
      <dgm:prSet presAssocID="{7CBF58C5-0339-45B1-A044-60112568AA93}" presName="childText" presStyleLbl="bgAcc1" presStyleIdx="1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B9D3FA-E16F-45AB-92DF-035026DF452E}" type="pres">
      <dgm:prSet presAssocID="{8F56CA62-F0F9-4B78-A8C1-400B10640D14}" presName="Name13" presStyleLbl="parChTrans1D2" presStyleIdx="2" presStyleCnt="26"/>
      <dgm:spPr/>
      <dgm:t>
        <a:bodyPr/>
        <a:lstStyle/>
        <a:p>
          <a:endParaRPr lang="cs-CZ"/>
        </a:p>
      </dgm:t>
    </dgm:pt>
    <dgm:pt modelId="{34AB2283-45A2-46CC-B826-999BD45DAE3D}" type="pres">
      <dgm:prSet presAssocID="{5E60F986-DC68-4A07-A2FF-F61B64605599}" presName="childText" presStyleLbl="bgAcc1" presStyleIdx="2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E6D56A-3B7D-4E03-9BF0-CE64DE32CFCC}" type="pres">
      <dgm:prSet presAssocID="{A176FC9E-F969-4089-B8B7-3800966FCFF4}" presName="Name13" presStyleLbl="parChTrans1D2" presStyleIdx="3" presStyleCnt="26"/>
      <dgm:spPr/>
      <dgm:t>
        <a:bodyPr/>
        <a:lstStyle/>
        <a:p>
          <a:endParaRPr lang="cs-CZ"/>
        </a:p>
      </dgm:t>
    </dgm:pt>
    <dgm:pt modelId="{A00689B1-7EA2-40AA-B21A-D680CD3D0636}" type="pres">
      <dgm:prSet presAssocID="{D49A13E6-D084-4148-A9F1-7C1CEC4BCCC1}" presName="childText" presStyleLbl="bgAcc1" presStyleIdx="3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AE5A67-A1BE-4DF9-BD22-B352A684C75C}" type="pres">
      <dgm:prSet presAssocID="{F9A27900-5D3C-4FAD-98B7-A6BC7D42F7CD}" presName="Name13" presStyleLbl="parChTrans1D2" presStyleIdx="4" presStyleCnt="26"/>
      <dgm:spPr/>
      <dgm:t>
        <a:bodyPr/>
        <a:lstStyle/>
        <a:p>
          <a:endParaRPr lang="cs-CZ"/>
        </a:p>
      </dgm:t>
    </dgm:pt>
    <dgm:pt modelId="{3D5151E0-295F-466C-9EE1-2683D50A58CB}" type="pres">
      <dgm:prSet presAssocID="{CB96AA0D-C7D6-45D9-A164-1D81A3BD3850}" presName="childText" presStyleLbl="bgAcc1" presStyleIdx="4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1C1A75-3DE1-4271-9746-4B33448BB10C}" type="pres">
      <dgm:prSet presAssocID="{3A64E232-B0D7-488B-9D9D-BD948C0958E9}" presName="Name13" presStyleLbl="parChTrans1D2" presStyleIdx="5" presStyleCnt="26"/>
      <dgm:spPr/>
      <dgm:t>
        <a:bodyPr/>
        <a:lstStyle/>
        <a:p>
          <a:endParaRPr lang="cs-CZ"/>
        </a:p>
      </dgm:t>
    </dgm:pt>
    <dgm:pt modelId="{2C0DA1D4-372C-46BD-A998-AA37D1571282}" type="pres">
      <dgm:prSet presAssocID="{70A0ED31-8851-4A72-9BDC-9AFF935965E2}" presName="childText" presStyleLbl="bgAcc1" presStyleIdx="5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E16BA9-ADA0-465D-9716-E9F9165EC120}" type="pres">
      <dgm:prSet presAssocID="{0570639F-3A6D-4878-B013-7C4D6706C43D}" presName="Name13" presStyleLbl="parChTrans1D2" presStyleIdx="6" presStyleCnt="26"/>
      <dgm:spPr/>
      <dgm:t>
        <a:bodyPr/>
        <a:lstStyle/>
        <a:p>
          <a:endParaRPr lang="cs-CZ"/>
        </a:p>
      </dgm:t>
    </dgm:pt>
    <dgm:pt modelId="{D53B8AE3-1AFB-4C0E-8C13-2EB95DFB2556}" type="pres">
      <dgm:prSet presAssocID="{1F36E268-FF4E-4268-A6EF-20EC5A59CDB7}" presName="childText" presStyleLbl="bgAcc1" presStyleIdx="6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D45331-ED50-410A-B557-5A5AC7D951EE}" type="pres">
      <dgm:prSet presAssocID="{6E498836-0409-4A35-9EDE-E52AE57E4E8E}" presName="root" presStyleCnt="0"/>
      <dgm:spPr/>
    </dgm:pt>
    <dgm:pt modelId="{06EBD26D-43F4-4029-9AF9-C6531E4CE291}" type="pres">
      <dgm:prSet presAssocID="{6E498836-0409-4A35-9EDE-E52AE57E4E8E}" presName="rootComposite" presStyleCnt="0"/>
      <dgm:spPr/>
    </dgm:pt>
    <dgm:pt modelId="{16BC91D8-0D2B-47EA-BB1D-A86384BBDE1A}" type="pres">
      <dgm:prSet presAssocID="{6E498836-0409-4A35-9EDE-E52AE57E4E8E}" presName="rootText" presStyleLbl="node1" presStyleIdx="1" presStyleCnt="6"/>
      <dgm:spPr/>
      <dgm:t>
        <a:bodyPr/>
        <a:lstStyle/>
        <a:p>
          <a:endParaRPr lang="cs-CZ"/>
        </a:p>
      </dgm:t>
    </dgm:pt>
    <dgm:pt modelId="{DE50AF47-A3E2-4351-9534-699A04ED825C}" type="pres">
      <dgm:prSet presAssocID="{6E498836-0409-4A35-9EDE-E52AE57E4E8E}" presName="rootConnector" presStyleLbl="node1" presStyleIdx="1" presStyleCnt="6"/>
      <dgm:spPr/>
      <dgm:t>
        <a:bodyPr/>
        <a:lstStyle/>
        <a:p>
          <a:endParaRPr lang="cs-CZ"/>
        </a:p>
      </dgm:t>
    </dgm:pt>
    <dgm:pt modelId="{B6A54646-DEE4-4931-977C-1BFDD5188313}" type="pres">
      <dgm:prSet presAssocID="{6E498836-0409-4A35-9EDE-E52AE57E4E8E}" presName="childShape" presStyleCnt="0"/>
      <dgm:spPr/>
    </dgm:pt>
    <dgm:pt modelId="{7633DE43-DB09-45F9-BEF3-89E502117B5E}" type="pres">
      <dgm:prSet presAssocID="{854623EC-5B8F-4D5A-80A0-69429CD65E0A}" presName="Name13" presStyleLbl="parChTrans1D2" presStyleIdx="7" presStyleCnt="26"/>
      <dgm:spPr/>
      <dgm:t>
        <a:bodyPr/>
        <a:lstStyle/>
        <a:p>
          <a:endParaRPr lang="cs-CZ"/>
        </a:p>
      </dgm:t>
    </dgm:pt>
    <dgm:pt modelId="{E83F63C0-0D4E-4DB9-BBE9-D05D34CAFBD0}" type="pres">
      <dgm:prSet presAssocID="{9761D8C8-6916-4128-B5C9-A85B67D119A0}" presName="childText" presStyleLbl="bgAcc1" presStyleIdx="7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FD7B68-BC2C-4C1B-9930-ED1CC6E90BF7}" type="pres">
      <dgm:prSet presAssocID="{C450F2F8-683D-465D-AA8C-5BE0DFDD6BEC}" presName="Name13" presStyleLbl="parChTrans1D2" presStyleIdx="8" presStyleCnt="26"/>
      <dgm:spPr/>
      <dgm:t>
        <a:bodyPr/>
        <a:lstStyle/>
        <a:p>
          <a:endParaRPr lang="cs-CZ"/>
        </a:p>
      </dgm:t>
    </dgm:pt>
    <dgm:pt modelId="{60329573-E46C-4932-944C-7E6E7CEC4ED5}" type="pres">
      <dgm:prSet presAssocID="{05AA64CB-45C9-4D93-89E1-AB84F4CB1A09}" presName="childText" presStyleLbl="bgAcc1" presStyleIdx="8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41B8E2-2DEE-46F7-B7F6-CFCAAD3C30A9}" type="pres">
      <dgm:prSet presAssocID="{9B1F366C-9D63-4AFC-BAA4-5853ADEA11DE}" presName="Name13" presStyleLbl="parChTrans1D2" presStyleIdx="9" presStyleCnt="26"/>
      <dgm:spPr/>
      <dgm:t>
        <a:bodyPr/>
        <a:lstStyle/>
        <a:p>
          <a:endParaRPr lang="cs-CZ"/>
        </a:p>
      </dgm:t>
    </dgm:pt>
    <dgm:pt modelId="{D3C681CA-5775-4FDC-A5BE-E51133DCA8DA}" type="pres">
      <dgm:prSet presAssocID="{D4158CD0-2D76-4248-9625-6CC6DA3E7AFE}" presName="childText" presStyleLbl="bgAcc1" presStyleIdx="9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814DB1-E653-437F-980E-25CCC58CE46B}" type="pres">
      <dgm:prSet presAssocID="{7C41A1D6-1B70-41A9-BE86-8705C191005C}" presName="Name13" presStyleLbl="parChTrans1D2" presStyleIdx="10" presStyleCnt="26"/>
      <dgm:spPr/>
      <dgm:t>
        <a:bodyPr/>
        <a:lstStyle/>
        <a:p>
          <a:endParaRPr lang="cs-CZ"/>
        </a:p>
      </dgm:t>
    </dgm:pt>
    <dgm:pt modelId="{9F81105F-CAFF-47DB-BB39-089F2223F180}" type="pres">
      <dgm:prSet presAssocID="{AEB99DAF-DEFB-43AF-9684-753A2C34B9E1}" presName="childText" presStyleLbl="bgAcc1" presStyleIdx="10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E28BFF-E415-49BB-9DD2-A0D595CC17EB}" type="pres">
      <dgm:prSet presAssocID="{120B03D8-3598-4CAE-9C44-1DF6E4DDB6B4}" presName="Name13" presStyleLbl="parChTrans1D2" presStyleIdx="11" presStyleCnt="26"/>
      <dgm:spPr/>
      <dgm:t>
        <a:bodyPr/>
        <a:lstStyle/>
        <a:p>
          <a:endParaRPr lang="cs-CZ"/>
        </a:p>
      </dgm:t>
    </dgm:pt>
    <dgm:pt modelId="{E4FE0644-2E68-4632-9761-8A3E800815AA}" type="pres">
      <dgm:prSet presAssocID="{F2ECDF9B-C1A9-4A08-909C-44B310EEB103}" presName="childText" presStyleLbl="bgAcc1" presStyleIdx="11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8D4D86-E0BB-4E2A-A0FE-69B8D9A8EC5B}" type="pres">
      <dgm:prSet presAssocID="{65F1B473-BED5-4657-BEE8-7356C050F97A}" presName="root" presStyleCnt="0"/>
      <dgm:spPr/>
    </dgm:pt>
    <dgm:pt modelId="{42AD8A56-2C82-486F-945B-205317E07854}" type="pres">
      <dgm:prSet presAssocID="{65F1B473-BED5-4657-BEE8-7356C050F97A}" presName="rootComposite" presStyleCnt="0"/>
      <dgm:spPr/>
    </dgm:pt>
    <dgm:pt modelId="{C6BC383F-4C8E-4762-AE57-423DDDB37AFF}" type="pres">
      <dgm:prSet presAssocID="{65F1B473-BED5-4657-BEE8-7356C050F97A}" presName="rootText" presStyleLbl="node1" presStyleIdx="2" presStyleCnt="6"/>
      <dgm:spPr/>
      <dgm:t>
        <a:bodyPr/>
        <a:lstStyle/>
        <a:p>
          <a:endParaRPr lang="cs-CZ"/>
        </a:p>
      </dgm:t>
    </dgm:pt>
    <dgm:pt modelId="{4EB6872B-0668-4B5A-B3B1-DEAE9C426971}" type="pres">
      <dgm:prSet presAssocID="{65F1B473-BED5-4657-BEE8-7356C050F97A}" presName="rootConnector" presStyleLbl="node1" presStyleIdx="2" presStyleCnt="6"/>
      <dgm:spPr/>
      <dgm:t>
        <a:bodyPr/>
        <a:lstStyle/>
        <a:p>
          <a:endParaRPr lang="cs-CZ"/>
        </a:p>
      </dgm:t>
    </dgm:pt>
    <dgm:pt modelId="{65570B82-E17C-4A01-B9B5-CD94A7A12915}" type="pres">
      <dgm:prSet presAssocID="{65F1B473-BED5-4657-BEE8-7356C050F97A}" presName="childShape" presStyleCnt="0"/>
      <dgm:spPr/>
    </dgm:pt>
    <dgm:pt modelId="{A050A910-4464-4036-9D5B-3C8B982055F8}" type="pres">
      <dgm:prSet presAssocID="{16813420-EF90-4B79-BD00-016AA1F409BE}" presName="Name13" presStyleLbl="parChTrans1D2" presStyleIdx="12" presStyleCnt="26"/>
      <dgm:spPr/>
      <dgm:t>
        <a:bodyPr/>
        <a:lstStyle/>
        <a:p>
          <a:endParaRPr lang="cs-CZ"/>
        </a:p>
      </dgm:t>
    </dgm:pt>
    <dgm:pt modelId="{748063AE-F82F-4997-9D79-FB4B15CD1465}" type="pres">
      <dgm:prSet presAssocID="{BCC11640-D1B9-4BF4-A5A4-23C94AB259FA}" presName="childText" presStyleLbl="bgAcc1" presStyleIdx="12" presStyleCnt="26" custLinFactNeighborX="-230" custLinFactNeighborY="-67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AA46E1-A9C2-4C56-B82B-F9ACA0BCBF3B}" type="pres">
      <dgm:prSet presAssocID="{0569A671-AC32-4EED-AEC5-7922E40D8FCE}" presName="Name13" presStyleLbl="parChTrans1D2" presStyleIdx="13" presStyleCnt="26"/>
      <dgm:spPr/>
      <dgm:t>
        <a:bodyPr/>
        <a:lstStyle/>
        <a:p>
          <a:endParaRPr lang="cs-CZ"/>
        </a:p>
      </dgm:t>
    </dgm:pt>
    <dgm:pt modelId="{06EEA354-7975-47D9-A51A-0E0524160D3B}" type="pres">
      <dgm:prSet presAssocID="{BF74EF7D-6320-4E51-A2DA-C94D7BA4F589}" presName="childText" presStyleLbl="bgAcc1" presStyleIdx="13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18F247-E5C7-4947-8C0B-12F6C0D43DBE}" type="pres">
      <dgm:prSet presAssocID="{B244AE54-00ED-4C34-9E67-C3DD040EDE70}" presName="Name13" presStyleLbl="parChTrans1D2" presStyleIdx="14" presStyleCnt="26"/>
      <dgm:spPr/>
      <dgm:t>
        <a:bodyPr/>
        <a:lstStyle/>
        <a:p>
          <a:endParaRPr lang="cs-CZ"/>
        </a:p>
      </dgm:t>
    </dgm:pt>
    <dgm:pt modelId="{18800AE1-3F63-4BBF-8BB0-4095E11EF108}" type="pres">
      <dgm:prSet presAssocID="{05A307E4-8744-400E-83B3-13B5241EDED7}" presName="childText" presStyleLbl="bgAcc1" presStyleIdx="14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0661A-F70F-4607-9097-73A7DC9BD112}" type="pres">
      <dgm:prSet presAssocID="{E890BD51-A41C-4BCC-92CE-FE7997364F87}" presName="root" presStyleCnt="0"/>
      <dgm:spPr/>
    </dgm:pt>
    <dgm:pt modelId="{D5C31D2B-75F2-4CBD-9F2B-BC84FD1D66F2}" type="pres">
      <dgm:prSet presAssocID="{E890BD51-A41C-4BCC-92CE-FE7997364F87}" presName="rootComposite" presStyleCnt="0"/>
      <dgm:spPr/>
    </dgm:pt>
    <dgm:pt modelId="{844C4103-08FD-4481-95BE-808601290F45}" type="pres">
      <dgm:prSet presAssocID="{E890BD51-A41C-4BCC-92CE-FE7997364F87}" presName="rootText" presStyleLbl="node1" presStyleIdx="3" presStyleCnt="6"/>
      <dgm:spPr/>
      <dgm:t>
        <a:bodyPr/>
        <a:lstStyle/>
        <a:p>
          <a:endParaRPr lang="cs-CZ"/>
        </a:p>
      </dgm:t>
    </dgm:pt>
    <dgm:pt modelId="{B98F78BB-BECF-4163-92D5-652BBD49C36F}" type="pres">
      <dgm:prSet presAssocID="{E890BD51-A41C-4BCC-92CE-FE7997364F87}" presName="rootConnector" presStyleLbl="node1" presStyleIdx="3" presStyleCnt="6"/>
      <dgm:spPr/>
      <dgm:t>
        <a:bodyPr/>
        <a:lstStyle/>
        <a:p>
          <a:endParaRPr lang="cs-CZ"/>
        </a:p>
      </dgm:t>
    </dgm:pt>
    <dgm:pt modelId="{4E1B456A-B4B2-4AF2-B4E7-2531137E40A3}" type="pres">
      <dgm:prSet presAssocID="{E890BD51-A41C-4BCC-92CE-FE7997364F87}" presName="childShape" presStyleCnt="0"/>
      <dgm:spPr/>
    </dgm:pt>
    <dgm:pt modelId="{E89863E1-B0FF-43AF-BC9F-590562E0ADB9}" type="pres">
      <dgm:prSet presAssocID="{C9C89C07-CFD1-49F6-8EEE-A605600B8156}" presName="Name13" presStyleLbl="parChTrans1D2" presStyleIdx="15" presStyleCnt="26"/>
      <dgm:spPr/>
      <dgm:t>
        <a:bodyPr/>
        <a:lstStyle/>
        <a:p>
          <a:endParaRPr lang="cs-CZ"/>
        </a:p>
      </dgm:t>
    </dgm:pt>
    <dgm:pt modelId="{4CF3B31F-3EAA-4446-B92D-7A45B477249E}" type="pres">
      <dgm:prSet presAssocID="{AA57B7EE-B961-4273-8269-E8260A4B213E}" presName="childText" presStyleLbl="bgAcc1" presStyleIdx="15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1E38F2-23A2-4C87-8996-6EEFB4F7018C}" type="pres">
      <dgm:prSet presAssocID="{D9DC8AB4-82B4-4BAD-9022-0150B75FED2F}" presName="root" presStyleCnt="0"/>
      <dgm:spPr/>
    </dgm:pt>
    <dgm:pt modelId="{F4F7CA33-8FCF-4A46-A668-817C98710022}" type="pres">
      <dgm:prSet presAssocID="{D9DC8AB4-82B4-4BAD-9022-0150B75FED2F}" presName="rootComposite" presStyleCnt="0"/>
      <dgm:spPr/>
    </dgm:pt>
    <dgm:pt modelId="{7D250967-4DC5-41E5-B21C-53DDA0CA840F}" type="pres">
      <dgm:prSet presAssocID="{D9DC8AB4-82B4-4BAD-9022-0150B75FED2F}" presName="rootText" presStyleLbl="node1" presStyleIdx="4" presStyleCnt="6"/>
      <dgm:spPr/>
      <dgm:t>
        <a:bodyPr/>
        <a:lstStyle/>
        <a:p>
          <a:endParaRPr lang="cs-CZ"/>
        </a:p>
      </dgm:t>
    </dgm:pt>
    <dgm:pt modelId="{D99CAB31-75F9-41A3-B034-BD5BF417FF89}" type="pres">
      <dgm:prSet presAssocID="{D9DC8AB4-82B4-4BAD-9022-0150B75FED2F}" presName="rootConnector" presStyleLbl="node1" presStyleIdx="4" presStyleCnt="6"/>
      <dgm:spPr/>
      <dgm:t>
        <a:bodyPr/>
        <a:lstStyle/>
        <a:p>
          <a:endParaRPr lang="cs-CZ"/>
        </a:p>
      </dgm:t>
    </dgm:pt>
    <dgm:pt modelId="{6F092A4D-96FB-482B-930D-9F367EFA61C4}" type="pres">
      <dgm:prSet presAssocID="{D9DC8AB4-82B4-4BAD-9022-0150B75FED2F}" presName="childShape" presStyleCnt="0"/>
      <dgm:spPr/>
    </dgm:pt>
    <dgm:pt modelId="{999106FA-D12C-4FDF-A4C6-0926340FE914}" type="pres">
      <dgm:prSet presAssocID="{7F635992-110D-4080-A141-DD6C47C3E896}" presName="Name13" presStyleLbl="parChTrans1D2" presStyleIdx="16" presStyleCnt="26"/>
      <dgm:spPr/>
      <dgm:t>
        <a:bodyPr/>
        <a:lstStyle/>
        <a:p>
          <a:endParaRPr lang="cs-CZ"/>
        </a:p>
      </dgm:t>
    </dgm:pt>
    <dgm:pt modelId="{03DC6080-3E06-40F2-82A9-C030697B221A}" type="pres">
      <dgm:prSet presAssocID="{9879A56A-F6F8-4827-A59A-23D8A09FB613}" presName="childText" presStyleLbl="bgAcc1" presStyleIdx="16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687755-AEA7-4245-A2AC-824BC199242A}" type="pres">
      <dgm:prSet presAssocID="{5D19C67E-442F-43FC-899A-D740306E38FF}" presName="Name13" presStyleLbl="parChTrans1D2" presStyleIdx="17" presStyleCnt="26"/>
      <dgm:spPr/>
      <dgm:t>
        <a:bodyPr/>
        <a:lstStyle/>
        <a:p>
          <a:endParaRPr lang="cs-CZ"/>
        </a:p>
      </dgm:t>
    </dgm:pt>
    <dgm:pt modelId="{F519BC0E-FD2D-488F-A918-C963856DACF6}" type="pres">
      <dgm:prSet presAssocID="{D116FFFA-D0A0-44BF-9117-E1BC6B9B2D7E}" presName="childText" presStyleLbl="bgAcc1" presStyleIdx="17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B1E058-57BC-4B96-91A3-79E7591F49E1}" type="pres">
      <dgm:prSet presAssocID="{3068B56A-C4A2-4413-B88D-A0B27D92C25F}" presName="Name13" presStyleLbl="parChTrans1D2" presStyleIdx="18" presStyleCnt="26"/>
      <dgm:spPr/>
      <dgm:t>
        <a:bodyPr/>
        <a:lstStyle/>
        <a:p>
          <a:endParaRPr lang="cs-CZ"/>
        </a:p>
      </dgm:t>
    </dgm:pt>
    <dgm:pt modelId="{584EDAD3-69AD-4C26-A093-8A8930A02628}" type="pres">
      <dgm:prSet presAssocID="{68DC8632-19CC-4C2E-BB99-55F60DF59752}" presName="childText" presStyleLbl="bgAcc1" presStyleIdx="18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2865D9-F4E9-449A-A361-40E009F23146}" type="pres">
      <dgm:prSet presAssocID="{AD6EE886-2B2A-466B-9122-7886A6C49DEE}" presName="Name13" presStyleLbl="parChTrans1D2" presStyleIdx="19" presStyleCnt="26"/>
      <dgm:spPr/>
      <dgm:t>
        <a:bodyPr/>
        <a:lstStyle/>
        <a:p>
          <a:endParaRPr lang="cs-CZ"/>
        </a:p>
      </dgm:t>
    </dgm:pt>
    <dgm:pt modelId="{5A18D087-2D8F-4AAE-8B7C-8A613B801393}" type="pres">
      <dgm:prSet presAssocID="{5B150820-CFB9-4571-975E-5A3AD95E7DE6}" presName="childText" presStyleLbl="bgAcc1" presStyleIdx="19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2BACAA-C382-4D2B-9F17-18CA746F3269}" type="pres">
      <dgm:prSet presAssocID="{E2E49A03-68AB-4392-898D-C83E492654B8}" presName="Name13" presStyleLbl="parChTrans1D2" presStyleIdx="20" presStyleCnt="26"/>
      <dgm:spPr/>
      <dgm:t>
        <a:bodyPr/>
        <a:lstStyle/>
        <a:p>
          <a:endParaRPr lang="cs-CZ"/>
        </a:p>
      </dgm:t>
    </dgm:pt>
    <dgm:pt modelId="{550CF6F6-4D38-4F71-8D92-5197E6FA1D7F}" type="pres">
      <dgm:prSet presAssocID="{DCA194D4-FD9F-4685-BAD5-862D71F3924B}" presName="childText" presStyleLbl="bgAcc1" presStyleIdx="20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60F896-4C60-4C58-AA39-DA8A35E47752}" type="pres">
      <dgm:prSet presAssocID="{8013AF8C-F661-47CB-8120-7404E65CAFC4}" presName="Name13" presStyleLbl="parChTrans1D2" presStyleIdx="21" presStyleCnt="26"/>
      <dgm:spPr/>
      <dgm:t>
        <a:bodyPr/>
        <a:lstStyle/>
        <a:p>
          <a:endParaRPr lang="cs-CZ"/>
        </a:p>
      </dgm:t>
    </dgm:pt>
    <dgm:pt modelId="{8826B0B5-9298-41EE-843E-1E32E108BDAF}" type="pres">
      <dgm:prSet presAssocID="{5F09D669-F52E-4DDB-A336-998DF4E74B2E}" presName="childText" presStyleLbl="bgAcc1" presStyleIdx="21" presStyleCnt="26" custLinFactNeighborX="8672" custLinFactNeighborY="12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83F7A1-5A74-4603-9A7E-8ABC865F8900}" type="pres">
      <dgm:prSet presAssocID="{8D798FC0-53C5-494F-BDB9-54C875277E8D}" presName="Name13" presStyleLbl="parChTrans1D2" presStyleIdx="22" presStyleCnt="26"/>
      <dgm:spPr/>
      <dgm:t>
        <a:bodyPr/>
        <a:lstStyle/>
        <a:p>
          <a:endParaRPr lang="cs-CZ"/>
        </a:p>
      </dgm:t>
    </dgm:pt>
    <dgm:pt modelId="{4847B8F1-C7F0-4138-B498-E29A0185E196}" type="pres">
      <dgm:prSet presAssocID="{742A6DA5-6FD5-450E-B23D-3D458BFC371D}" presName="childText" presStyleLbl="bgAcc1" presStyleIdx="22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F8AC14-A8A1-4276-9FCE-7C1B12036963}" type="pres">
      <dgm:prSet presAssocID="{7D4A3F8D-6C01-4AA4-964B-D80E192BCFE9}" presName="root" presStyleCnt="0"/>
      <dgm:spPr/>
    </dgm:pt>
    <dgm:pt modelId="{16C764A3-FC88-4290-A167-66912E079F8C}" type="pres">
      <dgm:prSet presAssocID="{7D4A3F8D-6C01-4AA4-964B-D80E192BCFE9}" presName="rootComposite" presStyleCnt="0"/>
      <dgm:spPr/>
    </dgm:pt>
    <dgm:pt modelId="{4631E4F9-76E9-4BB4-BA38-882A0C0D0F4D}" type="pres">
      <dgm:prSet presAssocID="{7D4A3F8D-6C01-4AA4-964B-D80E192BCFE9}" presName="rootText" presStyleLbl="node1" presStyleIdx="5" presStyleCnt="6" custLinFactNeighborX="7423" custLinFactNeighborY="-371"/>
      <dgm:spPr/>
      <dgm:t>
        <a:bodyPr/>
        <a:lstStyle/>
        <a:p>
          <a:endParaRPr lang="cs-CZ"/>
        </a:p>
      </dgm:t>
    </dgm:pt>
    <dgm:pt modelId="{3E80AEBA-C3BA-40C5-816F-DA1330856072}" type="pres">
      <dgm:prSet presAssocID="{7D4A3F8D-6C01-4AA4-964B-D80E192BCFE9}" presName="rootConnector" presStyleLbl="node1" presStyleIdx="5" presStyleCnt="6"/>
      <dgm:spPr/>
      <dgm:t>
        <a:bodyPr/>
        <a:lstStyle/>
        <a:p>
          <a:endParaRPr lang="cs-CZ"/>
        </a:p>
      </dgm:t>
    </dgm:pt>
    <dgm:pt modelId="{97CE31F7-1274-499D-8B3E-CDD804740643}" type="pres">
      <dgm:prSet presAssocID="{7D4A3F8D-6C01-4AA4-964B-D80E192BCFE9}" presName="childShape" presStyleCnt="0"/>
      <dgm:spPr/>
    </dgm:pt>
    <dgm:pt modelId="{C4F54D97-7246-4480-9F45-7C9314B814C3}" type="pres">
      <dgm:prSet presAssocID="{5964A8DA-E2AE-4BC9-8C07-D30549AE6AF7}" presName="Name13" presStyleLbl="parChTrans1D2" presStyleIdx="23" presStyleCnt="26"/>
      <dgm:spPr/>
      <dgm:t>
        <a:bodyPr/>
        <a:lstStyle/>
        <a:p>
          <a:endParaRPr lang="cs-CZ"/>
        </a:p>
      </dgm:t>
    </dgm:pt>
    <dgm:pt modelId="{00483F41-A2C5-4614-9D4D-FE9DA9DC1ED6}" type="pres">
      <dgm:prSet presAssocID="{C8CE127A-4BA1-4088-B2D8-CB3660D24055}" presName="childText" presStyleLbl="bgAcc1" presStyleIdx="23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F492B3-2745-4FC8-B5D8-1B06939FB504}" type="pres">
      <dgm:prSet presAssocID="{79A6BDA8-00E4-4FD6-9A03-8BEC17648F5E}" presName="Name13" presStyleLbl="parChTrans1D2" presStyleIdx="24" presStyleCnt="26"/>
      <dgm:spPr/>
      <dgm:t>
        <a:bodyPr/>
        <a:lstStyle/>
        <a:p>
          <a:endParaRPr lang="cs-CZ"/>
        </a:p>
      </dgm:t>
    </dgm:pt>
    <dgm:pt modelId="{E3837F0D-0545-4C50-845D-76DC3E74590C}" type="pres">
      <dgm:prSet presAssocID="{8207B447-4B6D-45D1-B1CA-538A42F97F1F}" presName="childText" presStyleLbl="bgAcc1" presStyleIdx="24" presStyleCnt="26" custScaleY="3755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08B757-C542-45C9-9CD3-365E35C2D471}" type="pres">
      <dgm:prSet presAssocID="{2BFC551F-83C0-49F9-87E8-A551A499027B}" presName="Name13" presStyleLbl="parChTrans1D2" presStyleIdx="25" presStyleCnt="26"/>
      <dgm:spPr/>
      <dgm:t>
        <a:bodyPr/>
        <a:lstStyle/>
        <a:p>
          <a:endParaRPr lang="cs-CZ"/>
        </a:p>
      </dgm:t>
    </dgm:pt>
    <dgm:pt modelId="{ACE5C5A6-5F55-4C93-A353-680316A6BAD6}" type="pres">
      <dgm:prSet presAssocID="{8E85804B-D585-4B03-A7B3-8E619DC90286}" presName="childText" presStyleLbl="bgAcc1" presStyleIdx="25" presStyleCnt="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AFE7038-C605-4455-8A1B-EE348AC249A0}" type="presOf" srcId="{3068B56A-C4A2-4413-B88D-A0B27D92C25F}" destId="{6EB1E058-57BC-4B96-91A3-79E7591F49E1}" srcOrd="0" destOrd="0" presId="urn:microsoft.com/office/officeart/2005/8/layout/hierarchy3"/>
    <dgm:cxn modelId="{A378A228-E7A2-49E4-9145-72B9F35672E7}" srcId="{72F7502D-CA49-487E-9B46-AFB2706F1D06}" destId="{E890BD51-A41C-4BCC-92CE-FE7997364F87}" srcOrd="3" destOrd="0" parTransId="{D85EB46C-2A8C-430E-8FD5-43FA73C3D88C}" sibTransId="{0C93F0D5-C92C-450D-8CF1-7439C785D26E}"/>
    <dgm:cxn modelId="{859DC6A6-768E-4780-B82F-B10AB6A8A4B4}" type="presOf" srcId="{C8CE127A-4BA1-4088-B2D8-CB3660D24055}" destId="{00483F41-A2C5-4614-9D4D-FE9DA9DC1ED6}" srcOrd="0" destOrd="0" presId="urn:microsoft.com/office/officeart/2005/8/layout/hierarchy3"/>
    <dgm:cxn modelId="{C7935457-8848-4F64-B2D5-3D8FF50139DA}" srcId="{7D4A3F8D-6C01-4AA4-964B-D80E192BCFE9}" destId="{8207B447-4B6D-45D1-B1CA-538A42F97F1F}" srcOrd="1" destOrd="0" parTransId="{79A6BDA8-00E4-4FD6-9A03-8BEC17648F5E}" sibTransId="{E654FCD1-364D-400D-B8E3-D4CAC9321671}"/>
    <dgm:cxn modelId="{08226161-FD9C-4644-9CC5-4289FEA83F63}" type="presOf" srcId="{6E498836-0409-4A35-9EDE-E52AE57E4E8E}" destId="{DE50AF47-A3E2-4351-9534-699A04ED825C}" srcOrd="1" destOrd="0" presId="urn:microsoft.com/office/officeart/2005/8/layout/hierarchy3"/>
    <dgm:cxn modelId="{7506B0C1-AF9D-4654-A622-5A99DF81E654}" type="presOf" srcId="{D9DC8AB4-82B4-4BAD-9022-0150B75FED2F}" destId="{7D250967-4DC5-41E5-B21C-53DDA0CA840F}" srcOrd="0" destOrd="0" presId="urn:microsoft.com/office/officeart/2005/8/layout/hierarchy3"/>
    <dgm:cxn modelId="{9C3D090B-8D7E-49D1-B477-5D7C265E125F}" srcId="{6E498836-0409-4A35-9EDE-E52AE57E4E8E}" destId="{9761D8C8-6916-4128-B5C9-A85B67D119A0}" srcOrd="0" destOrd="0" parTransId="{854623EC-5B8F-4D5A-80A0-69429CD65E0A}" sibTransId="{95927591-6A63-42E1-BEFC-E5EA9C9EE31C}"/>
    <dgm:cxn modelId="{B11B81FB-5ECE-4822-A9BD-A1D1235B325F}" srcId="{65F1B473-BED5-4657-BEE8-7356C050F97A}" destId="{05A307E4-8744-400E-83B3-13B5241EDED7}" srcOrd="2" destOrd="0" parTransId="{B244AE54-00ED-4C34-9E67-C3DD040EDE70}" sibTransId="{FC3DF165-ED57-4558-ABD0-FC8562B2D62B}"/>
    <dgm:cxn modelId="{C75E42CB-E2CB-4D7A-A99A-274906C10D3F}" srcId="{D9DC8AB4-82B4-4BAD-9022-0150B75FED2F}" destId="{5B150820-CFB9-4571-975E-5A3AD95E7DE6}" srcOrd="3" destOrd="0" parTransId="{AD6EE886-2B2A-466B-9122-7886A6C49DEE}" sibTransId="{53784EA3-C32E-4FFD-AA3C-1AF1D06831CD}"/>
    <dgm:cxn modelId="{C5259FB8-3EAF-459E-8B1E-2A5C1231FA5A}" type="presOf" srcId="{C9C89C07-CFD1-49F6-8EEE-A605600B8156}" destId="{E89863E1-B0FF-43AF-BC9F-590562E0ADB9}" srcOrd="0" destOrd="0" presId="urn:microsoft.com/office/officeart/2005/8/layout/hierarchy3"/>
    <dgm:cxn modelId="{197B1B91-D4C0-4D0E-BDFC-E56B58BBDED5}" srcId="{D9DC8AB4-82B4-4BAD-9022-0150B75FED2F}" destId="{742A6DA5-6FD5-450E-B23D-3D458BFC371D}" srcOrd="6" destOrd="0" parTransId="{8D798FC0-53C5-494F-BDB9-54C875277E8D}" sibTransId="{ED6EAB6D-C821-471B-A5AC-CAC31ADED36B}"/>
    <dgm:cxn modelId="{633387DD-2510-493B-8A92-771FFC6DBFFB}" srcId="{7D4A3F8D-6C01-4AA4-964B-D80E192BCFE9}" destId="{8E85804B-D585-4B03-A7B3-8E619DC90286}" srcOrd="2" destOrd="0" parTransId="{2BFC551F-83C0-49F9-87E8-A551A499027B}" sibTransId="{AFFDC1A8-AA6A-4262-945C-4BD6640A4B50}"/>
    <dgm:cxn modelId="{4F65FFF8-ADA3-4964-B1F3-75AB7A7C5B74}" type="presOf" srcId="{D49A13E6-D084-4148-A9F1-7C1CEC4BCCC1}" destId="{A00689B1-7EA2-40AA-B21A-D680CD3D0636}" srcOrd="0" destOrd="0" presId="urn:microsoft.com/office/officeart/2005/8/layout/hierarchy3"/>
    <dgm:cxn modelId="{81DBB0D3-1609-47E8-967D-D48F79242B4B}" type="presOf" srcId="{E92C6D07-CC1C-48DD-8DA0-5FA9FAB5673D}" destId="{1F574293-AB18-4DB6-B22A-31B5C78E7117}" srcOrd="0" destOrd="0" presId="urn:microsoft.com/office/officeart/2005/8/layout/hierarchy3"/>
    <dgm:cxn modelId="{71187399-0717-4074-939F-9D8E3A085100}" type="presOf" srcId="{B244AE54-00ED-4C34-9E67-C3DD040EDE70}" destId="{E018F247-E5C7-4947-8C0B-12F6C0D43DBE}" srcOrd="0" destOrd="0" presId="urn:microsoft.com/office/officeart/2005/8/layout/hierarchy3"/>
    <dgm:cxn modelId="{FB2AD379-D093-4165-B156-C060355DF3B6}" srcId="{E92C6D07-CC1C-48DD-8DA0-5FA9FAB5673D}" destId="{5E60F986-DC68-4A07-A2FF-F61B64605599}" srcOrd="2" destOrd="0" parTransId="{8F56CA62-F0F9-4B78-A8C1-400B10640D14}" sibTransId="{26B25AB0-A02F-4006-9C32-EB22BEC2863D}"/>
    <dgm:cxn modelId="{F9EAD6B1-F43E-4277-9581-47606017AEB3}" srcId="{6E498836-0409-4A35-9EDE-E52AE57E4E8E}" destId="{05AA64CB-45C9-4D93-89E1-AB84F4CB1A09}" srcOrd="1" destOrd="0" parTransId="{C450F2F8-683D-465D-AA8C-5BE0DFDD6BEC}" sibTransId="{09FA31AE-7A58-4256-8E5C-B01D2CEB2728}"/>
    <dgm:cxn modelId="{A97B5F97-F740-4503-8698-DC6725035972}" type="presOf" srcId="{1F36E268-FF4E-4268-A6EF-20EC5A59CDB7}" destId="{D53B8AE3-1AFB-4C0E-8C13-2EB95DFB2556}" srcOrd="0" destOrd="0" presId="urn:microsoft.com/office/officeart/2005/8/layout/hierarchy3"/>
    <dgm:cxn modelId="{8211427D-D8AA-44AB-B9A7-70A12EE5A3A1}" type="presOf" srcId="{7D4A3F8D-6C01-4AA4-964B-D80E192BCFE9}" destId="{3E80AEBA-C3BA-40C5-816F-DA1330856072}" srcOrd="1" destOrd="0" presId="urn:microsoft.com/office/officeart/2005/8/layout/hierarchy3"/>
    <dgm:cxn modelId="{7A5B54A8-1410-4474-B23E-49E49844D3EF}" type="presOf" srcId="{DCA194D4-FD9F-4685-BAD5-862D71F3924B}" destId="{550CF6F6-4D38-4F71-8D92-5197E6FA1D7F}" srcOrd="0" destOrd="0" presId="urn:microsoft.com/office/officeart/2005/8/layout/hierarchy3"/>
    <dgm:cxn modelId="{81CE41CB-76A1-439E-9CEF-21EC5E888715}" srcId="{65F1B473-BED5-4657-BEE8-7356C050F97A}" destId="{BF74EF7D-6320-4E51-A2DA-C94D7BA4F589}" srcOrd="1" destOrd="0" parTransId="{0569A671-AC32-4EED-AEC5-7922E40D8FCE}" sibTransId="{7A2C171C-E693-459D-8D5C-D0F449F3F69C}"/>
    <dgm:cxn modelId="{A8C16977-3DA4-4C8B-8989-6A77764C5739}" srcId="{72F7502D-CA49-487E-9B46-AFB2706F1D06}" destId="{E92C6D07-CC1C-48DD-8DA0-5FA9FAB5673D}" srcOrd="0" destOrd="0" parTransId="{B33FEF18-C4FB-41B0-B8D0-69600C928D6C}" sibTransId="{4396289A-2630-4B12-95ED-0FA8598CA0BC}"/>
    <dgm:cxn modelId="{624546D3-8E54-42FE-87D1-12D401FAA31A}" type="presOf" srcId="{7CBF58C5-0339-45B1-A044-60112568AA93}" destId="{B416B31F-73B5-47BA-86C1-BCAD5E84D5DA}" srcOrd="0" destOrd="0" presId="urn:microsoft.com/office/officeart/2005/8/layout/hierarchy3"/>
    <dgm:cxn modelId="{42A2D2D5-A8FA-44BF-A259-14CDB4010149}" type="presOf" srcId="{A176FC9E-F969-4089-B8B7-3800966FCFF4}" destId="{3EE6D56A-3B7D-4E03-9BF0-CE64DE32CFCC}" srcOrd="0" destOrd="0" presId="urn:microsoft.com/office/officeart/2005/8/layout/hierarchy3"/>
    <dgm:cxn modelId="{852C24A6-D9F4-4962-ABDA-FEB2BE418BB4}" srcId="{6E498836-0409-4A35-9EDE-E52AE57E4E8E}" destId="{AEB99DAF-DEFB-43AF-9684-753A2C34B9E1}" srcOrd="3" destOrd="0" parTransId="{7C41A1D6-1B70-41A9-BE86-8705C191005C}" sibTransId="{49DB58DF-5AA2-4649-9FD4-091B582D978B}"/>
    <dgm:cxn modelId="{3B50C639-0CAB-4986-8CC9-1B0CFE5B2A58}" srcId="{72F7502D-CA49-487E-9B46-AFB2706F1D06}" destId="{7D4A3F8D-6C01-4AA4-964B-D80E192BCFE9}" srcOrd="5" destOrd="0" parTransId="{2A476872-8270-40DC-9765-8954056591DA}" sibTransId="{30B602D8-BFCE-4802-A6AC-8D7E28A743E3}"/>
    <dgm:cxn modelId="{C0337129-5362-46E4-BEB2-498BCB2EE7BF}" type="presOf" srcId="{6E498836-0409-4A35-9EDE-E52AE57E4E8E}" destId="{16BC91D8-0D2B-47EA-BB1D-A86384BBDE1A}" srcOrd="0" destOrd="0" presId="urn:microsoft.com/office/officeart/2005/8/layout/hierarchy3"/>
    <dgm:cxn modelId="{EF8C8563-A92B-4790-A2EC-32FB9CC4E160}" type="presOf" srcId="{3A64E232-B0D7-488B-9D9D-BD948C0958E9}" destId="{7F1C1A75-3DE1-4271-9746-4B33448BB10C}" srcOrd="0" destOrd="0" presId="urn:microsoft.com/office/officeart/2005/8/layout/hierarchy3"/>
    <dgm:cxn modelId="{C49556E3-9A0B-47AD-A793-5DC3DD1DE1B8}" type="presOf" srcId="{120B03D8-3598-4CAE-9C44-1DF6E4DDB6B4}" destId="{D6E28BFF-E415-49BB-9DD2-A0D595CC17EB}" srcOrd="0" destOrd="0" presId="urn:microsoft.com/office/officeart/2005/8/layout/hierarchy3"/>
    <dgm:cxn modelId="{602CCE3F-9A55-4ECF-AAB5-6B98A75E1669}" type="presOf" srcId="{D4158CD0-2D76-4248-9625-6CC6DA3E7AFE}" destId="{D3C681CA-5775-4FDC-A5BE-E51133DCA8DA}" srcOrd="0" destOrd="0" presId="urn:microsoft.com/office/officeart/2005/8/layout/hierarchy3"/>
    <dgm:cxn modelId="{59373DF4-7F99-49F9-947C-ABD6CFEF5C4A}" type="presOf" srcId="{79A6BDA8-00E4-4FD6-9A03-8BEC17648F5E}" destId="{3FF492B3-2745-4FC8-B5D8-1B06939FB504}" srcOrd="0" destOrd="0" presId="urn:microsoft.com/office/officeart/2005/8/layout/hierarchy3"/>
    <dgm:cxn modelId="{0659C9DF-3669-4280-87D8-7F7E14584FF5}" type="presOf" srcId="{16813420-EF90-4B79-BD00-016AA1F409BE}" destId="{A050A910-4464-4036-9D5B-3C8B982055F8}" srcOrd="0" destOrd="0" presId="urn:microsoft.com/office/officeart/2005/8/layout/hierarchy3"/>
    <dgm:cxn modelId="{C43D1023-FB1A-4487-8636-9A93636E98AA}" type="presOf" srcId="{5964A8DA-E2AE-4BC9-8C07-D30549AE6AF7}" destId="{C4F54D97-7246-4480-9F45-7C9314B814C3}" srcOrd="0" destOrd="0" presId="urn:microsoft.com/office/officeart/2005/8/layout/hierarchy3"/>
    <dgm:cxn modelId="{96F2244A-5D3C-482F-9EB8-165B87099D1F}" type="presOf" srcId="{BCC11640-D1B9-4BF4-A5A4-23C94AB259FA}" destId="{748063AE-F82F-4997-9D79-FB4B15CD1465}" srcOrd="0" destOrd="0" presId="urn:microsoft.com/office/officeart/2005/8/layout/hierarchy3"/>
    <dgm:cxn modelId="{379A80D4-6F3F-4F11-A779-8380F1B8C1C5}" type="presOf" srcId="{E2E49A03-68AB-4392-898D-C83E492654B8}" destId="{C62BACAA-C382-4D2B-9F17-18CA746F3269}" srcOrd="0" destOrd="0" presId="urn:microsoft.com/office/officeart/2005/8/layout/hierarchy3"/>
    <dgm:cxn modelId="{6686D941-1C03-43F7-8DE8-1813E9AF7201}" type="presOf" srcId="{F2ECDF9B-C1A9-4A08-909C-44B310EEB103}" destId="{E4FE0644-2E68-4632-9761-8A3E800815AA}" srcOrd="0" destOrd="0" presId="urn:microsoft.com/office/officeart/2005/8/layout/hierarchy3"/>
    <dgm:cxn modelId="{5C1DEA0E-8F57-4732-8F9F-5A73BCF8346B}" type="presOf" srcId="{8207B447-4B6D-45D1-B1CA-538A42F97F1F}" destId="{E3837F0D-0545-4C50-845D-76DC3E74590C}" srcOrd="0" destOrd="0" presId="urn:microsoft.com/office/officeart/2005/8/layout/hierarchy3"/>
    <dgm:cxn modelId="{216BD53B-6C10-4BE4-A4BA-BC57CAFF6ED9}" type="presOf" srcId="{7F635992-110D-4080-A141-DD6C47C3E896}" destId="{999106FA-D12C-4FDF-A4C6-0926340FE914}" srcOrd="0" destOrd="0" presId="urn:microsoft.com/office/officeart/2005/8/layout/hierarchy3"/>
    <dgm:cxn modelId="{1F81D51F-A68A-49E0-92EB-0F9A59636CA0}" type="presOf" srcId="{7D4A3F8D-6C01-4AA4-964B-D80E192BCFE9}" destId="{4631E4F9-76E9-4BB4-BA38-882A0C0D0F4D}" srcOrd="0" destOrd="0" presId="urn:microsoft.com/office/officeart/2005/8/layout/hierarchy3"/>
    <dgm:cxn modelId="{6C48C280-9B38-41E2-B0FB-FEB19C1B95F5}" srcId="{65F1B473-BED5-4657-BEE8-7356C050F97A}" destId="{BCC11640-D1B9-4BF4-A5A4-23C94AB259FA}" srcOrd="0" destOrd="0" parTransId="{16813420-EF90-4B79-BD00-016AA1F409BE}" sibTransId="{E4591887-3750-4067-80FC-E48F506C411B}"/>
    <dgm:cxn modelId="{7CBDCC44-8C8E-4803-B384-18B5372F5DF9}" type="presOf" srcId="{E92C6D07-CC1C-48DD-8DA0-5FA9FAB5673D}" destId="{25803A87-E764-4461-9D46-C5C76CF117EB}" srcOrd="1" destOrd="0" presId="urn:microsoft.com/office/officeart/2005/8/layout/hierarchy3"/>
    <dgm:cxn modelId="{7E6AAF8A-F123-4BCB-BB9E-EB39750E2187}" type="presOf" srcId="{2BFC551F-83C0-49F9-87E8-A551A499027B}" destId="{4708B757-C542-45C9-9CD3-365E35C2D471}" srcOrd="0" destOrd="0" presId="urn:microsoft.com/office/officeart/2005/8/layout/hierarchy3"/>
    <dgm:cxn modelId="{B7F588D6-B547-4275-AAC9-7791020EE294}" type="presOf" srcId="{5D19C67E-442F-43FC-899A-D740306E38FF}" destId="{41687755-AEA7-4245-A2AC-824BC199242A}" srcOrd="0" destOrd="0" presId="urn:microsoft.com/office/officeart/2005/8/layout/hierarchy3"/>
    <dgm:cxn modelId="{D70279D9-0EF5-4143-8B9E-3F51B2D10081}" srcId="{D9DC8AB4-82B4-4BAD-9022-0150B75FED2F}" destId="{DCA194D4-FD9F-4685-BAD5-862D71F3924B}" srcOrd="4" destOrd="0" parTransId="{E2E49A03-68AB-4392-898D-C83E492654B8}" sibTransId="{6715E64F-448A-4C92-B513-B68808C139E5}"/>
    <dgm:cxn modelId="{C90C67D1-05A5-4857-92B7-2638B760AE48}" srcId="{D9DC8AB4-82B4-4BAD-9022-0150B75FED2F}" destId="{9879A56A-F6F8-4827-A59A-23D8A09FB613}" srcOrd="0" destOrd="0" parTransId="{7F635992-110D-4080-A141-DD6C47C3E896}" sibTransId="{75FF438C-D09A-4B16-818D-DA77EABA27A5}"/>
    <dgm:cxn modelId="{814EFF20-FEEC-45BA-8722-D3ED393F09E6}" srcId="{E92C6D07-CC1C-48DD-8DA0-5FA9FAB5673D}" destId="{70A0ED31-8851-4A72-9BDC-9AFF935965E2}" srcOrd="5" destOrd="0" parTransId="{3A64E232-B0D7-488B-9D9D-BD948C0958E9}" sibTransId="{759B6052-B8B7-4A10-BB28-8DB8B6F7355B}"/>
    <dgm:cxn modelId="{B72AAC03-EF63-4749-B9A7-02CED1E3DFA0}" type="presOf" srcId="{8013AF8C-F661-47CB-8120-7404E65CAFC4}" destId="{8960F896-4C60-4C58-AA39-DA8A35E47752}" srcOrd="0" destOrd="0" presId="urn:microsoft.com/office/officeart/2005/8/layout/hierarchy3"/>
    <dgm:cxn modelId="{C74EBE1F-007E-4A22-B5CE-5E52A850B697}" type="presOf" srcId="{70A0ED31-8851-4A72-9BDC-9AFF935965E2}" destId="{2C0DA1D4-372C-46BD-A998-AA37D1571282}" srcOrd="0" destOrd="0" presId="urn:microsoft.com/office/officeart/2005/8/layout/hierarchy3"/>
    <dgm:cxn modelId="{91F5BEBE-74F6-4AC5-8EAB-E0A261155DE8}" type="presOf" srcId="{E890BD51-A41C-4BCC-92CE-FE7997364F87}" destId="{844C4103-08FD-4481-95BE-808601290F45}" srcOrd="0" destOrd="0" presId="urn:microsoft.com/office/officeart/2005/8/layout/hierarchy3"/>
    <dgm:cxn modelId="{184E4A01-B3F4-42ED-9895-46583DD1E3E5}" srcId="{E92C6D07-CC1C-48DD-8DA0-5FA9FAB5673D}" destId="{7CBF58C5-0339-45B1-A044-60112568AA93}" srcOrd="1" destOrd="0" parTransId="{F7B5307C-9427-4A3F-B802-2E8F7A5E59CC}" sibTransId="{FCF364F8-5DA4-4C0A-B150-EECDCB51C488}"/>
    <dgm:cxn modelId="{2D15F85B-6525-4BDD-9432-BF4EF941A371}" type="presOf" srcId="{742A6DA5-6FD5-450E-B23D-3D458BFC371D}" destId="{4847B8F1-C7F0-4138-B498-E29A0185E196}" srcOrd="0" destOrd="0" presId="urn:microsoft.com/office/officeart/2005/8/layout/hierarchy3"/>
    <dgm:cxn modelId="{AA048C4F-4382-4CC4-8F15-FB64EEE882C9}" type="presOf" srcId="{72F7502D-CA49-487E-9B46-AFB2706F1D06}" destId="{827A65C9-32EC-4AEC-831A-D291C9B6647A}" srcOrd="0" destOrd="0" presId="urn:microsoft.com/office/officeart/2005/8/layout/hierarchy3"/>
    <dgm:cxn modelId="{AF469DAD-F0ED-4DAB-AE21-479E1C768612}" type="presOf" srcId="{BF74EF7D-6320-4E51-A2DA-C94D7BA4F589}" destId="{06EEA354-7975-47D9-A51A-0E0524160D3B}" srcOrd="0" destOrd="0" presId="urn:microsoft.com/office/officeart/2005/8/layout/hierarchy3"/>
    <dgm:cxn modelId="{11F477AE-98E4-433A-870F-D64EA00E2CB2}" type="presOf" srcId="{5B150820-CFB9-4571-975E-5A3AD95E7DE6}" destId="{5A18D087-2D8F-4AAE-8B7C-8A613B801393}" srcOrd="0" destOrd="0" presId="urn:microsoft.com/office/officeart/2005/8/layout/hierarchy3"/>
    <dgm:cxn modelId="{2111A5EF-CFA2-41D0-862B-D96063ED4057}" type="presOf" srcId="{8F56CA62-F0F9-4B78-A8C1-400B10640D14}" destId="{E6B9D3FA-E16F-45AB-92DF-035026DF452E}" srcOrd="0" destOrd="0" presId="urn:microsoft.com/office/officeart/2005/8/layout/hierarchy3"/>
    <dgm:cxn modelId="{3062F8D8-81CA-4033-8C33-1A8A3E09396A}" type="presOf" srcId="{E890BD51-A41C-4BCC-92CE-FE7997364F87}" destId="{B98F78BB-BECF-4163-92D5-652BBD49C36F}" srcOrd="1" destOrd="0" presId="urn:microsoft.com/office/officeart/2005/8/layout/hierarchy3"/>
    <dgm:cxn modelId="{BF531DBE-00C7-4C47-AA6F-B8D2BCFE08AF}" srcId="{D9DC8AB4-82B4-4BAD-9022-0150B75FED2F}" destId="{5F09D669-F52E-4DDB-A336-998DF4E74B2E}" srcOrd="5" destOrd="0" parTransId="{8013AF8C-F661-47CB-8120-7404E65CAFC4}" sibTransId="{AC6DEA7B-612A-4402-8922-7975B3A91B2D}"/>
    <dgm:cxn modelId="{89E84124-6AEF-4A3D-8D47-73B30D38557B}" type="presOf" srcId="{8D798FC0-53C5-494F-BDB9-54C875277E8D}" destId="{8783F7A1-5A74-4603-9A7E-8ABC865F8900}" srcOrd="0" destOrd="0" presId="urn:microsoft.com/office/officeart/2005/8/layout/hierarchy3"/>
    <dgm:cxn modelId="{1AA92CBD-6AF8-4713-9462-F936D4A5BD66}" type="presOf" srcId="{C450F2F8-683D-465D-AA8C-5BE0DFDD6BEC}" destId="{BCFD7B68-BC2C-4C1B-9930-ED1CC6E90BF7}" srcOrd="0" destOrd="0" presId="urn:microsoft.com/office/officeart/2005/8/layout/hierarchy3"/>
    <dgm:cxn modelId="{A7769E7B-D4EA-4FA1-9BF7-EDAB7AEC84D7}" srcId="{72F7502D-CA49-487E-9B46-AFB2706F1D06}" destId="{65F1B473-BED5-4657-BEE8-7356C050F97A}" srcOrd="2" destOrd="0" parTransId="{5161EA21-D743-480B-A5C6-D36D3B0262B0}" sibTransId="{B2AF8DE8-F55C-47BE-A858-1A4AB77DE39E}"/>
    <dgm:cxn modelId="{1727410D-2ED3-4E73-B604-A4EFAEEAF3B9}" srcId="{6E498836-0409-4A35-9EDE-E52AE57E4E8E}" destId="{F2ECDF9B-C1A9-4A08-909C-44B310EEB103}" srcOrd="4" destOrd="0" parTransId="{120B03D8-3598-4CAE-9C44-1DF6E4DDB6B4}" sibTransId="{656412A6-429D-4594-AED0-B16EB837FA54}"/>
    <dgm:cxn modelId="{D03306DB-A42E-476B-817C-E73003D74FBF}" type="presOf" srcId="{AEB99DAF-DEFB-43AF-9684-753A2C34B9E1}" destId="{9F81105F-CAFF-47DB-BB39-089F2223F180}" srcOrd="0" destOrd="0" presId="urn:microsoft.com/office/officeart/2005/8/layout/hierarchy3"/>
    <dgm:cxn modelId="{FE63022D-8EA6-41A4-AEDD-1EECDB746FEC}" type="presOf" srcId="{68DC8632-19CC-4C2E-BB99-55F60DF59752}" destId="{584EDAD3-69AD-4C26-A093-8A8930A02628}" srcOrd="0" destOrd="0" presId="urn:microsoft.com/office/officeart/2005/8/layout/hierarchy3"/>
    <dgm:cxn modelId="{251C9002-F82B-4E5E-9747-216DDB6C7E07}" srcId="{72F7502D-CA49-487E-9B46-AFB2706F1D06}" destId="{D9DC8AB4-82B4-4BAD-9022-0150B75FED2F}" srcOrd="4" destOrd="0" parTransId="{133C38CF-BAF1-4CF7-B2D7-4141AFC52838}" sibTransId="{BBB51ECD-0EC0-4ECD-A738-71AB1930FFD3}"/>
    <dgm:cxn modelId="{90DE7DFC-4BAC-43C1-AB9E-97E54CD3AED5}" type="presOf" srcId="{854623EC-5B8F-4D5A-80A0-69429CD65E0A}" destId="{7633DE43-DB09-45F9-BEF3-89E502117B5E}" srcOrd="0" destOrd="0" presId="urn:microsoft.com/office/officeart/2005/8/layout/hierarchy3"/>
    <dgm:cxn modelId="{E2BD929C-3DDA-4E71-AA24-36BBC4B6B436}" srcId="{D9DC8AB4-82B4-4BAD-9022-0150B75FED2F}" destId="{68DC8632-19CC-4C2E-BB99-55F60DF59752}" srcOrd="2" destOrd="0" parTransId="{3068B56A-C4A2-4413-B88D-A0B27D92C25F}" sibTransId="{73065738-225D-4253-98C5-932875829A6F}"/>
    <dgm:cxn modelId="{69ABA617-B836-4B43-ACE2-C0F275CA601D}" type="presOf" srcId="{CB96AA0D-C7D6-45D9-A164-1D81A3BD3850}" destId="{3D5151E0-295F-466C-9EE1-2683D50A58CB}" srcOrd="0" destOrd="0" presId="urn:microsoft.com/office/officeart/2005/8/layout/hierarchy3"/>
    <dgm:cxn modelId="{41C2CB5C-6671-4CC9-B377-2781A7806E04}" type="presOf" srcId="{05A307E4-8744-400E-83B3-13B5241EDED7}" destId="{18800AE1-3F63-4BBF-8BB0-4095E11EF108}" srcOrd="0" destOrd="0" presId="urn:microsoft.com/office/officeart/2005/8/layout/hierarchy3"/>
    <dgm:cxn modelId="{38D57D7B-B214-4BB4-9641-B0FF11E54941}" type="presOf" srcId="{9879A56A-F6F8-4827-A59A-23D8A09FB613}" destId="{03DC6080-3E06-40F2-82A9-C030697B221A}" srcOrd="0" destOrd="0" presId="urn:microsoft.com/office/officeart/2005/8/layout/hierarchy3"/>
    <dgm:cxn modelId="{5F1A858B-176A-4A93-84EE-289615F90CFD}" type="presOf" srcId="{AA57B7EE-B961-4273-8269-E8260A4B213E}" destId="{4CF3B31F-3EAA-4446-B92D-7A45B477249E}" srcOrd="0" destOrd="0" presId="urn:microsoft.com/office/officeart/2005/8/layout/hierarchy3"/>
    <dgm:cxn modelId="{75589284-C287-4475-9D36-F07300DB910C}" type="presOf" srcId="{5E60F986-DC68-4A07-A2FF-F61B64605599}" destId="{34AB2283-45A2-46CC-B826-999BD45DAE3D}" srcOrd="0" destOrd="0" presId="urn:microsoft.com/office/officeart/2005/8/layout/hierarchy3"/>
    <dgm:cxn modelId="{E8ACA966-79F8-49EA-B450-29CC60194954}" type="presOf" srcId="{65F1B473-BED5-4657-BEE8-7356C050F97A}" destId="{4EB6872B-0668-4B5A-B3B1-DEAE9C426971}" srcOrd="1" destOrd="0" presId="urn:microsoft.com/office/officeart/2005/8/layout/hierarchy3"/>
    <dgm:cxn modelId="{5CCFE95C-0C50-49ED-93D8-79CC8F548CF1}" type="presOf" srcId="{D116FFFA-D0A0-44BF-9117-E1BC6B9B2D7E}" destId="{F519BC0E-FD2D-488F-A918-C963856DACF6}" srcOrd="0" destOrd="0" presId="urn:microsoft.com/office/officeart/2005/8/layout/hierarchy3"/>
    <dgm:cxn modelId="{DB242282-215E-4F1B-B647-480FDD667528}" type="presOf" srcId="{0570639F-3A6D-4878-B013-7C4D6706C43D}" destId="{C3E16BA9-ADA0-465D-9716-E9F9165EC120}" srcOrd="0" destOrd="0" presId="urn:microsoft.com/office/officeart/2005/8/layout/hierarchy3"/>
    <dgm:cxn modelId="{FEC48B53-188B-427B-A5FF-51C501DEC4F5}" srcId="{6E498836-0409-4A35-9EDE-E52AE57E4E8E}" destId="{D4158CD0-2D76-4248-9625-6CC6DA3E7AFE}" srcOrd="2" destOrd="0" parTransId="{9B1F366C-9D63-4AFC-BAA4-5853ADEA11DE}" sibTransId="{5495D078-F25E-4116-A5F0-D1971BAC46E4}"/>
    <dgm:cxn modelId="{7045D1BF-44E8-4C97-B19C-10EE2D2CA39A}" srcId="{E92C6D07-CC1C-48DD-8DA0-5FA9FAB5673D}" destId="{1F36E268-FF4E-4268-A6EF-20EC5A59CDB7}" srcOrd="6" destOrd="0" parTransId="{0570639F-3A6D-4878-B013-7C4D6706C43D}" sibTransId="{0DB17CC5-827E-4907-A2A0-9B4EFBE1F4B0}"/>
    <dgm:cxn modelId="{A66A5B5A-906E-4166-A159-4BD208D9F9D8}" type="presOf" srcId="{AD6EE886-2B2A-466B-9122-7886A6C49DEE}" destId="{092865D9-F4E9-449A-A361-40E009F23146}" srcOrd="0" destOrd="0" presId="urn:microsoft.com/office/officeart/2005/8/layout/hierarchy3"/>
    <dgm:cxn modelId="{16A6EBE9-7562-4679-AF25-5805F9507962}" type="presOf" srcId="{8E85804B-D585-4B03-A7B3-8E619DC90286}" destId="{ACE5C5A6-5F55-4C93-A353-680316A6BAD6}" srcOrd="0" destOrd="0" presId="urn:microsoft.com/office/officeart/2005/8/layout/hierarchy3"/>
    <dgm:cxn modelId="{36AF5B76-CAC4-4164-92D6-F904969452FB}" type="presOf" srcId="{F9A27900-5D3C-4FAD-98B7-A6BC7D42F7CD}" destId="{F7AE5A67-A1BE-4DF9-BD22-B352A684C75C}" srcOrd="0" destOrd="0" presId="urn:microsoft.com/office/officeart/2005/8/layout/hierarchy3"/>
    <dgm:cxn modelId="{67B30DEF-6AE7-4D40-B65B-71ADC296982B}" srcId="{E92C6D07-CC1C-48DD-8DA0-5FA9FAB5673D}" destId="{B9F78E85-2C99-40E9-90C9-2B03580D188F}" srcOrd="0" destOrd="0" parTransId="{98948011-4157-4D8F-A6E9-CE520BA66FBF}" sibTransId="{613C675B-4506-4B9E-8031-FE08C4EE4211}"/>
    <dgm:cxn modelId="{8AB7D905-F7EB-4034-882A-364FFF3190E0}" type="presOf" srcId="{D9DC8AB4-82B4-4BAD-9022-0150B75FED2F}" destId="{D99CAB31-75F9-41A3-B034-BD5BF417FF89}" srcOrd="1" destOrd="0" presId="urn:microsoft.com/office/officeart/2005/8/layout/hierarchy3"/>
    <dgm:cxn modelId="{18604980-1B35-43CB-9100-A63965E50B05}" srcId="{E92C6D07-CC1C-48DD-8DA0-5FA9FAB5673D}" destId="{D49A13E6-D084-4148-A9F1-7C1CEC4BCCC1}" srcOrd="3" destOrd="0" parTransId="{A176FC9E-F969-4089-B8B7-3800966FCFF4}" sibTransId="{19DD471D-653C-455F-91C2-4F5DD7D542FF}"/>
    <dgm:cxn modelId="{66C06763-957E-42EF-ADDE-3CB07BA7F8CE}" type="presOf" srcId="{65F1B473-BED5-4657-BEE8-7356C050F97A}" destId="{C6BC383F-4C8E-4762-AE57-423DDDB37AFF}" srcOrd="0" destOrd="0" presId="urn:microsoft.com/office/officeart/2005/8/layout/hierarchy3"/>
    <dgm:cxn modelId="{D996FF77-59D0-449A-9EE1-497068909166}" srcId="{E92C6D07-CC1C-48DD-8DA0-5FA9FAB5673D}" destId="{CB96AA0D-C7D6-45D9-A164-1D81A3BD3850}" srcOrd="4" destOrd="0" parTransId="{F9A27900-5D3C-4FAD-98B7-A6BC7D42F7CD}" sibTransId="{A2ADDFAD-0306-4821-B142-44A2816D17E0}"/>
    <dgm:cxn modelId="{DE6F6CDC-A8A6-469F-860D-DFC67D31FCC4}" srcId="{72F7502D-CA49-487E-9B46-AFB2706F1D06}" destId="{6E498836-0409-4A35-9EDE-E52AE57E4E8E}" srcOrd="1" destOrd="0" parTransId="{EB06ABA1-5874-4B9B-8970-041C18552FC7}" sibTransId="{99769BC7-D15C-4B13-8867-17982D93A888}"/>
    <dgm:cxn modelId="{2841E8E6-E241-4716-9680-9E6229FF477B}" srcId="{D9DC8AB4-82B4-4BAD-9022-0150B75FED2F}" destId="{D116FFFA-D0A0-44BF-9117-E1BC6B9B2D7E}" srcOrd="1" destOrd="0" parTransId="{5D19C67E-442F-43FC-899A-D740306E38FF}" sibTransId="{128D5C69-8BB7-4131-A833-2DE79F465C25}"/>
    <dgm:cxn modelId="{15C63335-26D4-4EAF-8788-6A806B19F38C}" srcId="{E890BD51-A41C-4BCC-92CE-FE7997364F87}" destId="{AA57B7EE-B961-4273-8269-E8260A4B213E}" srcOrd="0" destOrd="0" parTransId="{C9C89C07-CFD1-49F6-8EEE-A605600B8156}" sibTransId="{C6435293-F3EC-435A-8F31-F2B4F98E1F74}"/>
    <dgm:cxn modelId="{151B624E-1A75-4AC7-8AEB-7660CB5527C6}" type="presOf" srcId="{B9F78E85-2C99-40E9-90C9-2B03580D188F}" destId="{689CFFFD-AF67-4E15-B70F-329A4DC1C5EE}" srcOrd="0" destOrd="0" presId="urn:microsoft.com/office/officeart/2005/8/layout/hierarchy3"/>
    <dgm:cxn modelId="{008323E0-B5AE-44B4-A52D-DFE9A3C785FB}" srcId="{7D4A3F8D-6C01-4AA4-964B-D80E192BCFE9}" destId="{C8CE127A-4BA1-4088-B2D8-CB3660D24055}" srcOrd="0" destOrd="0" parTransId="{5964A8DA-E2AE-4BC9-8C07-D30549AE6AF7}" sibTransId="{4B733F53-0124-4CF4-BE00-AE26C585F8FD}"/>
    <dgm:cxn modelId="{FB490106-6802-407B-ADF3-A859E73A391B}" type="presOf" srcId="{9761D8C8-6916-4128-B5C9-A85B67D119A0}" destId="{E83F63C0-0D4E-4DB9-BBE9-D05D34CAFBD0}" srcOrd="0" destOrd="0" presId="urn:microsoft.com/office/officeart/2005/8/layout/hierarchy3"/>
    <dgm:cxn modelId="{754E3017-F9CD-409E-9DDE-788216D57C20}" type="presOf" srcId="{5F09D669-F52E-4DDB-A336-998DF4E74B2E}" destId="{8826B0B5-9298-41EE-843E-1E32E108BDAF}" srcOrd="0" destOrd="0" presId="urn:microsoft.com/office/officeart/2005/8/layout/hierarchy3"/>
    <dgm:cxn modelId="{4D6F07FA-FA66-4703-9E0F-49CCA04BC3CF}" type="presOf" srcId="{05AA64CB-45C9-4D93-89E1-AB84F4CB1A09}" destId="{60329573-E46C-4932-944C-7E6E7CEC4ED5}" srcOrd="0" destOrd="0" presId="urn:microsoft.com/office/officeart/2005/8/layout/hierarchy3"/>
    <dgm:cxn modelId="{11A7EDAA-AA01-44EB-82E3-1A8A4804C5A4}" type="presOf" srcId="{0569A671-AC32-4EED-AEC5-7922E40D8FCE}" destId="{E2AA46E1-A9C2-4C56-B82B-F9ACA0BCBF3B}" srcOrd="0" destOrd="0" presId="urn:microsoft.com/office/officeart/2005/8/layout/hierarchy3"/>
    <dgm:cxn modelId="{35EF332B-159C-44F2-AD48-5C971796DAAC}" type="presOf" srcId="{F7B5307C-9427-4A3F-B802-2E8F7A5E59CC}" destId="{C81C36A6-7756-4F45-AEBC-8D38FD737B17}" srcOrd="0" destOrd="0" presId="urn:microsoft.com/office/officeart/2005/8/layout/hierarchy3"/>
    <dgm:cxn modelId="{60958F78-3562-41C1-83FA-4D32C7BEE537}" type="presOf" srcId="{7C41A1D6-1B70-41A9-BE86-8705C191005C}" destId="{10814DB1-E653-437F-980E-25CCC58CE46B}" srcOrd="0" destOrd="0" presId="urn:microsoft.com/office/officeart/2005/8/layout/hierarchy3"/>
    <dgm:cxn modelId="{193E0058-E6B9-4F9A-9A99-B386C9F308A1}" type="presOf" srcId="{98948011-4157-4D8F-A6E9-CE520BA66FBF}" destId="{1DB3F5A6-81C6-4679-B7A6-B0DC9584A97A}" srcOrd="0" destOrd="0" presId="urn:microsoft.com/office/officeart/2005/8/layout/hierarchy3"/>
    <dgm:cxn modelId="{F98D9022-5696-4D5B-B7E5-4232A0B790F6}" type="presOf" srcId="{9B1F366C-9D63-4AFC-BAA4-5853ADEA11DE}" destId="{3A41B8E2-2DEE-46F7-B7F6-CFCAAD3C30A9}" srcOrd="0" destOrd="0" presId="urn:microsoft.com/office/officeart/2005/8/layout/hierarchy3"/>
    <dgm:cxn modelId="{72AE2D26-590A-4D9B-AA05-58E709A07A1F}" type="presParOf" srcId="{827A65C9-32EC-4AEC-831A-D291C9B6647A}" destId="{92181D4B-5DD0-49EC-ABD5-525B976B3D32}" srcOrd="0" destOrd="0" presId="urn:microsoft.com/office/officeart/2005/8/layout/hierarchy3"/>
    <dgm:cxn modelId="{22626887-641F-4952-A0E9-66F08306B887}" type="presParOf" srcId="{92181D4B-5DD0-49EC-ABD5-525B976B3D32}" destId="{0D520871-67D8-44BB-BE82-0CB6710FCB2C}" srcOrd="0" destOrd="0" presId="urn:microsoft.com/office/officeart/2005/8/layout/hierarchy3"/>
    <dgm:cxn modelId="{BA1E9A3F-2214-4D22-9FB4-A3D713A91366}" type="presParOf" srcId="{0D520871-67D8-44BB-BE82-0CB6710FCB2C}" destId="{1F574293-AB18-4DB6-B22A-31B5C78E7117}" srcOrd="0" destOrd="0" presId="urn:microsoft.com/office/officeart/2005/8/layout/hierarchy3"/>
    <dgm:cxn modelId="{A383E0A5-4444-4846-908A-4DABEDD9D07F}" type="presParOf" srcId="{0D520871-67D8-44BB-BE82-0CB6710FCB2C}" destId="{25803A87-E764-4461-9D46-C5C76CF117EB}" srcOrd="1" destOrd="0" presId="urn:microsoft.com/office/officeart/2005/8/layout/hierarchy3"/>
    <dgm:cxn modelId="{79169D78-52FC-49B4-84E1-5730D62A05FE}" type="presParOf" srcId="{92181D4B-5DD0-49EC-ABD5-525B976B3D32}" destId="{6FE38E4E-74F5-426D-A17A-1F7460ED70AD}" srcOrd="1" destOrd="0" presId="urn:microsoft.com/office/officeart/2005/8/layout/hierarchy3"/>
    <dgm:cxn modelId="{6945A68E-08CD-4DBC-BC85-B7135E2521DE}" type="presParOf" srcId="{6FE38E4E-74F5-426D-A17A-1F7460ED70AD}" destId="{1DB3F5A6-81C6-4679-B7A6-B0DC9584A97A}" srcOrd="0" destOrd="0" presId="urn:microsoft.com/office/officeart/2005/8/layout/hierarchy3"/>
    <dgm:cxn modelId="{1AD44B1C-71B2-4F44-9B58-EB8D737A6CDC}" type="presParOf" srcId="{6FE38E4E-74F5-426D-A17A-1F7460ED70AD}" destId="{689CFFFD-AF67-4E15-B70F-329A4DC1C5EE}" srcOrd="1" destOrd="0" presId="urn:microsoft.com/office/officeart/2005/8/layout/hierarchy3"/>
    <dgm:cxn modelId="{4C27B84B-C8D8-4251-BA93-226C5A6EC1A2}" type="presParOf" srcId="{6FE38E4E-74F5-426D-A17A-1F7460ED70AD}" destId="{C81C36A6-7756-4F45-AEBC-8D38FD737B17}" srcOrd="2" destOrd="0" presId="urn:microsoft.com/office/officeart/2005/8/layout/hierarchy3"/>
    <dgm:cxn modelId="{F145B666-B740-4F47-9A41-592EB67B8942}" type="presParOf" srcId="{6FE38E4E-74F5-426D-A17A-1F7460ED70AD}" destId="{B416B31F-73B5-47BA-86C1-BCAD5E84D5DA}" srcOrd="3" destOrd="0" presId="urn:microsoft.com/office/officeart/2005/8/layout/hierarchy3"/>
    <dgm:cxn modelId="{2A879D0A-CE28-48DF-96F2-F9D1A2351580}" type="presParOf" srcId="{6FE38E4E-74F5-426D-A17A-1F7460ED70AD}" destId="{E6B9D3FA-E16F-45AB-92DF-035026DF452E}" srcOrd="4" destOrd="0" presId="urn:microsoft.com/office/officeart/2005/8/layout/hierarchy3"/>
    <dgm:cxn modelId="{45296ED5-D631-4EE9-AA59-B00C5FD5E907}" type="presParOf" srcId="{6FE38E4E-74F5-426D-A17A-1F7460ED70AD}" destId="{34AB2283-45A2-46CC-B826-999BD45DAE3D}" srcOrd="5" destOrd="0" presId="urn:microsoft.com/office/officeart/2005/8/layout/hierarchy3"/>
    <dgm:cxn modelId="{76D4EFE0-5530-4A87-AF53-2A6DE8811D4F}" type="presParOf" srcId="{6FE38E4E-74F5-426D-A17A-1F7460ED70AD}" destId="{3EE6D56A-3B7D-4E03-9BF0-CE64DE32CFCC}" srcOrd="6" destOrd="0" presId="urn:microsoft.com/office/officeart/2005/8/layout/hierarchy3"/>
    <dgm:cxn modelId="{7A4739AD-D26F-493C-83F9-19F0015C5F9B}" type="presParOf" srcId="{6FE38E4E-74F5-426D-A17A-1F7460ED70AD}" destId="{A00689B1-7EA2-40AA-B21A-D680CD3D0636}" srcOrd="7" destOrd="0" presId="urn:microsoft.com/office/officeart/2005/8/layout/hierarchy3"/>
    <dgm:cxn modelId="{AA1D9630-0058-47CB-90A4-71C258D6BEB1}" type="presParOf" srcId="{6FE38E4E-74F5-426D-A17A-1F7460ED70AD}" destId="{F7AE5A67-A1BE-4DF9-BD22-B352A684C75C}" srcOrd="8" destOrd="0" presId="urn:microsoft.com/office/officeart/2005/8/layout/hierarchy3"/>
    <dgm:cxn modelId="{931E9885-62E5-4155-AD08-54C0ECFF2C03}" type="presParOf" srcId="{6FE38E4E-74F5-426D-A17A-1F7460ED70AD}" destId="{3D5151E0-295F-466C-9EE1-2683D50A58CB}" srcOrd="9" destOrd="0" presId="urn:microsoft.com/office/officeart/2005/8/layout/hierarchy3"/>
    <dgm:cxn modelId="{66A8C871-26E1-4FD6-B45B-CBB20EA47E27}" type="presParOf" srcId="{6FE38E4E-74F5-426D-A17A-1F7460ED70AD}" destId="{7F1C1A75-3DE1-4271-9746-4B33448BB10C}" srcOrd="10" destOrd="0" presId="urn:microsoft.com/office/officeart/2005/8/layout/hierarchy3"/>
    <dgm:cxn modelId="{045544E7-EC0D-45AE-AE84-0A3A2A08A4B3}" type="presParOf" srcId="{6FE38E4E-74F5-426D-A17A-1F7460ED70AD}" destId="{2C0DA1D4-372C-46BD-A998-AA37D1571282}" srcOrd="11" destOrd="0" presId="urn:microsoft.com/office/officeart/2005/8/layout/hierarchy3"/>
    <dgm:cxn modelId="{D344B960-8E65-499B-BE97-78E291D75FEF}" type="presParOf" srcId="{6FE38E4E-74F5-426D-A17A-1F7460ED70AD}" destId="{C3E16BA9-ADA0-465D-9716-E9F9165EC120}" srcOrd="12" destOrd="0" presId="urn:microsoft.com/office/officeart/2005/8/layout/hierarchy3"/>
    <dgm:cxn modelId="{4EC77FE8-A160-4507-A399-3FDAD62C04CC}" type="presParOf" srcId="{6FE38E4E-74F5-426D-A17A-1F7460ED70AD}" destId="{D53B8AE3-1AFB-4C0E-8C13-2EB95DFB2556}" srcOrd="13" destOrd="0" presId="urn:microsoft.com/office/officeart/2005/8/layout/hierarchy3"/>
    <dgm:cxn modelId="{C7F7CBB7-26A1-4E2A-9152-E2B54769A847}" type="presParOf" srcId="{827A65C9-32EC-4AEC-831A-D291C9B6647A}" destId="{1FD45331-ED50-410A-B557-5A5AC7D951EE}" srcOrd="1" destOrd="0" presId="urn:microsoft.com/office/officeart/2005/8/layout/hierarchy3"/>
    <dgm:cxn modelId="{0850FF9B-79B0-4F9E-98D5-0CE04B7B0C9D}" type="presParOf" srcId="{1FD45331-ED50-410A-B557-5A5AC7D951EE}" destId="{06EBD26D-43F4-4029-9AF9-C6531E4CE291}" srcOrd="0" destOrd="0" presId="urn:microsoft.com/office/officeart/2005/8/layout/hierarchy3"/>
    <dgm:cxn modelId="{E2538EC6-C235-4646-9C3E-17E87378F5FF}" type="presParOf" srcId="{06EBD26D-43F4-4029-9AF9-C6531E4CE291}" destId="{16BC91D8-0D2B-47EA-BB1D-A86384BBDE1A}" srcOrd="0" destOrd="0" presId="urn:microsoft.com/office/officeart/2005/8/layout/hierarchy3"/>
    <dgm:cxn modelId="{881FE090-7AD9-4E43-B357-27E0A49A4F22}" type="presParOf" srcId="{06EBD26D-43F4-4029-9AF9-C6531E4CE291}" destId="{DE50AF47-A3E2-4351-9534-699A04ED825C}" srcOrd="1" destOrd="0" presId="urn:microsoft.com/office/officeart/2005/8/layout/hierarchy3"/>
    <dgm:cxn modelId="{4E6957D3-C17F-44F5-B64E-C6EAB6258553}" type="presParOf" srcId="{1FD45331-ED50-410A-B557-5A5AC7D951EE}" destId="{B6A54646-DEE4-4931-977C-1BFDD5188313}" srcOrd="1" destOrd="0" presId="urn:microsoft.com/office/officeart/2005/8/layout/hierarchy3"/>
    <dgm:cxn modelId="{A14CD6BC-E9D6-4BBD-B274-8C3AF516C811}" type="presParOf" srcId="{B6A54646-DEE4-4931-977C-1BFDD5188313}" destId="{7633DE43-DB09-45F9-BEF3-89E502117B5E}" srcOrd="0" destOrd="0" presId="urn:microsoft.com/office/officeart/2005/8/layout/hierarchy3"/>
    <dgm:cxn modelId="{4A118615-A2BF-45E6-A5F2-4E02D23211A5}" type="presParOf" srcId="{B6A54646-DEE4-4931-977C-1BFDD5188313}" destId="{E83F63C0-0D4E-4DB9-BBE9-D05D34CAFBD0}" srcOrd="1" destOrd="0" presId="urn:microsoft.com/office/officeart/2005/8/layout/hierarchy3"/>
    <dgm:cxn modelId="{5C93E0FB-366D-437B-9646-07DFE825C9F5}" type="presParOf" srcId="{B6A54646-DEE4-4931-977C-1BFDD5188313}" destId="{BCFD7B68-BC2C-4C1B-9930-ED1CC6E90BF7}" srcOrd="2" destOrd="0" presId="urn:microsoft.com/office/officeart/2005/8/layout/hierarchy3"/>
    <dgm:cxn modelId="{326802B9-A90E-4DFD-9945-CF87CEE6DA5C}" type="presParOf" srcId="{B6A54646-DEE4-4931-977C-1BFDD5188313}" destId="{60329573-E46C-4932-944C-7E6E7CEC4ED5}" srcOrd="3" destOrd="0" presId="urn:microsoft.com/office/officeart/2005/8/layout/hierarchy3"/>
    <dgm:cxn modelId="{786E0D54-354C-4514-B32F-44DFAF646AA0}" type="presParOf" srcId="{B6A54646-DEE4-4931-977C-1BFDD5188313}" destId="{3A41B8E2-2DEE-46F7-B7F6-CFCAAD3C30A9}" srcOrd="4" destOrd="0" presId="urn:microsoft.com/office/officeart/2005/8/layout/hierarchy3"/>
    <dgm:cxn modelId="{54014087-B93E-4DD7-8B03-7BEF2FC74B9C}" type="presParOf" srcId="{B6A54646-DEE4-4931-977C-1BFDD5188313}" destId="{D3C681CA-5775-4FDC-A5BE-E51133DCA8DA}" srcOrd="5" destOrd="0" presId="urn:microsoft.com/office/officeart/2005/8/layout/hierarchy3"/>
    <dgm:cxn modelId="{7CF0E694-A7A3-4F91-996A-AD6FB287E659}" type="presParOf" srcId="{B6A54646-DEE4-4931-977C-1BFDD5188313}" destId="{10814DB1-E653-437F-980E-25CCC58CE46B}" srcOrd="6" destOrd="0" presId="urn:microsoft.com/office/officeart/2005/8/layout/hierarchy3"/>
    <dgm:cxn modelId="{5EA9D889-AC86-4BF8-A13A-16053C3C3810}" type="presParOf" srcId="{B6A54646-DEE4-4931-977C-1BFDD5188313}" destId="{9F81105F-CAFF-47DB-BB39-089F2223F180}" srcOrd="7" destOrd="0" presId="urn:microsoft.com/office/officeart/2005/8/layout/hierarchy3"/>
    <dgm:cxn modelId="{EDFCAD5E-BCBA-4DC6-AD0A-D516151B5438}" type="presParOf" srcId="{B6A54646-DEE4-4931-977C-1BFDD5188313}" destId="{D6E28BFF-E415-49BB-9DD2-A0D595CC17EB}" srcOrd="8" destOrd="0" presId="urn:microsoft.com/office/officeart/2005/8/layout/hierarchy3"/>
    <dgm:cxn modelId="{20D78D59-78A6-4D23-B989-5756BFFFAC96}" type="presParOf" srcId="{B6A54646-DEE4-4931-977C-1BFDD5188313}" destId="{E4FE0644-2E68-4632-9761-8A3E800815AA}" srcOrd="9" destOrd="0" presId="urn:microsoft.com/office/officeart/2005/8/layout/hierarchy3"/>
    <dgm:cxn modelId="{F8CCF6E3-C611-4872-AEA1-D445A33341A5}" type="presParOf" srcId="{827A65C9-32EC-4AEC-831A-D291C9B6647A}" destId="{B58D4D86-E0BB-4E2A-A0FE-69B8D9A8EC5B}" srcOrd="2" destOrd="0" presId="urn:microsoft.com/office/officeart/2005/8/layout/hierarchy3"/>
    <dgm:cxn modelId="{D31E177B-8179-4FE1-A25D-E13B25035B66}" type="presParOf" srcId="{B58D4D86-E0BB-4E2A-A0FE-69B8D9A8EC5B}" destId="{42AD8A56-2C82-486F-945B-205317E07854}" srcOrd="0" destOrd="0" presId="urn:microsoft.com/office/officeart/2005/8/layout/hierarchy3"/>
    <dgm:cxn modelId="{1DA27A32-9F7C-4FBA-9F67-8BB563AFA2F5}" type="presParOf" srcId="{42AD8A56-2C82-486F-945B-205317E07854}" destId="{C6BC383F-4C8E-4762-AE57-423DDDB37AFF}" srcOrd="0" destOrd="0" presId="urn:microsoft.com/office/officeart/2005/8/layout/hierarchy3"/>
    <dgm:cxn modelId="{6E8ED63B-6BF4-4C8C-A500-B43FD74A5A99}" type="presParOf" srcId="{42AD8A56-2C82-486F-945B-205317E07854}" destId="{4EB6872B-0668-4B5A-B3B1-DEAE9C426971}" srcOrd="1" destOrd="0" presId="urn:microsoft.com/office/officeart/2005/8/layout/hierarchy3"/>
    <dgm:cxn modelId="{B9487AEE-4329-47C4-83A1-490FA2B111A5}" type="presParOf" srcId="{B58D4D86-E0BB-4E2A-A0FE-69B8D9A8EC5B}" destId="{65570B82-E17C-4A01-B9B5-CD94A7A12915}" srcOrd="1" destOrd="0" presId="urn:microsoft.com/office/officeart/2005/8/layout/hierarchy3"/>
    <dgm:cxn modelId="{CF9825DE-FF73-44FD-8D97-4249B70045D0}" type="presParOf" srcId="{65570B82-E17C-4A01-B9B5-CD94A7A12915}" destId="{A050A910-4464-4036-9D5B-3C8B982055F8}" srcOrd="0" destOrd="0" presId="urn:microsoft.com/office/officeart/2005/8/layout/hierarchy3"/>
    <dgm:cxn modelId="{9F5D35EA-2442-4E01-82E4-BBCF2014B787}" type="presParOf" srcId="{65570B82-E17C-4A01-B9B5-CD94A7A12915}" destId="{748063AE-F82F-4997-9D79-FB4B15CD1465}" srcOrd="1" destOrd="0" presId="urn:microsoft.com/office/officeart/2005/8/layout/hierarchy3"/>
    <dgm:cxn modelId="{7F229052-3E53-4806-9FA7-A4CD133399E4}" type="presParOf" srcId="{65570B82-E17C-4A01-B9B5-CD94A7A12915}" destId="{E2AA46E1-A9C2-4C56-B82B-F9ACA0BCBF3B}" srcOrd="2" destOrd="0" presId="urn:microsoft.com/office/officeart/2005/8/layout/hierarchy3"/>
    <dgm:cxn modelId="{A92E74BE-CC78-4E32-912E-BA8159CAB0D8}" type="presParOf" srcId="{65570B82-E17C-4A01-B9B5-CD94A7A12915}" destId="{06EEA354-7975-47D9-A51A-0E0524160D3B}" srcOrd="3" destOrd="0" presId="urn:microsoft.com/office/officeart/2005/8/layout/hierarchy3"/>
    <dgm:cxn modelId="{55E20CD2-F4D7-46DA-8D66-613A1BC55ED0}" type="presParOf" srcId="{65570B82-E17C-4A01-B9B5-CD94A7A12915}" destId="{E018F247-E5C7-4947-8C0B-12F6C0D43DBE}" srcOrd="4" destOrd="0" presId="urn:microsoft.com/office/officeart/2005/8/layout/hierarchy3"/>
    <dgm:cxn modelId="{C536CFC8-6032-46E2-8E9B-5E4E7EB276E5}" type="presParOf" srcId="{65570B82-E17C-4A01-B9B5-CD94A7A12915}" destId="{18800AE1-3F63-4BBF-8BB0-4095E11EF108}" srcOrd="5" destOrd="0" presId="urn:microsoft.com/office/officeart/2005/8/layout/hierarchy3"/>
    <dgm:cxn modelId="{4C1B4D1E-D230-48FC-9C22-EC5A893C472C}" type="presParOf" srcId="{827A65C9-32EC-4AEC-831A-D291C9B6647A}" destId="{9DF0661A-F70F-4607-9097-73A7DC9BD112}" srcOrd="3" destOrd="0" presId="urn:microsoft.com/office/officeart/2005/8/layout/hierarchy3"/>
    <dgm:cxn modelId="{7FEDB89B-FB9F-4304-9845-AD1B46A37BE1}" type="presParOf" srcId="{9DF0661A-F70F-4607-9097-73A7DC9BD112}" destId="{D5C31D2B-75F2-4CBD-9F2B-BC84FD1D66F2}" srcOrd="0" destOrd="0" presId="urn:microsoft.com/office/officeart/2005/8/layout/hierarchy3"/>
    <dgm:cxn modelId="{8D609F3F-3A3C-4ACD-AEAB-398EE1737528}" type="presParOf" srcId="{D5C31D2B-75F2-4CBD-9F2B-BC84FD1D66F2}" destId="{844C4103-08FD-4481-95BE-808601290F45}" srcOrd="0" destOrd="0" presId="urn:microsoft.com/office/officeart/2005/8/layout/hierarchy3"/>
    <dgm:cxn modelId="{D8972087-0D42-4E4D-ABE1-3DA18C701ADD}" type="presParOf" srcId="{D5C31D2B-75F2-4CBD-9F2B-BC84FD1D66F2}" destId="{B98F78BB-BECF-4163-92D5-652BBD49C36F}" srcOrd="1" destOrd="0" presId="urn:microsoft.com/office/officeart/2005/8/layout/hierarchy3"/>
    <dgm:cxn modelId="{D4AAC952-3A15-4BDC-97B7-54684F02DA69}" type="presParOf" srcId="{9DF0661A-F70F-4607-9097-73A7DC9BD112}" destId="{4E1B456A-B4B2-4AF2-B4E7-2531137E40A3}" srcOrd="1" destOrd="0" presId="urn:microsoft.com/office/officeart/2005/8/layout/hierarchy3"/>
    <dgm:cxn modelId="{19D57459-6C1C-4DAE-9162-F698F8F890C1}" type="presParOf" srcId="{4E1B456A-B4B2-4AF2-B4E7-2531137E40A3}" destId="{E89863E1-B0FF-43AF-BC9F-590562E0ADB9}" srcOrd="0" destOrd="0" presId="urn:microsoft.com/office/officeart/2005/8/layout/hierarchy3"/>
    <dgm:cxn modelId="{848B7824-7869-44F9-8268-0ACE044972BD}" type="presParOf" srcId="{4E1B456A-B4B2-4AF2-B4E7-2531137E40A3}" destId="{4CF3B31F-3EAA-4446-B92D-7A45B477249E}" srcOrd="1" destOrd="0" presId="urn:microsoft.com/office/officeart/2005/8/layout/hierarchy3"/>
    <dgm:cxn modelId="{FE4C09B5-6D54-4986-99D5-D313AF364BAD}" type="presParOf" srcId="{827A65C9-32EC-4AEC-831A-D291C9B6647A}" destId="{E91E38F2-23A2-4C87-8996-6EEFB4F7018C}" srcOrd="4" destOrd="0" presId="urn:microsoft.com/office/officeart/2005/8/layout/hierarchy3"/>
    <dgm:cxn modelId="{27D57741-FF44-4425-BC97-2C62E75ABB93}" type="presParOf" srcId="{E91E38F2-23A2-4C87-8996-6EEFB4F7018C}" destId="{F4F7CA33-8FCF-4A46-A668-817C98710022}" srcOrd="0" destOrd="0" presId="urn:microsoft.com/office/officeart/2005/8/layout/hierarchy3"/>
    <dgm:cxn modelId="{8B778DA9-A21F-4508-9CAE-E7E94E741CA4}" type="presParOf" srcId="{F4F7CA33-8FCF-4A46-A668-817C98710022}" destId="{7D250967-4DC5-41E5-B21C-53DDA0CA840F}" srcOrd="0" destOrd="0" presId="urn:microsoft.com/office/officeart/2005/8/layout/hierarchy3"/>
    <dgm:cxn modelId="{85F6CB0D-BD58-4B9C-ACF8-DD8E4667B8EC}" type="presParOf" srcId="{F4F7CA33-8FCF-4A46-A668-817C98710022}" destId="{D99CAB31-75F9-41A3-B034-BD5BF417FF89}" srcOrd="1" destOrd="0" presId="urn:microsoft.com/office/officeart/2005/8/layout/hierarchy3"/>
    <dgm:cxn modelId="{2CD1AA53-51E6-4BCC-B930-BAEE9A810CCB}" type="presParOf" srcId="{E91E38F2-23A2-4C87-8996-6EEFB4F7018C}" destId="{6F092A4D-96FB-482B-930D-9F367EFA61C4}" srcOrd="1" destOrd="0" presId="urn:microsoft.com/office/officeart/2005/8/layout/hierarchy3"/>
    <dgm:cxn modelId="{8B847513-3DDD-4197-8CAA-E33FC8F5D5D8}" type="presParOf" srcId="{6F092A4D-96FB-482B-930D-9F367EFA61C4}" destId="{999106FA-D12C-4FDF-A4C6-0926340FE914}" srcOrd="0" destOrd="0" presId="urn:microsoft.com/office/officeart/2005/8/layout/hierarchy3"/>
    <dgm:cxn modelId="{31993CDE-2D68-4D42-976B-6BB738B26049}" type="presParOf" srcId="{6F092A4D-96FB-482B-930D-9F367EFA61C4}" destId="{03DC6080-3E06-40F2-82A9-C030697B221A}" srcOrd="1" destOrd="0" presId="urn:microsoft.com/office/officeart/2005/8/layout/hierarchy3"/>
    <dgm:cxn modelId="{A944B3DE-AD88-4EB6-A6F6-88DB3587DB79}" type="presParOf" srcId="{6F092A4D-96FB-482B-930D-9F367EFA61C4}" destId="{41687755-AEA7-4245-A2AC-824BC199242A}" srcOrd="2" destOrd="0" presId="urn:microsoft.com/office/officeart/2005/8/layout/hierarchy3"/>
    <dgm:cxn modelId="{18BD155F-F591-41EC-8461-EF0D9CAA7538}" type="presParOf" srcId="{6F092A4D-96FB-482B-930D-9F367EFA61C4}" destId="{F519BC0E-FD2D-488F-A918-C963856DACF6}" srcOrd="3" destOrd="0" presId="urn:microsoft.com/office/officeart/2005/8/layout/hierarchy3"/>
    <dgm:cxn modelId="{C56377BC-F848-4039-A03E-9A92344C3CDD}" type="presParOf" srcId="{6F092A4D-96FB-482B-930D-9F367EFA61C4}" destId="{6EB1E058-57BC-4B96-91A3-79E7591F49E1}" srcOrd="4" destOrd="0" presId="urn:microsoft.com/office/officeart/2005/8/layout/hierarchy3"/>
    <dgm:cxn modelId="{EE00805C-CDB7-4163-AE17-110E14E83452}" type="presParOf" srcId="{6F092A4D-96FB-482B-930D-9F367EFA61C4}" destId="{584EDAD3-69AD-4C26-A093-8A8930A02628}" srcOrd="5" destOrd="0" presId="urn:microsoft.com/office/officeart/2005/8/layout/hierarchy3"/>
    <dgm:cxn modelId="{6B299390-1AD6-49DA-90A3-66DFC59EB639}" type="presParOf" srcId="{6F092A4D-96FB-482B-930D-9F367EFA61C4}" destId="{092865D9-F4E9-449A-A361-40E009F23146}" srcOrd="6" destOrd="0" presId="urn:microsoft.com/office/officeart/2005/8/layout/hierarchy3"/>
    <dgm:cxn modelId="{DF9C0DD9-A041-4247-8EA4-AD7CF222DE01}" type="presParOf" srcId="{6F092A4D-96FB-482B-930D-9F367EFA61C4}" destId="{5A18D087-2D8F-4AAE-8B7C-8A613B801393}" srcOrd="7" destOrd="0" presId="urn:microsoft.com/office/officeart/2005/8/layout/hierarchy3"/>
    <dgm:cxn modelId="{C829E1A5-AD3B-4945-B541-C7172A9655D2}" type="presParOf" srcId="{6F092A4D-96FB-482B-930D-9F367EFA61C4}" destId="{C62BACAA-C382-4D2B-9F17-18CA746F3269}" srcOrd="8" destOrd="0" presId="urn:microsoft.com/office/officeart/2005/8/layout/hierarchy3"/>
    <dgm:cxn modelId="{B0C25338-58AD-4139-B199-D72B9DE27C6D}" type="presParOf" srcId="{6F092A4D-96FB-482B-930D-9F367EFA61C4}" destId="{550CF6F6-4D38-4F71-8D92-5197E6FA1D7F}" srcOrd="9" destOrd="0" presId="urn:microsoft.com/office/officeart/2005/8/layout/hierarchy3"/>
    <dgm:cxn modelId="{DC90EF16-9B67-4B7C-A712-069783821225}" type="presParOf" srcId="{6F092A4D-96FB-482B-930D-9F367EFA61C4}" destId="{8960F896-4C60-4C58-AA39-DA8A35E47752}" srcOrd="10" destOrd="0" presId="urn:microsoft.com/office/officeart/2005/8/layout/hierarchy3"/>
    <dgm:cxn modelId="{03291D78-8AAB-45AC-8827-E58632A5BF02}" type="presParOf" srcId="{6F092A4D-96FB-482B-930D-9F367EFA61C4}" destId="{8826B0B5-9298-41EE-843E-1E32E108BDAF}" srcOrd="11" destOrd="0" presId="urn:microsoft.com/office/officeart/2005/8/layout/hierarchy3"/>
    <dgm:cxn modelId="{B5655C0A-4B0A-44F2-B7BD-8FEA58160893}" type="presParOf" srcId="{6F092A4D-96FB-482B-930D-9F367EFA61C4}" destId="{8783F7A1-5A74-4603-9A7E-8ABC865F8900}" srcOrd="12" destOrd="0" presId="urn:microsoft.com/office/officeart/2005/8/layout/hierarchy3"/>
    <dgm:cxn modelId="{5E1154F6-3601-484E-85AA-692CFEF6D48A}" type="presParOf" srcId="{6F092A4D-96FB-482B-930D-9F367EFA61C4}" destId="{4847B8F1-C7F0-4138-B498-E29A0185E196}" srcOrd="13" destOrd="0" presId="urn:microsoft.com/office/officeart/2005/8/layout/hierarchy3"/>
    <dgm:cxn modelId="{963E5D9D-4576-4FB2-9D7C-639B8703FBED}" type="presParOf" srcId="{827A65C9-32EC-4AEC-831A-D291C9B6647A}" destId="{C5F8AC14-A8A1-4276-9FCE-7C1B12036963}" srcOrd="5" destOrd="0" presId="urn:microsoft.com/office/officeart/2005/8/layout/hierarchy3"/>
    <dgm:cxn modelId="{A7134F51-B3B6-4958-B430-A699D01E486D}" type="presParOf" srcId="{C5F8AC14-A8A1-4276-9FCE-7C1B12036963}" destId="{16C764A3-FC88-4290-A167-66912E079F8C}" srcOrd="0" destOrd="0" presId="urn:microsoft.com/office/officeart/2005/8/layout/hierarchy3"/>
    <dgm:cxn modelId="{AEEB75B0-2816-406B-9826-884ACDB02CC9}" type="presParOf" srcId="{16C764A3-FC88-4290-A167-66912E079F8C}" destId="{4631E4F9-76E9-4BB4-BA38-882A0C0D0F4D}" srcOrd="0" destOrd="0" presId="urn:microsoft.com/office/officeart/2005/8/layout/hierarchy3"/>
    <dgm:cxn modelId="{C1E547FE-FD35-4622-A38F-E9C2C60F61B8}" type="presParOf" srcId="{16C764A3-FC88-4290-A167-66912E079F8C}" destId="{3E80AEBA-C3BA-40C5-816F-DA1330856072}" srcOrd="1" destOrd="0" presId="urn:microsoft.com/office/officeart/2005/8/layout/hierarchy3"/>
    <dgm:cxn modelId="{EE29A77E-E5F2-4BEF-9D41-879886683B22}" type="presParOf" srcId="{C5F8AC14-A8A1-4276-9FCE-7C1B12036963}" destId="{97CE31F7-1274-499D-8B3E-CDD804740643}" srcOrd="1" destOrd="0" presId="urn:microsoft.com/office/officeart/2005/8/layout/hierarchy3"/>
    <dgm:cxn modelId="{75A57475-6E6E-42D6-B625-41E07269166A}" type="presParOf" srcId="{97CE31F7-1274-499D-8B3E-CDD804740643}" destId="{C4F54D97-7246-4480-9F45-7C9314B814C3}" srcOrd="0" destOrd="0" presId="urn:microsoft.com/office/officeart/2005/8/layout/hierarchy3"/>
    <dgm:cxn modelId="{17BCDA90-1FAA-407C-827B-8AA3628E1703}" type="presParOf" srcId="{97CE31F7-1274-499D-8B3E-CDD804740643}" destId="{00483F41-A2C5-4614-9D4D-FE9DA9DC1ED6}" srcOrd="1" destOrd="0" presId="urn:microsoft.com/office/officeart/2005/8/layout/hierarchy3"/>
    <dgm:cxn modelId="{A9B236D5-2DEE-4B45-BF1F-9C137E621747}" type="presParOf" srcId="{97CE31F7-1274-499D-8B3E-CDD804740643}" destId="{3FF492B3-2745-4FC8-B5D8-1B06939FB504}" srcOrd="2" destOrd="0" presId="urn:microsoft.com/office/officeart/2005/8/layout/hierarchy3"/>
    <dgm:cxn modelId="{55A2AFB8-957A-4B5B-A553-6CB55B3A50D1}" type="presParOf" srcId="{97CE31F7-1274-499D-8B3E-CDD804740643}" destId="{E3837F0D-0545-4C50-845D-76DC3E74590C}" srcOrd="3" destOrd="0" presId="urn:microsoft.com/office/officeart/2005/8/layout/hierarchy3"/>
    <dgm:cxn modelId="{866DFE3E-77AB-430B-814A-870BB6C229AE}" type="presParOf" srcId="{97CE31F7-1274-499D-8B3E-CDD804740643}" destId="{4708B757-C542-45C9-9CD3-365E35C2D471}" srcOrd="4" destOrd="0" presId="urn:microsoft.com/office/officeart/2005/8/layout/hierarchy3"/>
    <dgm:cxn modelId="{8E91C17C-41EB-405A-B253-8766855521BB}" type="presParOf" srcId="{97CE31F7-1274-499D-8B3E-CDD804740643}" destId="{ACE5C5A6-5F55-4C93-A353-680316A6BAD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F795B-A5DF-404A-93EE-C002B09BD057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0804-9F5A-4F51-90AC-4A5C415E68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2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804-9F5A-4F51-90AC-4A5C415E682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0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804-9F5A-4F51-90AC-4A5C415E682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79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804-9F5A-4F51-90AC-4A5C415E682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6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804-9F5A-4F51-90AC-4A5C415E682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0804-9F5A-4F51-90AC-4A5C415E682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1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24B926-A277-4273-B56C-CC33050066CB}" type="datetimeFigureOut">
              <a:rPr lang="cs-CZ" smtClean="0"/>
              <a:pPr/>
              <a:t>13. 9. 2019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EA42D9-B23C-4D34-8CE9-8B9011FD23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1844825"/>
            <a:ext cx="8458200" cy="42309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>
                <a:effectLst/>
              </a:rPr>
              <a:t>theoretical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definition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Jana Kratochvílová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/>
              <a:t>Educational</a:t>
            </a:r>
            <a:r>
              <a:rPr lang="cs-CZ" sz="3600" dirty="0" smtClean="0"/>
              <a:t> </a:t>
            </a:r>
            <a:r>
              <a:rPr lang="cs-CZ" sz="3600" dirty="0" err="1"/>
              <a:t>Diagnostics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janicka\AppData\Local\Microsoft\Windows\Temporary Internet Files\Content.IE5\HEN0D9WK\MC9003433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2818838" cy="333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>
                <a:effectLst/>
              </a:rPr>
              <a:t>Methods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educational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diagnosis</a:t>
            </a:r>
            <a:endParaRPr lang="cs-CZ" dirty="0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Method: process, </a:t>
            </a:r>
            <a:r>
              <a:rPr lang="en-US" sz="2400" dirty="0" smtClean="0"/>
              <a:t>way, means of discovering the </a:t>
            </a:r>
            <a:r>
              <a:rPr lang="en-US" sz="2400" dirty="0"/>
              <a:t>pupil's personality </a:t>
            </a:r>
            <a:br>
              <a:rPr lang="en-US" sz="2400" dirty="0"/>
            </a:br>
            <a:r>
              <a:rPr lang="en-US" sz="2400" dirty="0"/>
              <a:t>  </a:t>
            </a:r>
            <a:r>
              <a:rPr lang="en-US" sz="2400" dirty="0" smtClean="0"/>
              <a:t>The </a:t>
            </a:r>
            <a:r>
              <a:rPr lang="en-US" sz="2400" dirty="0"/>
              <a:t>steps that we need </a:t>
            </a:r>
            <a:r>
              <a:rPr lang="en-US" sz="2400" dirty="0" smtClean="0"/>
              <a:t>to take to arrive at comprehensive </a:t>
            </a:r>
            <a:r>
              <a:rPr lang="en-US" sz="2400" dirty="0"/>
              <a:t>knowledge of the pupil (</a:t>
            </a:r>
            <a:r>
              <a:rPr lang="en-US" sz="2400" dirty="0" smtClean="0"/>
              <a:t>see stages of </a:t>
            </a:r>
            <a:r>
              <a:rPr lang="en-US" sz="2400" dirty="0"/>
              <a:t>diagnostic procedure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Based </a:t>
            </a:r>
            <a:r>
              <a:rPr lang="en-US" sz="2400" dirty="0"/>
              <a:t>on the research methods for </a:t>
            </a:r>
            <a:r>
              <a:rPr lang="en-US" sz="2400" dirty="0" smtClean="0"/>
              <a:t>pedagogy</a:t>
            </a:r>
            <a:r>
              <a:rPr lang="en-US" sz="2400" dirty="0"/>
              <a:t>.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/>
              <a:t>It is a whole system of methods. 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/>
              <a:t>The methods vary in their intensity of preparation, implementation and evaluation. 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Using them requires </a:t>
            </a:r>
            <a:r>
              <a:rPr lang="en-US" sz="2400" dirty="0"/>
              <a:t>certain experience with diagnosis. </a:t>
            </a:r>
            <a:endParaRPr lang="cs-CZ" sz="24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During the process of diagnosing, </a:t>
            </a:r>
            <a:r>
              <a:rPr lang="en-US" sz="2400" dirty="0"/>
              <a:t>not </a:t>
            </a:r>
            <a:r>
              <a:rPr lang="en-US" sz="2400" dirty="0" smtClean="0"/>
              <a:t>only one </a:t>
            </a:r>
            <a:r>
              <a:rPr lang="en-US" sz="2400" dirty="0"/>
              <a:t>method </a:t>
            </a:r>
            <a:r>
              <a:rPr lang="en-US" sz="2400" dirty="0" smtClean="0"/>
              <a:t>should be relied on (triangulation), but the methods of pedagogical diagnosis must </a:t>
            </a:r>
            <a:r>
              <a:rPr lang="en-US" sz="2400" dirty="0"/>
              <a:t>be </a:t>
            </a:r>
            <a:r>
              <a:rPr lang="en-US" sz="2400" dirty="0" smtClean="0"/>
              <a:t>appropriately combined.</a:t>
            </a:r>
            <a:endParaRPr lang="cs-CZ" sz="2400" dirty="0"/>
          </a:p>
          <a:p>
            <a:pPr>
              <a:lnSpc>
                <a:spcPct val="80000"/>
              </a:lnSpc>
              <a:buFontTx/>
              <a:buChar char="•"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610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 </a:t>
            </a:r>
            <a:r>
              <a:rPr lang="cs-CZ" dirty="0" err="1">
                <a:effectLst/>
              </a:rPr>
              <a:t>diagnostic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methods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686800" cy="48991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O</a:t>
            </a:r>
            <a:r>
              <a:rPr lang="cs-CZ" sz="2000" dirty="0" err="1" smtClean="0"/>
              <a:t>ral</a:t>
            </a:r>
            <a:r>
              <a:rPr lang="cs-CZ" sz="2000" dirty="0" smtClean="0"/>
              <a:t> </a:t>
            </a:r>
            <a:r>
              <a:rPr lang="cs-CZ" sz="2000" dirty="0" err="1"/>
              <a:t>examinations</a:t>
            </a:r>
            <a:r>
              <a:rPr lang="cs-CZ" sz="2000" dirty="0"/>
              <a:t>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>formative </a:t>
            </a:r>
            <a:endParaRPr lang="en-US" sz="2000" dirty="0" smtClean="0"/>
          </a:p>
          <a:p>
            <a:r>
              <a:rPr lang="cs-CZ" sz="2000" dirty="0" err="1" smtClean="0"/>
              <a:t>summative</a:t>
            </a:r>
            <a:endParaRPr lang="cs-CZ" sz="2000" dirty="0" smtClean="0"/>
          </a:p>
          <a:p>
            <a:pPr marL="457200" lvl="1" indent="0">
              <a:buNone/>
            </a:pPr>
            <a:endParaRPr lang="cs-CZ" sz="2000" dirty="0" smtClean="0"/>
          </a:p>
          <a:p>
            <a:pPr lvl="1" eaLnBrk="1" hangingPunct="1">
              <a:buFontTx/>
              <a:buChar char="•"/>
            </a:pP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Written </a:t>
            </a:r>
            <a:r>
              <a:rPr lang="en-US" sz="2000" dirty="0"/>
              <a:t>examinations 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formative x summative </a:t>
            </a:r>
          </a:p>
          <a:p>
            <a:pPr>
              <a:buNone/>
            </a:pPr>
            <a:r>
              <a:rPr lang="en-US" sz="2000" dirty="0" smtClean="0"/>
              <a:t>	individual </a:t>
            </a:r>
            <a:r>
              <a:rPr lang="en-US" sz="2000" dirty="0"/>
              <a:t>x group 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short-term </a:t>
            </a:r>
            <a:r>
              <a:rPr lang="en-US" sz="2000" dirty="0" smtClean="0"/>
              <a:t>x long-term work </a:t>
            </a:r>
            <a:r>
              <a:rPr lang="en-US" sz="2000" dirty="0"/>
              <a:t>(projects, book reports,) </a:t>
            </a:r>
            <a:endParaRPr lang="en-US" sz="2000" dirty="0" smtClean="0"/>
          </a:p>
          <a:p>
            <a:pPr marL="342900" lvl="1" indent="-342900">
              <a:buNone/>
            </a:pPr>
            <a:r>
              <a:rPr lang="en-US" sz="2000" dirty="0" smtClean="0"/>
              <a:t>Finding out the results </a:t>
            </a:r>
            <a:r>
              <a:rPr lang="cs-CZ" sz="2000" dirty="0" smtClean="0"/>
              <a:t>– </a:t>
            </a:r>
            <a:r>
              <a:rPr lang="en-US" sz="2000" dirty="0" smtClean="0"/>
              <a:t>levels </a:t>
            </a:r>
            <a:r>
              <a:rPr lang="en-US" sz="2000" dirty="0"/>
              <a:t>of </a:t>
            </a:r>
            <a:r>
              <a:rPr lang="en-US" sz="2000" dirty="0" smtClean="0"/>
              <a:t>skills achieved and </a:t>
            </a:r>
            <a:r>
              <a:rPr lang="en-US" sz="2000" dirty="0"/>
              <a:t>outcomes </a:t>
            </a:r>
            <a:r>
              <a:rPr lang="en-US" sz="2000" dirty="0" smtClean="0"/>
              <a:t>from individual </a:t>
            </a:r>
            <a:r>
              <a:rPr lang="en-US" sz="2000" dirty="0"/>
              <a:t>fields of education (knowledge, skills, attitudes ...)</a:t>
            </a:r>
            <a:endParaRPr lang="cs-CZ" sz="2000" dirty="0"/>
          </a:p>
          <a:p>
            <a:pPr marL="457200" lvl="1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endParaRPr lang="cs-CZ" sz="2400" dirty="0" smtClean="0"/>
          </a:p>
        </p:txBody>
      </p:sp>
      <p:pic>
        <p:nvPicPr>
          <p:cNvPr id="4" name="Picture 5" descr="P101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30747"/>
            <a:ext cx="3456186" cy="2592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5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 </a:t>
            </a:r>
            <a:r>
              <a:rPr lang="en-US" dirty="0">
                <a:effectLst/>
              </a:rPr>
              <a:t>Diagnostic methods - Analysis of the products </a:t>
            </a:r>
            <a:r>
              <a:rPr lang="en-US" dirty="0" smtClean="0">
                <a:effectLst/>
              </a:rPr>
              <a:t>OF pupil activity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3835152" cy="4899174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sed to obtain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about: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people’s hidden mental states, attitudes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values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an individual ​​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skills and knowledge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 long-term results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written work, drawings), notes, letters ....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portfolio - a set of a pupil's work over a certain period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b="1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b="1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b="1" dirty="0" smtClean="0"/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90" y="1916832"/>
            <a:ext cx="4714714" cy="35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260350"/>
            <a:ext cx="8686800" cy="5819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dirty="0"/>
              <a:t>What information can be obtained from </a:t>
            </a:r>
            <a:r>
              <a:rPr lang="en-US" sz="3600" dirty="0" err="1" smtClean="0"/>
              <a:t>analysing</a:t>
            </a:r>
            <a:r>
              <a:rPr lang="en-US" sz="3600" dirty="0" smtClean="0"/>
              <a:t> these</a:t>
            </a:r>
            <a:r>
              <a:rPr lang="cs-CZ" sz="3600" dirty="0" smtClean="0"/>
              <a:t> </a:t>
            </a:r>
            <a:r>
              <a:rPr lang="en-US" sz="3600" dirty="0" smtClean="0"/>
              <a:t>products</a:t>
            </a:r>
            <a:r>
              <a:rPr lang="en-US" sz="3600" dirty="0"/>
              <a:t>?</a:t>
            </a:r>
            <a:endParaRPr lang="cs-CZ" sz="3600" dirty="0" smtClean="0"/>
          </a:p>
        </p:txBody>
      </p:sp>
      <p:pic>
        <p:nvPicPr>
          <p:cNvPr id="52228" name="Picture 4" descr="P1150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4230688" cy="4824412"/>
          </a:xfrm>
          <a:prstGeom prst="rect">
            <a:avLst/>
          </a:prstGeom>
          <a:noFill/>
        </p:spPr>
      </p:pic>
      <p:pic>
        <p:nvPicPr>
          <p:cNvPr id="52229" name="Picture 5" descr="P1150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557338"/>
            <a:ext cx="4464050" cy="3995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0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dirty="0" smtClean="0">
                <a:effectLst/>
              </a:rPr>
              <a:t>Text</a:t>
            </a:r>
            <a:r>
              <a:rPr lang="en-US" cap="none" dirty="0" smtClean="0">
                <a:effectLst/>
              </a:rPr>
              <a:t>s</a:t>
            </a:r>
            <a:r>
              <a:rPr lang="cs-CZ" cap="none" dirty="0" smtClean="0">
                <a:effectLst/>
              </a:rPr>
              <a:t> – </a:t>
            </a:r>
            <a:r>
              <a:rPr lang="en-US" cap="none" dirty="0" smtClean="0">
                <a:effectLst/>
              </a:rPr>
              <a:t>analysis</a:t>
            </a:r>
            <a:endParaRPr lang="cs-CZ" sz="1000" cap="none" dirty="0" smtClean="0">
              <a:effectLst/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2"/>
            <a:ext cx="4123184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 school exercise books: dictations, individual work, rewriting, </a:t>
            </a:r>
            <a:r>
              <a:rPr lang="en-US" sz="2000" dirty="0" smtClean="0">
                <a:solidFill>
                  <a:schemeClr val="tx1"/>
                </a:solidFill>
              </a:rPr>
              <a:t>copying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Free writing - creative writing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Project texts </a:t>
            </a:r>
            <a:endParaRPr lang="cs-CZ" sz="2000" dirty="0" smtClean="0"/>
          </a:p>
          <a:p>
            <a:r>
              <a:rPr lang="en-US" sz="2000" dirty="0">
                <a:solidFill>
                  <a:schemeClr val="tx1"/>
                </a:solidFill>
              </a:rPr>
              <a:t>Own notes, </a:t>
            </a:r>
            <a:r>
              <a:rPr lang="en-US" sz="2000" dirty="0" smtClean="0">
                <a:solidFill>
                  <a:schemeClr val="tx1"/>
                </a:solidFill>
              </a:rPr>
              <a:t>letters to friends, messages</a:t>
            </a:r>
            <a:endParaRPr lang="cs-CZ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03" y="980728"/>
            <a:ext cx="3792537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524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5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effectLst/>
              </a:rPr>
              <a:t>observation</a:t>
            </a:r>
            <a:endParaRPr lang="cs-CZ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4104456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>
                <a:effectLst/>
              </a:rPr>
              <a:t>1) </a:t>
            </a:r>
            <a:r>
              <a:rPr lang="en-US" sz="2000" dirty="0" smtClean="0">
                <a:effectLst/>
              </a:rPr>
              <a:t>Length of observation</a:t>
            </a:r>
            <a:endParaRPr lang="cs-CZ" sz="2000" dirty="0">
              <a:effectLst/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b="1" dirty="0" smtClean="0">
                <a:effectLst/>
              </a:rPr>
              <a:t>Short-term</a:t>
            </a:r>
            <a:endParaRPr lang="cs-CZ" sz="2000" dirty="0" smtClean="0">
              <a:effectLst/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b="1" dirty="0" smtClean="0">
                <a:effectLst/>
              </a:rPr>
              <a:t>Long-term</a:t>
            </a:r>
            <a:endParaRPr lang="cs-CZ" sz="2000" dirty="0"/>
          </a:p>
          <a:p>
            <a:pPr lvl="2">
              <a:lnSpc>
                <a:spcPct val="80000"/>
              </a:lnSpc>
            </a:pPr>
            <a:endParaRPr lang="cs-CZ" sz="20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 smtClean="0">
                <a:effectLst/>
              </a:rPr>
              <a:t>2</a:t>
            </a:r>
            <a:r>
              <a:rPr lang="cs-CZ" sz="2000" dirty="0">
                <a:effectLst/>
              </a:rPr>
              <a:t>) </a:t>
            </a:r>
            <a:r>
              <a:rPr lang="en-US" sz="2000" dirty="0" smtClean="0">
                <a:effectLst/>
              </a:rPr>
              <a:t>Wh</a:t>
            </a:r>
            <a:r>
              <a:rPr lang="en-US" sz="2000" dirty="0" smtClean="0"/>
              <a:t>o are we observing</a:t>
            </a:r>
            <a:endParaRPr lang="cs-CZ" sz="2000" dirty="0">
              <a:effectLst/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2000" b="1" dirty="0" smtClean="0">
                <a:effectLst/>
              </a:rPr>
              <a:t>Introspection</a:t>
            </a:r>
            <a:r>
              <a:rPr lang="cs-CZ" sz="2000" dirty="0" smtClean="0">
                <a:effectLst/>
              </a:rPr>
              <a:t>- </a:t>
            </a:r>
            <a:r>
              <a:rPr lang="en-US" sz="2000" dirty="0" smtClean="0">
                <a:effectLst/>
              </a:rPr>
              <a:t>inspecting ourselves</a:t>
            </a:r>
            <a:endParaRPr lang="cs-CZ" sz="2000" dirty="0">
              <a:effectLst/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cs-CZ" sz="2000" b="1" dirty="0" err="1" smtClean="0">
                <a:effectLst/>
              </a:rPr>
              <a:t>Extrospe</a:t>
            </a:r>
            <a:r>
              <a:rPr lang="en-US" sz="2000" b="1" dirty="0" err="1" smtClean="0">
                <a:effectLst/>
              </a:rPr>
              <a:t>ction</a:t>
            </a:r>
            <a:r>
              <a:rPr lang="cs-CZ" sz="2000" dirty="0" smtClean="0">
                <a:effectLst/>
              </a:rPr>
              <a:t> –</a:t>
            </a:r>
            <a:r>
              <a:rPr lang="en-US" sz="2000" dirty="0" smtClean="0">
                <a:effectLst/>
              </a:rPr>
              <a:t>observing others</a:t>
            </a:r>
            <a:endParaRPr lang="cs-CZ" sz="2000" dirty="0" smtClean="0">
              <a:effectLst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§"/>
            </a:pPr>
            <a:endParaRPr lang="cs-CZ" sz="2000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>
                <a:effectLst/>
              </a:rPr>
              <a:t>3) </a:t>
            </a:r>
            <a:r>
              <a:rPr lang="en-US" sz="2000" dirty="0">
                <a:solidFill>
                  <a:schemeClr val="tx1"/>
                </a:solidFill>
              </a:rPr>
              <a:t>Participation in observation </a:t>
            </a:r>
            <a:r>
              <a:rPr lang="en-US" sz="2000" b="1" dirty="0" smtClean="0">
                <a:effectLst/>
              </a:rPr>
              <a:t>Direct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effectLst/>
              </a:rPr>
              <a:t> </a:t>
            </a:r>
            <a:r>
              <a:rPr lang="en-US" sz="2000" b="1" dirty="0" smtClean="0">
                <a:effectLst/>
              </a:rPr>
              <a:t>    Indirect</a:t>
            </a:r>
            <a:r>
              <a:rPr lang="cs-CZ" sz="2000" dirty="0" smtClean="0">
                <a:effectLst/>
              </a:rPr>
              <a:t>– </a:t>
            </a:r>
            <a:r>
              <a:rPr lang="en-US" sz="2000" dirty="0" smtClean="0">
                <a:effectLst/>
              </a:rPr>
              <a:t>from recordings</a:t>
            </a:r>
            <a:endParaRPr lang="cs-CZ" sz="2000" dirty="0">
              <a:effectLst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72000" y="1556791"/>
            <a:ext cx="4408511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200" dirty="0" smtClean="0"/>
              <a:t>4</a:t>
            </a:r>
            <a:r>
              <a:rPr lang="cs-CZ" sz="2000" dirty="0" smtClean="0"/>
              <a:t>) </a:t>
            </a:r>
            <a:r>
              <a:rPr lang="en-US" sz="2000" dirty="0" smtClean="0"/>
              <a:t>Aim of the observations</a:t>
            </a:r>
            <a:endParaRPr lang="cs-CZ" sz="2000" dirty="0"/>
          </a:p>
          <a:p>
            <a:pPr lvl="2">
              <a:lnSpc>
                <a:spcPct val="80000"/>
              </a:lnSpc>
            </a:pPr>
            <a:r>
              <a:rPr lang="en-US" sz="2000" b="1" dirty="0" smtClean="0"/>
              <a:t>Individual</a:t>
            </a:r>
            <a:endParaRPr lang="cs-CZ" sz="2000" dirty="0"/>
          </a:p>
          <a:p>
            <a:pPr lvl="2">
              <a:lnSpc>
                <a:spcPct val="80000"/>
              </a:lnSpc>
            </a:pPr>
            <a:r>
              <a:rPr lang="en-US" sz="2000" b="1" dirty="0" smtClean="0"/>
              <a:t>Group</a:t>
            </a:r>
            <a:endParaRPr lang="cs-CZ" sz="2000" b="1" dirty="0" smtClean="0"/>
          </a:p>
          <a:p>
            <a:pPr lvl="2"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5) </a:t>
            </a:r>
            <a:r>
              <a:rPr lang="en-US" sz="2000" dirty="0" smtClean="0"/>
              <a:t>Intervention in the observation</a:t>
            </a:r>
            <a:endParaRPr lang="cs-CZ" sz="2000" dirty="0"/>
          </a:p>
          <a:p>
            <a:pPr lvl="2">
              <a:lnSpc>
                <a:spcPct val="80000"/>
              </a:lnSpc>
            </a:pPr>
            <a:r>
              <a:rPr lang="en-US" sz="2000" b="1" dirty="0" smtClean="0"/>
              <a:t>Natural </a:t>
            </a:r>
            <a:r>
              <a:rPr lang="cs-CZ" sz="2000" dirty="0" smtClean="0"/>
              <a:t>(</a:t>
            </a:r>
            <a:r>
              <a:rPr lang="en-US" sz="2000" dirty="0" smtClean="0"/>
              <a:t>free</a:t>
            </a:r>
            <a:r>
              <a:rPr lang="cs-CZ" sz="2000" dirty="0" smtClean="0"/>
              <a:t>)</a:t>
            </a:r>
            <a:endParaRPr lang="cs-CZ" sz="2000" dirty="0"/>
          </a:p>
          <a:p>
            <a:pPr lvl="2">
              <a:lnSpc>
                <a:spcPct val="80000"/>
              </a:lnSpc>
            </a:pPr>
            <a:r>
              <a:rPr lang="en-US" sz="2000" b="1" dirty="0" smtClean="0"/>
              <a:t>Induced </a:t>
            </a:r>
            <a:r>
              <a:rPr lang="cs-CZ" sz="2000" dirty="0" smtClean="0"/>
              <a:t>(</a:t>
            </a:r>
            <a:r>
              <a:rPr lang="en-US" sz="2000" dirty="0" smtClean="0"/>
              <a:t>guided</a:t>
            </a:r>
            <a:r>
              <a:rPr lang="cs-CZ" sz="2000" dirty="0" smtClean="0"/>
              <a:t>)</a:t>
            </a:r>
          </a:p>
          <a:p>
            <a:pPr lvl="2"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6) </a:t>
            </a:r>
            <a:r>
              <a:rPr lang="en-US" sz="2000" dirty="0" smtClean="0"/>
              <a:t>Preparation for the observation</a:t>
            </a:r>
            <a:endParaRPr lang="cs-CZ" sz="2000" dirty="0"/>
          </a:p>
          <a:p>
            <a:pPr lvl="2">
              <a:lnSpc>
                <a:spcPct val="80000"/>
              </a:lnSpc>
            </a:pPr>
            <a:r>
              <a:rPr lang="en-US" sz="2000" b="1" dirty="0" smtClean="0"/>
              <a:t>Structured</a:t>
            </a:r>
            <a:r>
              <a:rPr lang="cs-CZ" sz="2000" dirty="0" smtClean="0"/>
              <a:t>– </a:t>
            </a:r>
            <a:r>
              <a:rPr lang="en-US" sz="2000" dirty="0" smtClean="0"/>
              <a:t>we determine </a:t>
            </a:r>
            <a:r>
              <a:rPr lang="en-US" sz="2000" dirty="0"/>
              <a:t>the </a:t>
            </a:r>
            <a:r>
              <a:rPr lang="en-US" sz="2000" dirty="0" smtClean="0"/>
              <a:t>types of phenomena, categories</a:t>
            </a:r>
            <a:r>
              <a:rPr lang="en-US" sz="2000" dirty="0"/>
              <a:t>, </a:t>
            </a:r>
            <a:r>
              <a:rPr lang="en-US" sz="2000" dirty="0" smtClean="0"/>
              <a:t>and </a:t>
            </a:r>
            <a:r>
              <a:rPr lang="en-US" sz="2000" u="sng" dirty="0" smtClean="0"/>
              <a:t>observational </a:t>
            </a:r>
            <a:r>
              <a:rPr lang="en-US" sz="2000" u="sng" dirty="0"/>
              <a:t>tool - system. </a:t>
            </a:r>
            <a:endParaRPr lang="cs-CZ" sz="2000" dirty="0"/>
          </a:p>
          <a:p>
            <a:pPr lvl="2">
              <a:lnSpc>
                <a:spcPct val="80000"/>
              </a:lnSpc>
            </a:pPr>
            <a:r>
              <a:rPr lang="en-US" sz="2000" b="1" dirty="0" smtClean="0"/>
              <a:t>Unstructured</a:t>
            </a:r>
            <a:r>
              <a:rPr lang="cs-CZ" sz="2000" dirty="0" smtClean="0"/>
              <a:t>– </a:t>
            </a:r>
            <a:r>
              <a:rPr lang="en-US" sz="2000" dirty="0"/>
              <a:t>observation of spontaneous activity in a given situation without </a:t>
            </a:r>
            <a:r>
              <a:rPr lang="en-US" sz="2000" dirty="0" smtClean="0"/>
              <a:t>preparing an </a:t>
            </a:r>
            <a:r>
              <a:rPr lang="en-US" sz="2000" dirty="0"/>
              <a:t>observation system.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9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cs-CZ" dirty="0" err="1" smtClean="0">
                <a:effectLst/>
              </a:rPr>
              <a:t>The</a:t>
            </a:r>
            <a:r>
              <a:rPr lang="cs-CZ" dirty="0" smtClean="0">
                <a:effectLst/>
              </a:rPr>
              <a:t> </a:t>
            </a:r>
            <a:r>
              <a:rPr lang="cs-CZ" dirty="0" err="1">
                <a:effectLst/>
              </a:rPr>
              <a:t>process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observing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determine the </a:t>
            </a:r>
            <a:r>
              <a:rPr lang="en-US" sz="2400" b="1" dirty="0"/>
              <a:t>purpose</a:t>
            </a:r>
            <a:r>
              <a:rPr lang="en-US" sz="2400" dirty="0"/>
              <a:t> and </a:t>
            </a:r>
            <a:r>
              <a:rPr lang="en-US" sz="2400" b="1" dirty="0"/>
              <a:t>object</a:t>
            </a:r>
            <a:r>
              <a:rPr lang="en-US" sz="2400" dirty="0"/>
              <a:t> of observation (why, what, who) </a:t>
            </a:r>
            <a:endParaRPr lang="en-US" sz="2400" dirty="0" smtClean="0"/>
          </a:p>
          <a:p>
            <a:r>
              <a:rPr lang="en-US" sz="2400" dirty="0"/>
              <a:t>determine the </a:t>
            </a:r>
            <a:r>
              <a:rPr lang="en-US" sz="2400" b="1" dirty="0"/>
              <a:t>conditions</a:t>
            </a:r>
            <a:r>
              <a:rPr lang="en-US" sz="2400" dirty="0"/>
              <a:t> and </a:t>
            </a:r>
            <a:r>
              <a:rPr lang="en-US" sz="2400" b="1" dirty="0"/>
              <a:t>duration</a:t>
            </a:r>
            <a:r>
              <a:rPr lang="en-US" sz="2400" dirty="0"/>
              <a:t> of observation (where, when) </a:t>
            </a:r>
            <a:endParaRPr lang="en-US" sz="2400" dirty="0" smtClean="0"/>
          </a:p>
          <a:p>
            <a:r>
              <a:rPr lang="en-US" sz="2400" dirty="0"/>
              <a:t>  choose the </a:t>
            </a:r>
            <a:r>
              <a:rPr lang="en-US" sz="2400" b="1" dirty="0"/>
              <a:t>method</a:t>
            </a:r>
            <a:r>
              <a:rPr lang="en-US" sz="2400" dirty="0"/>
              <a:t> of recording observations </a:t>
            </a:r>
            <a:r>
              <a:rPr lang="en-US" sz="2400" dirty="0" smtClean="0"/>
              <a:t>(how) </a:t>
            </a:r>
          </a:p>
          <a:p>
            <a:r>
              <a:rPr lang="en-US" sz="2400" b="1" dirty="0"/>
              <a:t>observation</a:t>
            </a:r>
            <a:r>
              <a:rPr lang="en-US" sz="2400" dirty="0"/>
              <a:t>, recording of results </a:t>
            </a:r>
            <a:endParaRPr lang="en-US" sz="2400" dirty="0" smtClean="0"/>
          </a:p>
          <a:p>
            <a:r>
              <a:rPr lang="en-US" sz="2400" dirty="0"/>
              <a:t>  </a:t>
            </a:r>
            <a:r>
              <a:rPr lang="en-US" sz="2400" b="1" dirty="0"/>
              <a:t>analysis</a:t>
            </a:r>
            <a:r>
              <a:rPr lang="en-US" sz="2400" dirty="0"/>
              <a:t> of the records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b="1" dirty="0"/>
              <a:t>interpretation</a:t>
            </a:r>
            <a:r>
              <a:rPr lang="en-US" sz="2400" dirty="0"/>
              <a:t> of results, formulation of </a:t>
            </a:r>
            <a:r>
              <a:rPr lang="en-US" sz="2400" dirty="0" smtClean="0"/>
              <a:t>diagnosis</a:t>
            </a:r>
            <a:endParaRPr lang="en-US" sz="2400" dirty="0"/>
          </a:p>
          <a:p>
            <a:r>
              <a:rPr lang="cs-CZ" sz="2200" dirty="0" smtClean="0">
                <a:effectLst/>
              </a:rPr>
              <a:t>  </a:t>
            </a:r>
            <a:r>
              <a:rPr lang="en-US" sz="2400" dirty="0"/>
              <a:t>educative measures, </a:t>
            </a:r>
            <a:r>
              <a:rPr lang="en-US" sz="2400" dirty="0" smtClean="0"/>
              <a:t>prognosis</a:t>
            </a:r>
            <a:endParaRPr lang="cs-CZ" sz="2200" dirty="0">
              <a:effectLst/>
            </a:endParaRPr>
          </a:p>
          <a:p>
            <a:r>
              <a:rPr lang="cs-CZ" sz="2200" dirty="0">
                <a:effectLst/>
              </a:rPr>
              <a:t> </a:t>
            </a:r>
            <a:r>
              <a:rPr lang="en-US" sz="2400" u="sng" dirty="0" smtClean="0"/>
              <a:t>self-reflective diagnostic </a:t>
            </a:r>
            <a:r>
              <a:rPr lang="en-US" sz="2400" u="sng" dirty="0"/>
              <a:t>activity </a:t>
            </a:r>
            <a:r>
              <a:rPr lang="en-US" sz="2400" dirty="0"/>
              <a:t>(how to do it better)</a:t>
            </a:r>
            <a:endParaRPr lang="cs-CZ" sz="2400" dirty="0"/>
          </a:p>
          <a:p>
            <a:pPr marL="0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    </a:t>
            </a:r>
            <a:endParaRPr lang="cs-CZ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7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observe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observation</a:t>
            </a:r>
            <a:r>
              <a:rPr lang="cs-CZ" sz="2400" dirty="0" smtClean="0"/>
              <a:t> </a:t>
            </a:r>
            <a:r>
              <a:rPr lang="cs-CZ" sz="2400" dirty="0" err="1"/>
              <a:t>techniques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45612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What we can </a:t>
            </a:r>
            <a:r>
              <a:rPr lang="en-US" sz="2000" b="1" dirty="0" smtClean="0"/>
              <a:t>see </a:t>
            </a:r>
            <a:r>
              <a:rPr lang="en-US" sz="2000" dirty="0" smtClean="0"/>
              <a:t>and </a:t>
            </a:r>
            <a:r>
              <a:rPr lang="en-US" sz="2000" b="1" dirty="0" smtClean="0"/>
              <a:t>hear</a:t>
            </a:r>
            <a:r>
              <a:rPr lang="en-US" sz="2000" dirty="0" smtClean="0"/>
              <a:t> of the pupil’s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We can measure, describe and record it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We watch the </a:t>
            </a:r>
            <a:r>
              <a:rPr lang="en-US" sz="2000" b="1" dirty="0" smtClean="0"/>
              <a:t>activity</a:t>
            </a:r>
            <a:r>
              <a:rPr lang="en-US" sz="2000" dirty="0" smtClean="0"/>
              <a:t> and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the pupil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We evaluate everything</a:t>
            </a:r>
            <a:endParaRPr lang="cs-CZ" sz="2000" dirty="0" smtClean="0"/>
          </a:p>
          <a:p>
            <a:pPr marL="0" indent="0">
              <a:buNone/>
            </a:pPr>
            <a:endParaRPr lang="cs-CZ" sz="2200" dirty="0"/>
          </a:p>
          <a:p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4811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pedagogical journal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observation systems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records about the student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- rating (observational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scales)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603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/>
              <a:t> </a:t>
            </a:r>
            <a:r>
              <a:rPr lang="cs-CZ" dirty="0" err="1" smtClean="0">
                <a:effectLst/>
              </a:rPr>
              <a:t>Diagnostic</a:t>
            </a:r>
            <a:r>
              <a:rPr lang="cs-CZ" dirty="0" smtClean="0">
                <a:effectLst/>
              </a:rPr>
              <a:t> </a:t>
            </a:r>
            <a:r>
              <a:rPr lang="cs-CZ" dirty="0" err="1">
                <a:effectLst/>
              </a:rPr>
              <a:t>methods</a:t>
            </a:r>
            <a:r>
              <a:rPr lang="cs-CZ" dirty="0">
                <a:effectLst/>
              </a:rPr>
              <a:t> - </a:t>
            </a:r>
            <a:r>
              <a:rPr lang="cs-CZ" dirty="0" smtClean="0">
                <a:effectLst/>
              </a:rPr>
              <a:t>Interview</a:t>
            </a:r>
            <a:r>
              <a:rPr lang="en-US" dirty="0" smtClean="0">
                <a:effectLst/>
              </a:rPr>
              <a:t>s</a:t>
            </a:r>
            <a:endParaRPr lang="cs-CZ" dirty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One of the most widely used diagnostic methods → at school there are many opportunities and a lot of space to conduct an interview with a student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Provides information on the basis of immediate verbal contact with the researched person (student, parent) </a:t>
            </a:r>
            <a:endParaRPr lang="cs-CZ" sz="2000" b="1" i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1" i="1" dirty="0">
                <a:solidFill>
                  <a:srgbClr val="FF0000"/>
                </a:solidFill>
              </a:rPr>
              <a:t>The most effective method has been shown to be a conversation where the pupil does not realize that </a:t>
            </a:r>
            <a:r>
              <a:rPr lang="en-US" sz="2000" b="1" i="1" dirty="0" smtClean="0">
                <a:solidFill>
                  <a:srgbClr val="FF0000"/>
                </a:solidFill>
              </a:rPr>
              <a:t>the teacher is gathering </a:t>
            </a:r>
            <a:r>
              <a:rPr lang="en-US" sz="2000" b="1" i="1" dirty="0">
                <a:solidFill>
                  <a:srgbClr val="FF0000"/>
                </a:solidFill>
              </a:rPr>
              <a:t>information in a deliberate way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b="1" i="1" dirty="0">
                <a:solidFill>
                  <a:srgbClr val="FF0000"/>
                </a:solidFill>
              </a:rPr>
              <a:t>You will need: to create a pleasant atmosphere without the feeling that </a:t>
            </a:r>
            <a:r>
              <a:rPr lang="en-US" sz="2000" b="1" i="1" dirty="0" smtClean="0">
                <a:solidFill>
                  <a:srgbClr val="FF0000"/>
                </a:solidFill>
              </a:rPr>
              <a:t>anyone will </a:t>
            </a:r>
            <a:r>
              <a:rPr lang="en-US" sz="2000" b="1" i="1" dirty="0">
                <a:solidFill>
                  <a:srgbClr val="FF0000"/>
                </a:solidFill>
              </a:rPr>
              <a:t>be criticized or judged for what </a:t>
            </a:r>
            <a:r>
              <a:rPr lang="en-US" sz="2000" b="1" i="1" dirty="0" smtClean="0">
                <a:solidFill>
                  <a:srgbClr val="FF0000"/>
                </a:solidFill>
              </a:rPr>
              <a:t>they say </a:t>
            </a:r>
            <a:r>
              <a:rPr lang="en-US" sz="2000" b="1" i="1" dirty="0">
                <a:solidFill>
                  <a:srgbClr val="FF0000"/>
                </a:solidFill>
              </a:rPr>
              <a:t>(parent and child) </a:t>
            </a:r>
            <a:endParaRPr lang="cs-CZ" sz="2000" b="1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interview usually leads systematically from basic questions to questions that lead to deeper understanding and diagnosis of the </a:t>
            </a:r>
            <a:r>
              <a:rPr lang="en-US" sz="2000" dirty="0" smtClean="0">
                <a:solidFill>
                  <a:schemeClr val="tx1"/>
                </a:solidFill>
              </a:rPr>
              <a:t>problem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It </a:t>
            </a:r>
            <a:r>
              <a:rPr lang="en-US" sz="2000" dirty="0">
                <a:solidFill>
                  <a:schemeClr val="tx1"/>
                </a:solidFill>
              </a:rPr>
              <a:t>has clear steps and a goal which we want to reach.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questions are clear and understandable for a pupil of this age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271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Interview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166859"/>
              </p:ext>
            </p:extLst>
          </p:nvPr>
        </p:nvGraphicFramePr>
        <p:xfrm>
          <a:off x="304800" y="1484785"/>
          <a:ext cx="868680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01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err="1">
                <a:effectLst/>
              </a:rPr>
              <a:t>diagnostic</a:t>
            </a:r>
            <a:r>
              <a:rPr lang="cs-CZ" dirty="0">
                <a:effectLst/>
              </a:rPr>
              <a:t> and </a:t>
            </a:r>
            <a:r>
              <a:rPr lang="cs-CZ" dirty="0" err="1">
                <a:effectLst/>
              </a:rPr>
              <a:t>intervention</a:t>
            </a:r>
            <a:r>
              <a:rPr lang="cs-CZ" dirty="0">
                <a:effectLst/>
              </a:rPr>
              <a:t> </a:t>
            </a:r>
            <a:r>
              <a:rPr lang="cs-CZ" dirty="0" err="1" smtClean="0">
                <a:effectLst/>
              </a:rPr>
              <a:t>skills</a:t>
            </a:r>
            <a:r>
              <a:rPr lang="en-US" dirty="0" smtClean="0">
                <a:effectLst/>
              </a:rPr>
              <a:t> </a:t>
            </a:r>
            <a:r>
              <a:rPr lang="cs-CZ" dirty="0" smtClean="0"/>
              <a:t>(Vašutová, J., 2004 ). 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The teacher</a:t>
            </a:r>
            <a:r>
              <a:rPr lang="cs-CZ" i="1" dirty="0" smtClean="0"/>
              <a:t>: </a:t>
            </a:r>
            <a:endParaRPr lang="cs-CZ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can </a:t>
            </a:r>
            <a:r>
              <a:rPr lang="en-US" b="1" dirty="0"/>
              <a:t>use the resources </a:t>
            </a:r>
            <a:r>
              <a:rPr lang="en-US" b="1" dirty="0" smtClean="0"/>
              <a:t>of pedagogical </a:t>
            </a:r>
            <a:r>
              <a:rPr lang="en-US" b="1" dirty="0"/>
              <a:t>diagnostics </a:t>
            </a:r>
            <a:r>
              <a:rPr lang="en-US" dirty="0" smtClean="0"/>
              <a:t>when teaching for </a:t>
            </a:r>
            <a:r>
              <a:rPr lang="en-US" dirty="0"/>
              <a:t>diagnosing </a:t>
            </a:r>
            <a:r>
              <a:rPr lang="en-US" dirty="0" smtClean="0"/>
              <a:t>the individual </a:t>
            </a:r>
            <a:r>
              <a:rPr lang="en-US" dirty="0"/>
              <a:t>needs of the student and </a:t>
            </a:r>
            <a:r>
              <a:rPr lang="en-US" dirty="0" smtClean="0"/>
              <a:t>the social relationships </a:t>
            </a:r>
            <a:r>
              <a:rPr lang="en-US" dirty="0"/>
              <a:t>in the </a:t>
            </a:r>
            <a:r>
              <a:rPr lang="en-US" dirty="0" smtClean="0"/>
              <a:t>classroom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is </a:t>
            </a:r>
            <a:r>
              <a:rPr lang="en-US" dirty="0"/>
              <a:t>able to </a:t>
            </a:r>
            <a:r>
              <a:rPr lang="en-US" b="1" dirty="0"/>
              <a:t>identify students </a:t>
            </a:r>
            <a:r>
              <a:rPr lang="en-US" dirty="0"/>
              <a:t>with specific learning </a:t>
            </a:r>
            <a:r>
              <a:rPr lang="en-US" dirty="0" smtClean="0"/>
              <a:t>and </a:t>
            </a:r>
            <a:r>
              <a:rPr lang="en-US" dirty="0" err="1" smtClean="0"/>
              <a:t>behaviour</a:t>
            </a:r>
            <a:r>
              <a:rPr lang="en-US" dirty="0" smtClean="0"/>
              <a:t> differences and </a:t>
            </a:r>
            <a:r>
              <a:rPr lang="en-US" dirty="0"/>
              <a:t>is able to adapt the selection of subject matter and teaching methods </a:t>
            </a:r>
            <a:r>
              <a:rPr lang="en-US" dirty="0" smtClean="0"/>
              <a:t>for their needs</a:t>
            </a:r>
            <a:endParaRPr lang="cs-CZ" b="1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Manages to find ways to teach </a:t>
            </a:r>
            <a:r>
              <a:rPr lang="en-US" b="1" dirty="0" smtClean="0"/>
              <a:t>gifted </a:t>
            </a:r>
            <a:r>
              <a:rPr lang="en-US" b="1" dirty="0"/>
              <a:t>students </a:t>
            </a:r>
            <a:r>
              <a:rPr lang="en-US" dirty="0"/>
              <a:t>in the </a:t>
            </a:r>
            <a:r>
              <a:rPr lang="en-US" dirty="0" smtClean="0"/>
              <a:t>classroom</a:t>
            </a:r>
            <a:endParaRPr lang="cs-CZ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is </a:t>
            </a:r>
            <a:r>
              <a:rPr lang="en-US" dirty="0"/>
              <a:t>able to recognize </a:t>
            </a:r>
            <a:r>
              <a:rPr lang="en-US" b="1" dirty="0"/>
              <a:t>socially </a:t>
            </a:r>
            <a:r>
              <a:rPr lang="en-US" b="1" dirty="0" smtClean="0"/>
              <a:t>pathology</a:t>
            </a:r>
            <a:r>
              <a:rPr lang="en-US" dirty="0" smtClean="0"/>
              <a:t>, </a:t>
            </a:r>
            <a:r>
              <a:rPr lang="en-US" dirty="0"/>
              <a:t>bullying, abuse and knows </a:t>
            </a:r>
            <a:r>
              <a:rPr lang="en-US" dirty="0" smtClean="0"/>
              <a:t>and employs ways to prevent </a:t>
            </a:r>
            <a:r>
              <a:rPr lang="en-US" dirty="0"/>
              <a:t>and </a:t>
            </a:r>
            <a:r>
              <a:rPr lang="en-US" dirty="0" smtClean="0"/>
              <a:t>remedy it. </a:t>
            </a:r>
            <a:endParaRPr lang="cs-CZ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/>
              <a:t>Manages to ensure </a:t>
            </a:r>
            <a:r>
              <a:rPr lang="en-US" b="1" dirty="0" smtClean="0"/>
              <a:t>discipline</a:t>
            </a:r>
            <a:r>
              <a:rPr lang="en-US" dirty="0" smtClean="0"/>
              <a:t> </a:t>
            </a:r>
            <a:r>
              <a:rPr lang="en-US" dirty="0"/>
              <a:t>in the classroom and </a:t>
            </a:r>
            <a:r>
              <a:rPr lang="en-US" dirty="0" smtClean="0"/>
              <a:t>knows how to solve </a:t>
            </a:r>
            <a:r>
              <a:rPr lang="en-US" dirty="0" err="1" smtClean="0"/>
              <a:t>behavioural</a:t>
            </a:r>
            <a:r>
              <a:rPr lang="en-US" dirty="0" smtClean="0"/>
              <a:t> situations </a:t>
            </a:r>
            <a:r>
              <a:rPr lang="en-US" dirty="0"/>
              <a:t>and </a:t>
            </a:r>
            <a:r>
              <a:rPr lang="en-US" dirty="0" err="1" smtClean="0"/>
              <a:t>behavioural</a:t>
            </a:r>
            <a:r>
              <a:rPr lang="en-US" dirty="0" smtClean="0"/>
              <a:t> problems within the school context </a:t>
            </a:r>
            <a:endParaRPr lang="cs-CZ" b="1" dirty="0" smtClean="0"/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Individualisation</a:t>
            </a:r>
            <a:r>
              <a:rPr lang="en-US" b="1" dirty="0"/>
              <a:t> and differentiation </a:t>
            </a:r>
            <a:r>
              <a:rPr lang="en-US" b="1" dirty="0" smtClean="0"/>
              <a:t>in the </a:t>
            </a:r>
            <a:r>
              <a:rPr lang="en-US" b="1" dirty="0"/>
              <a:t>educational </a:t>
            </a:r>
            <a:r>
              <a:rPr lang="en-US" b="1" dirty="0" smtClean="0"/>
              <a:t>process</a:t>
            </a:r>
            <a:endParaRPr lang="cs-CZ" b="1" dirty="0"/>
          </a:p>
        </p:txBody>
      </p:sp>
      <p:sp>
        <p:nvSpPr>
          <p:cNvPr id="4" name="Šipka dolů 3"/>
          <p:cNvSpPr/>
          <p:nvPr/>
        </p:nvSpPr>
        <p:spPr>
          <a:xfrm>
            <a:off x="4201678" y="617359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</a:t>
            </a:r>
            <a:r>
              <a:rPr lang="en-US" dirty="0" smtClean="0"/>
              <a:t>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cs-CZ" dirty="0" err="1"/>
              <a:t>Gavora</a:t>
            </a:r>
            <a:r>
              <a:rPr lang="cs-CZ" dirty="0"/>
              <a:t>, P. Výzkumné </a:t>
            </a:r>
            <a:r>
              <a:rPr lang="cs-CZ" dirty="0" smtClean="0"/>
              <a:t>metody v </a:t>
            </a:r>
            <a:r>
              <a:rPr lang="cs-CZ" dirty="0"/>
              <a:t>pedagogice. Brno : </a:t>
            </a:r>
            <a:r>
              <a:rPr lang="cs-CZ" dirty="0" err="1"/>
              <a:t>Paido</a:t>
            </a:r>
            <a:r>
              <a:rPr lang="cs-CZ" dirty="0"/>
              <a:t>, </a:t>
            </a:r>
            <a:r>
              <a:rPr lang="cs-CZ" dirty="0" smtClean="0"/>
              <a:t>1996, </a:t>
            </a:r>
            <a:r>
              <a:rPr lang="en-US" dirty="0" smtClean="0"/>
              <a:t>p</a:t>
            </a:r>
            <a:r>
              <a:rPr lang="cs-CZ" dirty="0" smtClean="0"/>
              <a:t>. </a:t>
            </a:r>
            <a:r>
              <a:rPr lang="cs-CZ" dirty="0"/>
              <a:t>65–71.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GAVORA</a:t>
            </a:r>
            <a:r>
              <a:rPr lang="cs-CZ" dirty="0"/>
              <a:t>. P. </a:t>
            </a:r>
            <a:r>
              <a:rPr lang="cs-CZ" dirty="0" err="1"/>
              <a:t>Diagnostikovanie</a:t>
            </a:r>
            <a:r>
              <a:rPr lang="cs-CZ" dirty="0"/>
              <a:t> a </a:t>
            </a:r>
            <a:r>
              <a:rPr lang="cs-CZ" dirty="0" err="1"/>
              <a:t>hodnotenie</a:t>
            </a:r>
            <a:r>
              <a:rPr lang="cs-CZ" dirty="0"/>
              <a:t> </a:t>
            </a:r>
            <a:r>
              <a:rPr lang="cs-CZ" dirty="0" err="1"/>
              <a:t>žiaka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vyučovaní. In. KOLLÁRIKOVÁ, Z., PUPALA, B. </a:t>
            </a:r>
            <a:r>
              <a:rPr lang="cs-CZ" i="1" dirty="0"/>
              <a:t>Předškolní a primární pedagogika.</a:t>
            </a:r>
            <a:r>
              <a:rPr lang="cs-CZ" dirty="0"/>
              <a:t> Praha: Portál, 2001. </a:t>
            </a:r>
            <a:r>
              <a:rPr lang="en-US" dirty="0" smtClean="0"/>
              <a:t>p</a:t>
            </a:r>
            <a:r>
              <a:rPr lang="cs-CZ" dirty="0" smtClean="0"/>
              <a:t>. </a:t>
            </a:r>
            <a:r>
              <a:rPr lang="cs-CZ" dirty="0"/>
              <a:t>237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MOJŽÍŠEK</a:t>
            </a:r>
            <a:r>
              <a:rPr lang="cs-CZ" dirty="0"/>
              <a:t>, L. </a:t>
            </a:r>
            <a:r>
              <a:rPr lang="cs-CZ" i="1" dirty="0"/>
              <a:t>Teoretické otázky pedagogické diagno</a:t>
            </a:r>
            <a:r>
              <a:rPr lang="cs-CZ" dirty="0"/>
              <a:t>stiky. Praha: Academia, 1987.  </a:t>
            </a:r>
            <a:r>
              <a:rPr lang="en-US" dirty="0" smtClean="0"/>
              <a:t>p</a:t>
            </a:r>
            <a:r>
              <a:rPr lang="cs-CZ" dirty="0" smtClean="0"/>
              <a:t>.15-16</a:t>
            </a:r>
            <a:r>
              <a:rPr lang="cs-CZ" dirty="0"/>
              <a:t>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PRŮCHA, </a:t>
            </a:r>
            <a:r>
              <a:rPr lang="cs-CZ" dirty="0"/>
              <a:t>J.(Ed.). (2009) </a:t>
            </a:r>
            <a:r>
              <a:rPr lang="cs-CZ" i="1" dirty="0"/>
              <a:t>Pedagogická encyklopedie</a:t>
            </a:r>
            <a:r>
              <a:rPr lang="cs-CZ" dirty="0"/>
              <a:t>. Praha: Portál.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dirty="0"/>
              <a:t>Spáčilová, H. Pedagogická </a:t>
            </a:r>
            <a:r>
              <a:rPr lang="cs-CZ" dirty="0" smtClean="0"/>
              <a:t>diagnostika v </a:t>
            </a:r>
            <a:r>
              <a:rPr lang="cs-CZ" dirty="0"/>
              <a:t>primární škole. Olomouc : UP, </a:t>
            </a:r>
            <a:r>
              <a:rPr lang="cs-CZ" dirty="0" smtClean="0"/>
              <a:t>2003, </a:t>
            </a:r>
            <a:r>
              <a:rPr lang="en-US" dirty="0" smtClean="0"/>
              <a:t>p</a:t>
            </a:r>
            <a:r>
              <a:rPr lang="cs-CZ" dirty="0" smtClean="0"/>
              <a:t>. </a:t>
            </a:r>
            <a:r>
              <a:rPr lang="cs-CZ" dirty="0"/>
              <a:t>41–44.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pt-BR" dirty="0"/>
              <a:t>Tomanová, D. Úvod do pedagogické</a:t>
            </a:r>
            <a:r>
              <a:rPr lang="cs-CZ" dirty="0"/>
              <a:t> diagnostiky v MŠ. Olomouc : UP, 2006,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dirty="0"/>
              <a:t>p</a:t>
            </a:r>
            <a:r>
              <a:rPr lang="cs-CZ" dirty="0" smtClean="0"/>
              <a:t>. </a:t>
            </a:r>
            <a:r>
              <a:rPr lang="cs-CZ" dirty="0"/>
              <a:t>53–55</a:t>
            </a:r>
            <a:r>
              <a:rPr lang="cs-CZ" sz="4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VAŠUTOVÁ, </a:t>
            </a:r>
            <a:r>
              <a:rPr lang="cs-CZ" dirty="0"/>
              <a:t>J. (2004). Profese učitele v českém vzdělávacím kontextu. Brno: </a:t>
            </a:r>
            <a:r>
              <a:rPr lang="cs-CZ" dirty="0" err="1"/>
              <a:t>Paido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ZELINKOVÁ</a:t>
            </a:r>
            <a:r>
              <a:rPr lang="cs-CZ" dirty="0"/>
              <a:t>, O. Pedagogická diagnostika a individuální vzdělávací program. Praha: Portál, 2001. </a:t>
            </a:r>
            <a:r>
              <a:rPr lang="en-US" dirty="0" smtClean="0"/>
              <a:t>p</a:t>
            </a:r>
            <a:r>
              <a:rPr lang="cs-CZ" dirty="0" smtClean="0"/>
              <a:t>. </a:t>
            </a:r>
            <a:r>
              <a:rPr lang="cs-CZ" dirty="0"/>
              <a:t>12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1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The concept of pedagogical </a:t>
            </a:r>
            <a:r>
              <a:rPr lang="en-US" dirty="0" smtClean="0">
                <a:effectLst/>
              </a:rPr>
              <a:t>diagnostics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2827040" cy="4525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from the </a:t>
            </a:r>
            <a:r>
              <a:rPr lang="en-US" sz="2000" dirty="0" smtClean="0">
                <a:latin typeface="Arial Black" panose="020B0A04020102020204" pitchFamily="34" charset="0"/>
              </a:rPr>
              <a:t>Greek </a:t>
            </a:r>
            <a:r>
              <a:rPr lang="cs-CZ" sz="2000" dirty="0" err="1">
                <a:latin typeface="Arial Black" panose="020B0A04020102020204" pitchFamily="34" charset="0"/>
              </a:rPr>
              <a:t>diagnósis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= </a:t>
            </a:r>
            <a:r>
              <a:rPr lang="en-US" sz="2000" dirty="0">
                <a:latin typeface="Arial Black" panose="020B0A04020102020204" pitchFamily="34" charset="0"/>
              </a:rPr>
              <a:t>knowledge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 </a:t>
            </a:r>
            <a:r>
              <a:rPr lang="en-US" sz="2000" dirty="0" smtClean="0">
                <a:latin typeface="Arial Black" panose="020B0A04020102020204" pitchFamily="34" charset="0"/>
              </a:rPr>
              <a:t>the </a:t>
            </a:r>
            <a:r>
              <a:rPr lang="en-US" sz="2000" dirty="0">
                <a:latin typeface="Arial Black" panose="020B0A04020102020204" pitchFamily="34" charset="0"/>
              </a:rPr>
              <a:t>student in </a:t>
            </a:r>
            <a:r>
              <a:rPr lang="en-US" sz="2000" dirty="0" smtClean="0">
                <a:latin typeface="Arial Black" panose="020B0A04020102020204" pitchFamily="34" charset="0"/>
              </a:rPr>
              <a:t>an educational </a:t>
            </a:r>
            <a:r>
              <a:rPr lang="en-US" sz="2000" dirty="0">
                <a:latin typeface="Arial Black" panose="020B0A04020102020204" pitchFamily="34" charset="0"/>
              </a:rPr>
              <a:t>situation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Educational group </a:t>
            </a:r>
            <a:r>
              <a:rPr lang="en-US" sz="2000" dirty="0">
                <a:latin typeface="Arial Black" panose="020B0A04020102020204" pitchFamily="34" charset="0"/>
              </a:rPr>
              <a:t>(school class)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the teacher’s </a:t>
            </a:r>
            <a:r>
              <a:rPr lang="en-US" sz="2000" dirty="0">
                <a:latin typeface="Arial Black" panose="020B0A04020102020204" pitchFamily="34" charset="0"/>
              </a:rPr>
              <a:t>own </a:t>
            </a:r>
            <a:r>
              <a:rPr lang="en-US" sz="2000" dirty="0" smtClean="0">
                <a:latin typeface="Arial Black" panose="020B0A04020102020204" pitchFamily="34" charset="0"/>
              </a:rPr>
              <a:t>educational activities (self-diagnosis)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9" y="1556792"/>
            <a:ext cx="460851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It is often perceived as a new pedagogical discipline, but its roots go deep into the past. </a:t>
            </a:r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It </a:t>
            </a:r>
            <a:r>
              <a:rPr lang="en-US" sz="2000" dirty="0" smtClean="0"/>
              <a:t>is bound to </a:t>
            </a:r>
            <a:r>
              <a:rPr lang="en-US" sz="2000" dirty="0"/>
              <a:t>the school environment and is most often associated with the activities of the teacher. </a:t>
            </a: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Requires </a:t>
            </a:r>
            <a:r>
              <a:rPr lang="en-US" sz="2000" dirty="0"/>
              <a:t>theoretical knowledge, methodological equipment, practical experience, a lot of time and effort not only for </a:t>
            </a:r>
            <a:r>
              <a:rPr lang="en-US" sz="2000" dirty="0" smtClean="0"/>
              <a:t>the diagnostic work itself, </a:t>
            </a:r>
            <a:r>
              <a:rPr lang="en-US" sz="2000" dirty="0"/>
              <a:t>but also for </a:t>
            </a:r>
            <a:r>
              <a:rPr lang="en-US" sz="2000" dirty="0" smtClean="0"/>
              <a:t>evaluation (the time </a:t>
            </a:r>
            <a:r>
              <a:rPr lang="en-US" sz="2000" dirty="0"/>
              <a:t>aspect is often </a:t>
            </a:r>
            <a:r>
              <a:rPr lang="en-US" sz="2000" dirty="0" smtClean="0"/>
              <a:t>a reason why teachers neglect to undertake quality diagnostic activities).</a:t>
            </a:r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cs-CZ" dirty="0" err="1" smtClean="0">
                <a:effectLst/>
              </a:rPr>
              <a:t>Definition</a:t>
            </a:r>
            <a:r>
              <a:rPr lang="cs-CZ" dirty="0" smtClean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Educational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Diagnostics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b="1" u="sng" dirty="0"/>
              <a:t>A combination of practical teaching and teaching theory</a:t>
            </a:r>
            <a:endParaRPr lang="cs-CZ" sz="4000" b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Educational diagnostics can be spoken about as a field of pedagogical theory and related methodological practice: 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finding out, identifying, classifying, characterizing and evaluating the level and projected pedagogical development of a pupil (or group of pupils in relation to the objectives set.)</a:t>
            </a:r>
            <a:endParaRPr lang="cs-CZ" sz="2800" dirty="0"/>
          </a:p>
          <a:p>
            <a:pPr marL="365125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endParaRPr lang="cs-CZ" sz="26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cs-CZ" sz="5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effectLst/>
              </a:rPr>
              <a:t>Diagnosing</a:t>
            </a:r>
            <a:r>
              <a:rPr lang="cs-CZ" dirty="0" smtClean="0">
                <a:effectLst/>
              </a:rPr>
              <a:t> </a:t>
            </a:r>
            <a:r>
              <a:rPr lang="cs-CZ" dirty="0">
                <a:effectLst/>
              </a:rPr>
              <a:t>and </a:t>
            </a:r>
            <a:r>
              <a:rPr lang="cs-CZ" dirty="0" err="1">
                <a:effectLst/>
              </a:rPr>
              <a:t>Diagnosis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1628800"/>
            <a:ext cx="39875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en-US" sz="2200" b="1" dirty="0" smtClean="0">
                <a:latin typeface="Calibri" panose="020F0502020204030204" pitchFamily="34" charset="0"/>
              </a:rPr>
              <a:t>Diagnosis</a:t>
            </a:r>
            <a:endParaRPr lang="cs-CZ" sz="2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is the result of the process of diagnosing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is a </a:t>
            </a:r>
            <a:r>
              <a:rPr lang="en-US" sz="2400" dirty="0" smtClean="0"/>
              <a:t>subsidiary aim </a:t>
            </a:r>
            <a:r>
              <a:rPr lang="en-US" sz="2400" dirty="0"/>
              <a:t>on the basis of which the teacher directs his/her activities (</a:t>
            </a:r>
            <a:r>
              <a:rPr lang="en-US" sz="2400" dirty="0" err="1"/>
              <a:t>Prucha</a:t>
            </a:r>
            <a:r>
              <a:rPr lang="en-US" sz="2400" dirty="0"/>
              <a:t>)</a:t>
            </a:r>
            <a:endParaRPr lang="cs-CZ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3" y="1412776"/>
            <a:ext cx="446449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</a:rPr>
              <a:t>Diagnosing – the activity </a:t>
            </a:r>
            <a:endParaRPr lang="cs-CZ" sz="2200" b="1" dirty="0" smtClean="0">
              <a:latin typeface="Calibri" panose="020F0502020204030204" pitchFamily="34" charset="0"/>
            </a:endParaRPr>
          </a:p>
          <a:p>
            <a:endParaRPr lang="cs-CZ" sz="2000" u="sng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out information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the information gained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measures and…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diagnosing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diagnosing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diagnosing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900" dirty="0"/>
              <a:t/>
            </a:r>
            <a:br>
              <a:rPr lang="en-US" sz="900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Approaches and current trends in educational diagnostics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46992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Psychometric </a:t>
            </a:r>
            <a:r>
              <a:rPr lang="en-US" sz="2000" b="1" dirty="0"/>
              <a:t>s</a:t>
            </a:r>
            <a:r>
              <a:rPr lang="en-US" sz="2000" b="1" dirty="0" smtClean="0"/>
              <a:t>trategy </a:t>
            </a:r>
            <a:r>
              <a:rPr lang="cs-CZ" sz="2000" dirty="0" smtClean="0"/>
              <a:t>(</a:t>
            </a:r>
            <a:r>
              <a:rPr lang="cs-CZ" sz="2000" dirty="0" err="1" smtClean="0"/>
              <a:t>edu</a:t>
            </a:r>
            <a:r>
              <a:rPr lang="en-US" sz="2000" dirty="0" smtClean="0"/>
              <a:t>c</a:t>
            </a:r>
            <a:r>
              <a:rPr lang="cs-CZ" sz="2000" dirty="0" err="1" smtClean="0"/>
              <a:t>ometric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buClr>
                <a:schemeClr val="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/>
              <a:t>B</a:t>
            </a:r>
            <a:r>
              <a:rPr lang="en-US" sz="2000" dirty="0" smtClean="0"/>
              <a:t>ased </a:t>
            </a:r>
            <a:r>
              <a:rPr lang="en-US" sz="2000" dirty="0"/>
              <a:t>on the assumption that to some extent </a:t>
            </a:r>
            <a:r>
              <a:rPr lang="en-US" sz="2000" dirty="0" smtClean="0"/>
              <a:t>we </a:t>
            </a:r>
            <a:r>
              <a:rPr lang="en-US" sz="2000" dirty="0"/>
              <a:t>all have basically the same </a:t>
            </a:r>
            <a:r>
              <a:rPr lang="en-US" sz="2000" dirty="0" smtClean="0"/>
              <a:t>inclinations which are therefore measurable. </a:t>
            </a:r>
          </a:p>
          <a:p>
            <a:pPr>
              <a:buClr>
                <a:schemeClr val="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/>
              <a:t>This leads to the transfer of </a:t>
            </a:r>
            <a:r>
              <a:rPr lang="en-US" sz="2000" dirty="0" smtClean="0"/>
              <a:t>information on </a:t>
            </a:r>
            <a:r>
              <a:rPr lang="en-US" sz="2000" dirty="0"/>
              <a:t>quantifiable data (transferable units, </a:t>
            </a:r>
            <a:r>
              <a:rPr lang="en-US" sz="2000" dirty="0" smtClean="0"/>
              <a:t>points), </a:t>
            </a:r>
            <a:r>
              <a:rPr lang="en-US" sz="2000" dirty="0"/>
              <a:t>which are evaluated with the help of statistics. </a:t>
            </a:r>
            <a:endParaRPr lang="en-US" sz="2000" dirty="0" smtClean="0"/>
          </a:p>
          <a:p>
            <a:pPr>
              <a:buClr>
                <a:schemeClr val="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 smtClean="0"/>
              <a:t>The extent of observed phenomena is measured.</a:t>
            </a:r>
          </a:p>
          <a:p>
            <a:pPr>
              <a:buClr>
                <a:schemeClr val="hlink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/>
              <a:t>U</a:t>
            </a:r>
            <a:r>
              <a:rPr lang="en-US" sz="2000" dirty="0" smtClean="0"/>
              <a:t>sually normative or criterion-based diagnostics</a:t>
            </a:r>
            <a:endParaRPr lang="cs-CZ" sz="20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5401240" y="1628800"/>
            <a:ext cx="3275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buSzPct val="60000"/>
            </a:pPr>
            <a:r>
              <a:rPr lang="en-US" sz="2000" b="1" i="1" dirty="0" smtClean="0"/>
              <a:t>Cased-based clinical strategy  </a:t>
            </a:r>
            <a:r>
              <a:rPr lang="cs-CZ" sz="2000" b="1" i="1" dirty="0" smtClean="0"/>
              <a:t>(</a:t>
            </a:r>
            <a:r>
              <a:rPr lang="en-US" sz="2000" dirty="0"/>
              <a:t>c</a:t>
            </a:r>
            <a:r>
              <a:rPr lang="cs-CZ" sz="2000" dirty="0" err="1" smtClean="0"/>
              <a:t>ognisti</a:t>
            </a:r>
            <a:r>
              <a:rPr lang="en-US" sz="2000" dirty="0" smtClean="0"/>
              <a:t>c)</a:t>
            </a:r>
            <a:endParaRPr lang="cs-CZ" sz="2000" dirty="0" smtClean="0"/>
          </a:p>
          <a:p>
            <a:pPr>
              <a:lnSpc>
                <a:spcPct val="90000"/>
              </a:lnSpc>
              <a:buClr>
                <a:schemeClr val="hlink"/>
              </a:buClr>
              <a:buSzPct val="60000"/>
            </a:pPr>
            <a:endParaRPr lang="cs-CZ" sz="2000" b="1" i="1" dirty="0" smtClean="0"/>
          </a:p>
          <a:p>
            <a:pPr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000" dirty="0" smtClean="0"/>
              <a:t> </a:t>
            </a:r>
            <a:r>
              <a:rPr lang="en-US" sz="2000" dirty="0" smtClean="0"/>
              <a:t>Focused </a:t>
            </a:r>
            <a:r>
              <a:rPr lang="en-US" sz="2000" dirty="0"/>
              <a:t>on </a:t>
            </a:r>
            <a:r>
              <a:rPr lang="en-US" sz="2000" dirty="0" smtClean="0"/>
              <a:t>the individuality of the diagnosed person (e.g</a:t>
            </a:r>
            <a:r>
              <a:rPr lang="en-US" sz="2000" dirty="0"/>
              <a:t>. o</a:t>
            </a:r>
            <a:r>
              <a:rPr lang="en-US" sz="2000" dirty="0" smtClean="0"/>
              <a:t>utward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of </a:t>
            </a:r>
            <a:r>
              <a:rPr lang="en-US" sz="2000" dirty="0"/>
              <a:t>the pupil in the class </a:t>
            </a:r>
            <a:r>
              <a:rPr lang="en-US" sz="2000" dirty="0" smtClean="0"/>
              <a:t>with regard </a:t>
            </a:r>
            <a:r>
              <a:rPr lang="en-US" sz="2000" dirty="0"/>
              <a:t>to classmates or teachers). </a:t>
            </a:r>
            <a:endParaRPr lang="en-US" sz="2000" dirty="0" smtClean="0"/>
          </a:p>
          <a:p>
            <a:pPr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/>
              <a:t>Empathy </a:t>
            </a:r>
            <a:r>
              <a:rPr lang="en-US" sz="2000" dirty="0"/>
              <a:t>and acceptance </a:t>
            </a:r>
            <a:r>
              <a:rPr lang="en-US" sz="2000" dirty="0" smtClean="0"/>
              <a:t>of the diagnosed person are </a:t>
            </a:r>
            <a:r>
              <a:rPr lang="en-US" sz="2000" dirty="0" err="1" smtClean="0"/>
              <a:t>emphasised</a:t>
            </a:r>
            <a:r>
              <a:rPr lang="en-US" sz="2000" dirty="0" smtClean="0"/>
              <a:t>, understood as </a:t>
            </a:r>
            <a:r>
              <a:rPr lang="en-US" sz="2000" dirty="0"/>
              <a:t>a </a:t>
            </a:r>
            <a:r>
              <a:rPr lang="en-US" sz="2000" dirty="0" smtClean="0"/>
              <a:t>partner </a:t>
            </a:r>
            <a:r>
              <a:rPr lang="en-US" sz="2000" dirty="0"/>
              <a:t>who </a:t>
            </a:r>
            <a:r>
              <a:rPr lang="en-US" sz="2000" dirty="0" smtClean="0"/>
              <a:t>we want </a:t>
            </a:r>
            <a:r>
              <a:rPr lang="en-US" sz="2000" dirty="0"/>
              <a:t>to help. </a:t>
            </a:r>
            <a:endParaRPr lang="en-US" sz="2000" dirty="0" smtClean="0"/>
          </a:p>
          <a:p>
            <a:pPr>
              <a:lnSpc>
                <a:spcPct val="9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000" dirty="0" smtClean="0"/>
              <a:t> Based on </a:t>
            </a:r>
            <a:r>
              <a:rPr lang="en-US" sz="2000" dirty="0"/>
              <a:t>qualitative exploration of the </a:t>
            </a:r>
            <a:r>
              <a:rPr lang="en-US" sz="2000" dirty="0" smtClean="0"/>
              <a:t>phenomena and description </a:t>
            </a:r>
            <a:r>
              <a:rPr lang="en-US" sz="2000" dirty="0"/>
              <a:t>of the individual case.</a:t>
            </a:r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Typology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pedagogical</a:t>
            </a:r>
            <a:r>
              <a:rPr lang="cs-CZ" dirty="0">
                <a:effectLst/>
              </a:rPr>
              <a:t> </a:t>
            </a:r>
            <a:r>
              <a:rPr lang="cs-CZ" dirty="0" smtClean="0">
                <a:effectLst/>
              </a:rPr>
              <a:t>diagnos</a:t>
            </a:r>
            <a:r>
              <a:rPr lang="en-US" dirty="0" smtClean="0">
                <a:effectLst/>
              </a:rPr>
              <a:t>tics</a:t>
            </a:r>
            <a:endParaRPr lang="cs-CZ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iagnosis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microdiagnosis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(implicit, hidden)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Formal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the diagnostic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is clearly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demarcated at certain stages of teaching. There are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notes and records about it and specific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used (explicit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Formative diagnosing -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This helps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teacher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to shape 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pupil.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It serves as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feedback on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teacher’s work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The teacher can take measures based on this. 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Summative diagnosing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aim is to determine the level reached by the student for a specified period. It summarizes information about the student. 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Normative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result of an individual is compared with the results of a representative sample of the population in the same test. Comparison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among peers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Criterion-based</a:t>
            </a:r>
            <a:r>
              <a:rPr lang="cs-CZ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comparison with external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benchmarks, with objectively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defined tasks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(the pupil manages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correctly when writing...) 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Individualised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comparing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child only in relation to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him/herself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without comparison with peers. 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 distinguish problems that may have the same symptoms but different causes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761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0702033"/>
              </p:ext>
            </p:extLst>
          </p:nvPr>
        </p:nvGraphicFramePr>
        <p:xfrm>
          <a:off x="611560" y="332656"/>
          <a:ext cx="8064896" cy="620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04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effectLst/>
              </a:rPr>
              <a:t>Two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planes</a:t>
            </a:r>
            <a:r>
              <a:rPr lang="cs-CZ" dirty="0">
                <a:effectLst/>
              </a:rPr>
              <a:t> </a:t>
            </a:r>
            <a:r>
              <a:rPr lang="en-US" dirty="0">
                <a:effectLst/>
              </a:rPr>
              <a:t>OF </a:t>
            </a:r>
            <a:r>
              <a:rPr lang="cs-CZ" dirty="0" err="1">
                <a:effectLst/>
              </a:rPr>
              <a:t>diagnosing</a:t>
            </a:r>
            <a:r>
              <a:rPr lang="cs-CZ" dirty="0">
                <a:effectLst/>
              </a:rPr>
              <a:t> </a:t>
            </a:r>
            <a:r>
              <a:rPr lang="en-US" dirty="0">
                <a:effectLst/>
              </a:rPr>
              <a:t>IN THE </a:t>
            </a:r>
            <a:r>
              <a:rPr lang="cs-CZ" dirty="0" err="1">
                <a:effectLst/>
              </a:rPr>
              <a:t>classroom</a:t>
            </a:r>
            <a:endParaRPr lang="cs-CZ" sz="13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Descriptive-analytical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Prescriptive</a:t>
            </a:r>
            <a:r>
              <a:rPr lang="en-US" dirty="0"/>
              <a:t>-</a:t>
            </a:r>
            <a:r>
              <a:rPr lang="cs-CZ" dirty="0" err="1" smtClean="0"/>
              <a:t>analytic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/>
              <a:t> </a:t>
            </a:r>
            <a:r>
              <a:rPr lang="en-US" altLang="cs-CZ" dirty="0" smtClean="0"/>
              <a:t>what is the pupil like, diagnosis of the pupil </a:t>
            </a:r>
            <a:endParaRPr lang="cs-CZ" altLang="cs-CZ" sz="1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What is the pupil like, diagnosis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+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What am I like as a teacher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defRPr/>
            </a:pPr>
            <a:r>
              <a:rPr lang="en-US" dirty="0"/>
              <a:t>increasing the effectiveness of teaching </a:t>
            </a:r>
            <a:endParaRPr lang="en-US" dirty="0" smtClean="0"/>
          </a:p>
          <a:p>
            <a:pPr>
              <a:defRPr/>
            </a:pPr>
            <a:r>
              <a:rPr lang="en-US" dirty="0"/>
              <a:t>discovering the abilities of the pupil </a:t>
            </a:r>
            <a:endParaRPr lang="en-US" dirty="0" smtClean="0"/>
          </a:p>
          <a:p>
            <a:pPr>
              <a:defRPr/>
            </a:pPr>
            <a:r>
              <a:rPr lang="en-US" dirty="0"/>
              <a:t>organizing teaching to fit the pupil’s individual needs </a:t>
            </a:r>
            <a:endParaRPr lang="en-US" dirty="0" smtClean="0"/>
          </a:p>
          <a:p>
            <a:pPr>
              <a:defRPr/>
            </a:pPr>
            <a:r>
              <a:rPr lang="cs-CZ" dirty="0" smtClean="0"/>
              <a:t>master</a:t>
            </a:r>
            <a:r>
              <a:rPr lang="en-US" dirty="0" err="1" smtClean="0"/>
              <a:t>ing</a:t>
            </a:r>
            <a:r>
              <a:rPr lang="cs-CZ" dirty="0" smtClean="0"/>
              <a:t> </a:t>
            </a:r>
            <a:r>
              <a:rPr lang="en-US" dirty="0" smtClean="0"/>
              <a:t>the lessons</a:t>
            </a:r>
            <a:endParaRPr lang="cs-CZ" dirty="0"/>
          </a:p>
          <a:p>
            <a:pPr>
              <a:defRPr/>
            </a:pPr>
            <a:r>
              <a:rPr lang="en-US" dirty="0" smtClean="0"/>
              <a:t>responsibility of the teacher for </a:t>
            </a:r>
            <a:r>
              <a:rPr lang="en-US" dirty="0"/>
              <a:t>the quality of teaching and pupil outcomes</a:t>
            </a:r>
            <a:endParaRPr lang="cs-CZ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207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7740352" y="1808810"/>
            <a:ext cx="360040" cy="617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710</TotalTime>
  <Words>1370</Words>
  <Application>Microsoft Office PowerPoint</Application>
  <PresentationFormat>Předvádění na obrazovce (4:3)</PresentationFormat>
  <Paragraphs>237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Franklin Gothic Book</vt:lpstr>
      <vt:lpstr>Franklin Gothic Medium</vt:lpstr>
      <vt:lpstr>Wingdings</vt:lpstr>
      <vt:lpstr>Wingdings 2</vt:lpstr>
      <vt:lpstr>Cesta</vt:lpstr>
      <vt:lpstr>  theoretical definition   Jana Kratochvílová</vt:lpstr>
      <vt:lpstr> diagnostic and intervention skills (Vašutová, J., 2004 ).   </vt:lpstr>
      <vt:lpstr>The concept of pedagogical diagnostics</vt:lpstr>
      <vt:lpstr> Definition of Educational Diagnostics</vt:lpstr>
      <vt:lpstr>Diagnosing and Diagnosis</vt:lpstr>
      <vt:lpstr>Approaches and current trends in educational diagnostics </vt:lpstr>
      <vt:lpstr>Typology of pedagogical diagnostics</vt:lpstr>
      <vt:lpstr>Prezentace aplikace PowerPoint</vt:lpstr>
      <vt:lpstr>Two planes OF diagnosing IN THE classroom</vt:lpstr>
      <vt:lpstr>Methods of educational diagnosis</vt:lpstr>
      <vt:lpstr> diagnostic methods </vt:lpstr>
      <vt:lpstr> Diagnostic methods - Analysis of the products OF pupil activity </vt:lpstr>
      <vt:lpstr>Prezentace aplikace PowerPoint</vt:lpstr>
      <vt:lpstr>Texts – analysis</vt:lpstr>
      <vt:lpstr>observation</vt:lpstr>
      <vt:lpstr> The process of observing  </vt:lpstr>
      <vt:lpstr>Prezentace aplikace PowerPoint</vt:lpstr>
      <vt:lpstr> Diagnostic methods - Interviews</vt:lpstr>
      <vt:lpstr>Interview</vt:lpstr>
      <vt:lpstr>LiteraturE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diagnostika</dc:title>
  <dc:creator>janicka</dc:creator>
  <cp:lastModifiedBy>Trna</cp:lastModifiedBy>
  <cp:revision>58</cp:revision>
  <dcterms:created xsi:type="dcterms:W3CDTF">2011-09-21T17:42:29Z</dcterms:created>
  <dcterms:modified xsi:type="dcterms:W3CDTF">2019-09-13T19:52:56Z</dcterms:modified>
</cp:coreProperties>
</file>