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slideplayer.cz/slide/12387426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D9DCD6-0258-4F1E-941B-C283A66371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ROMANTISMUS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F62091-8888-4590-8AD8-11D09AA869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74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58E6C-9955-4FF9-925A-C54BDE0AD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22" y="227815"/>
            <a:ext cx="9896573" cy="1007096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Rysy romantismu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AEB896-2799-49AA-A557-CFF9BAE2C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365" y="1234911"/>
            <a:ext cx="11425287" cy="5316718"/>
          </a:xfrm>
        </p:spPr>
        <p:txBody>
          <a:bodyPr>
            <a:normAutofit lnSpcReduction="10000"/>
          </a:bodyPr>
          <a:lstStyle/>
          <a:p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předchozí období (osvícenství, klasicismus)</a:t>
            </a:r>
          </a:p>
          <a:p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rozum, emoce</a:t>
            </a:r>
          </a:p>
          <a:p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VFR, revoluce v dalších evropských zemích</a:t>
            </a:r>
          </a:p>
          <a:p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napoleonské války → Rusko, Velká Británie, R-U, Prusko</a:t>
            </a:r>
          </a:p>
          <a:p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cenzura</a:t>
            </a:r>
          </a:p>
          <a:p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biedermeier</a:t>
            </a:r>
          </a:p>
          <a:p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kolonie (VB, Fr., </a:t>
            </a:r>
            <a:r>
              <a:rPr lang="cs-CZ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Šp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Port., </a:t>
            </a:r>
            <a:r>
              <a:rPr lang="cs-CZ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Niz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</a:p>
          <a:p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minulost – zlatý věk dějin</a:t>
            </a:r>
          </a:p>
          <a:p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1848</a:t>
            </a:r>
          </a:p>
          <a:p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7855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71C4F1-A8D6-4FAE-A961-46B2175E8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669" y="218388"/>
            <a:ext cx="9736317" cy="988243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Výtvarné umění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4DCBA2-B954-49CB-9B53-2BC81118A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669" y="1414021"/>
            <a:ext cx="11555690" cy="5225591"/>
          </a:xfrm>
        </p:spPr>
        <p:txBody>
          <a:bodyPr>
            <a:normAutofit/>
          </a:bodyPr>
          <a:lstStyle/>
          <a:p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historie, historismus (renesance, gotika)</a:t>
            </a:r>
          </a:p>
          <a:p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fantazie, sny, představy</a:t>
            </a:r>
          </a:p>
          <a:p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krajiny: nálady, pocity </a:t>
            </a:r>
          </a:p>
          <a:p>
            <a:pPr lvl="1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Joseph </a:t>
            </a:r>
            <a:r>
              <a:rPr lang="cs-CZ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Mallord</a:t>
            </a: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William TURNER (1775-1851), </a:t>
            </a:r>
            <a:r>
              <a:rPr lang="cs-CZ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Parník ve sněhové vánici</a:t>
            </a: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CONSTABLE (1776-1837), </a:t>
            </a:r>
            <a:r>
              <a:rPr lang="cs-CZ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Žebřiňák</a:t>
            </a:r>
          </a:p>
          <a:p>
            <a:pPr lvl="1"/>
            <a:r>
              <a:rPr lang="cs-CZ" sz="3200" dirty="0">
                <a:hlinkClick r:id="rId2"/>
              </a:rPr>
              <a:t>https://slideplayer.cz/slide/12387426/</a:t>
            </a:r>
            <a:endParaRPr lang="cs-CZ" sz="3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Résultat de recherche d'images pour &quot;Parník ve sněhové vánici&quot;&quot;">
            <a:extLst>
              <a:ext uri="{FF2B5EF4-FFF2-40B4-BE49-F238E27FC236}">
                <a16:creationId xmlns:a16="http://schemas.microsoft.com/office/drawing/2014/main" id="{D96CB076-6ABA-4640-987E-63DAB48F7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318" y="-1"/>
            <a:ext cx="3217682" cy="231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8C83C12A-5572-4051-A59F-37CFA43C7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4703877"/>
            <a:ext cx="30480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ésultat de recherche d'images pour &quot;Žebřiňák, JOhn Constable&quot;&quot;">
            <a:extLst>
              <a:ext uri="{FF2B5EF4-FFF2-40B4-BE49-F238E27FC236}">
                <a16:creationId xmlns:a16="http://schemas.microsoft.com/office/drawing/2014/main" id="{768A003E-6C73-4BB7-A788-45188EA08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94" y="4703877"/>
            <a:ext cx="2808205" cy="2106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049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5A8AE1-2020-4391-8400-7C5D5C3A4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056829-90A4-43AC-8495-0965B07D0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6CCBA0F-D672-4C1E-8231-596056A879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31" y="0"/>
            <a:ext cx="116609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02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0C7657-62CE-490F-9723-994261871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5EA108-12B8-4B7B-9185-AAEE362F1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31A1BB6-7AB1-41D2-AD40-5C446F1B4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0699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36</TotalTime>
  <Words>98</Words>
  <Application>Microsoft Office PowerPoint</Application>
  <PresentationFormat>Širokoúhlá obrazovka</PresentationFormat>
  <Paragraphs>18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Garamond</vt:lpstr>
      <vt:lpstr>Savon</vt:lpstr>
      <vt:lpstr>ROMANTISMUS</vt:lpstr>
      <vt:lpstr>Rysy romantismu</vt:lpstr>
      <vt:lpstr>Výtvarné umění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ROMANTISMUS</dc:title>
  <dc:creator>Mirka Novotná</dc:creator>
  <cp:lastModifiedBy>Mirka Novotná</cp:lastModifiedBy>
  <cp:revision>4</cp:revision>
  <dcterms:created xsi:type="dcterms:W3CDTF">2020-02-03T20:49:54Z</dcterms:created>
  <dcterms:modified xsi:type="dcterms:W3CDTF">2020-02-03T21:26:29Z</dcterms:modified>
</cp:coreProperties>
</file>