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64" r:id="rId5"/>
    <p:sldId id="265" r:id="rId6"/>
    <p:sldId id="262" r:id="rId7"/>
    <p:sldId id="260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96CFDC-43A8-475D-9499-0EC5EF78E0DA}" v="17" dt="2019-11-20T17:58:05.8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6" d="100"/>
          <a:sy n="106" d="100"/>
        </p:scale>
        <p:origin x="-108" y="-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da Veverová" userId="ee1634a25ceb5a74" providerId="LiveId" clId="{D596CFDC-43A8-475D-9499-0EC5EF78E0DA}"/>
    <pc:docChg chg="custSel addSld modSld sldOrd modMainMaster">
      <pc:chgData name="Lada Veverová" userId="ee1634a25ceb5a74" providerId="LiveId" clId="{D596CFDC-43A8-475D-9499-0EC5EF78E0DA}" dt="2019-11-20T17:58:23.321" v="459" actId="20577"/>
      <pc:docMkLst>
        <pc:docMk/>
      </pc:docMkLst>
      <pc:sldChg chg="setBg">
        <pc:chgData name="Lada Veverová" userId="ee1634a25ceb5a74" providerId="LiveId" clId="{D596CFDC-43A8-475D-9499-0EC5EF78E0DA}" dt="2019-11-20T17:25:16.729" v="4"/>
        <pc:sldMkLst>
          <pc:docMk/>
          <pc:sldMk cId="1053946292" sldId="258"/>
        </pc:sldMkLst>
      </pc:sldChg>
      <pc:sldChg chg="setBg">
        <pc:chgData name="Lada Veverová" userId="ee1634a25ceb5a74" providerId="LiveId" clId="{D596CFDC-43A8-475D-9499-0EC5EF78E0DA}" dt="2019-11-20T17:25:16.729" v="4"/>
        <pc:sldMkLst>
          <pc:docMk/>
          <pc:sldMk cId="3689935528" sldId="260"/>
        </pc:sldMkLst>
      </pc:sldChg>
      <pc:sldChg chg="modSp setBg">
        <pc:chgData name="Lada Veverová" userId="ee1634a25ceb5a74" providerId="LiveId" clId="{D596CFDC-43A8-475D-9499-0EC5EF78E0DA}" dt="2019-11-20T17:25:16.729" v="4"/>
        <pc:sldMkLst>
          <pc:docMk/>
          <pc:sldMk cId="362618683" sldId="262"/>
        </pc:sldMkLst>
        <pc:spChg chg="mod">
          <ac:chgData name="Lada Veverová" userId="ee1634a25ceb5a74" providerId="LiveId" clId="{D596CFDC-43A8-475D-9499-0EC5EF78E0DA}" dt="2019-11-20T17:22:01.180" v="0" actId="207"/>
          <ac:spMkLst>
            <pc:docMk/>
            <pc:sldMk cId="362618683" sldId="262"/>
            <ac:spMk id="4" creationId="{52B2BC18-9FC8-4E02-BF15-B1597B488B17}"/>
          </ac:spMkLst>
        </pc:spChg>
      </pc:sldChg>
      <pc:sldChg chg="addSp delSp setBg">
        <pc:chgData name="Lada Veverová" userId="ee1634a25ceb5a74" providerId="LiveId" clId="{D596CFDC-43A8-475D-9499-0EC5EF78E0DA}" dt="2019-11-20T17:25:16.729" v="4"/>
        <pc:sldMkLst>
          <pc:docMk/>
          <pc:sldMk cId="4182153401" sldId="263"/>
        </pc:sldMkLst>
        <pc:spChg chg="add del">
          <ac:chgData name="Lada Veverová" userId="ee1634a25ceb5a74" providerId="LiveId" clId="{D596CFDC-43A8-475D-9499-0EC5EF78E0DA}" dt="2019-11-20T17:24:51.049" v="2"/>
          <ac:spMkLst>
            <pc:docMk/>
            <pc:sldMk cId="4182153401" sldId="263"/>
            <ac:spMk id="4" creationId="{13806BC0-9104-4E7F-9DEE-F9CB36CBBEA8}"/>
          </ac:spMkLst>
        </pc:spChg>
      </pc:sldChg>
      <pc:sldChg chg="addSp modSp add">
        <pc:chgData name="Lada Veverová" userId="ee1634a25ceb5a74" providerId="LiveId" clId="{D596CFDC-43A8-475D-9499-0EC5EF78E0DA}" dt="2019-11-20T17:58:23.321" v="459" actId="20577"/>
        <pc:sldMkLst>
          <pc:docMk/>
          <pc:sldMk cId="726704547" sldId="264"/>
        </pc:sldMkLst>
        <pc:spChg chg="mod">
          <ac:chgData name="Lada Veverová" userId="ee1634a25ceb5a74" providerId="LiveId" clId="{D596CFDC-43A8-475D-9499-0EC5EF78E0DA}" dt="2019-11-20T17:25:49.556" v="20"/>
          <ac:spMkLst>
            <pc:docMk/>
            <pc:sldMk cId="726704547" sldId="264"/>
            <ac:spMk id="2" creationId="{9C6540D8-7FA2-4355-B015-A035A03ACC8F}"/>
          </ac:spMkLst>
        </pc:spChg>
        <pc:spChg chg="mod">
          <ac:chgData name="Lada Veverová" userId="ee1634a25ceb5a74" providerId="LiveId" clId="{D596CFDC-43A8-475D-9499-0EC5EF78E0DA}" dt="2019-11-20T17:58:23.321" v="459" actId="20577"/>
          <ac:spMkLst>
            <pc:docMk/>
            <pc:sldMk cId="726704547" sldId="264"/>
            <ac:spMk id="3" creationId="{3C18FAA7-72CE-4489-9D05-9B14C0ED3DEB}"/>
          </ac:spMkLst>
        </pc:spChg>
        <pc:picChg chg="add mod">
          <ac:chgData name="Lada Veverová" userId="ee1634a25ceb5a74" providerId="LiveId" clId="{D596CFDC-43A8-475D-9499-0EC5EF78E0DA}" dt="2019-11-20T17:34:35.786" v="280" actId="1076"/>
          <ac:picMkLst>
            <pc:docMk/>
            <pc:sldMk cId="726704547" sldId="264"/>
            <ac:picMk id="5" creationId="{0D850485-53B2-465F-84B2-891A2A61F982}"/>
          </ac:picMkLst>
        </pc:picChg>
      </pc:sldChg>
      <pc:sldChg chg="modSp add ord">
        <pc:chgData name="Lada Veverová" userId="ee1634a25ceb5a74" providerId="LiveId" clId="{D596CFDC-43A8-475D-9499-0EC5EF78E0DA}" dt="2019-11-20T17:58:05.808" v="436"/>
        <pc:sldMkLst>
          <pc:docMk/>
          <pc:sldMk cId="1158637193" sldId="265"/>
        </pc:sldMkLst>
        <pc:spChg chg="mod">
          <ac:chgData name="Lada Veverová" userId="ee1634a25ceb5a74" providerId="LiveId" clId="{D596CFDC-43A8-475D-9499-0EC5EF78E0DA}" dt="2019-11-20T17:36:10.809" v="315"/>
          <ac:spMkLst>
            <pc:docMk/>
            <pc:sldMk cId="1158637193" sldId="265"/>
            <ac:spMk id="2" creationId="{4326DC39-989B-4347-BB6B-4F1E9B561B08}"/>
          </ac:spMkLst>
        </pc:spChg>
        <pc:spChg chg="mod">
          <ac:chgData name="Lada Veverová" userId="ee1634a25ceb5a74" providerId="LiveId" clId="{D596CFDC-43A8-475D-9499-0EC5EF78E0DA}" dt="2019-11-20T17:57:43.995" v="435" actId="20577"/>
          <ac:spMkLst>
            <pc:docMk/>
            <pc:sldMk cId="1158637193" sldId="265"/>
            <ac:spMk id="3" creationId="{6AF65C37-1FD0-4A56-9466-83BA073427EA}"/>
          </ac:spMkLst>
        </pc:spChg>
      </pc:sldChg>
      <pc:sldMasterChg chg="setBg modSldLayout">
        <pc:chgData name="Lada Veverová" userId="ee1634a25ceb5a74" providerId="LiveId" clId="{D596CFDC-43A8-475D-9499-0EC5EF78E0DA}" dt="2019-11-20T17:25:16.729" v="4"/>
        <pc:sldMasterMkLst>
          <pc:docMk/>
          <pc:sldMasterMk cId="2274164522" sldId="2147483648"/>
        </pc:sldMasterMkLst>
        <pc:sldLayoutChg chg="setBg">
          <pc:chgData name="Lada Veverová" userId="ee1634a25ceb5a74" providerId="LiveId" clId="{D596CFDC-43A8-475D-9499-0EC5EF78E0DA}" dt="2019-11-20T17:25:16.729" v="4"/>
          <pc:sldLayoutMkLst>
            <pc:docMk/>
            <pc:sldMasterMk cId="2274164522" sldId="2147483648"/>
            <pc:sldLayoutMk cId="876047329" sldId="2147483649"/>
          </pc:sldLayoutMkLst>
        </pc:sldLayoutChg>
        <pc:sldLayoutChg chg="setBg">
          <pc:chgData name="Lada Veverová" userId="ee1634a25ceb5a74" providerId="LiveId" clId="{D596CFDC-43A8-475D-9499-0EC5EF78E0DA}" dt="2019-11-20T17:25:16.729" v="4"/>
          <pc:sldLayoutMkLst>
            <pc:docMk/>
            <pc:sldMasterMk cId="2274164522" sldId="2147483648"/>
            <pc:sldLayoutMk cId="2831684506" sldId="2147483650"/>
          </pc:sldLayoutMkLst>
        </pc:sldLayoutChg>
        <pc:sldLayoutChg chg="setBg">
          <pc:chgData name="Lada Veverová" userId="ee1634a25ceb5a74" providerId="LiveId" clId="{D596CFDC-43A8-475D-9499-0EC5EF78E0DA}" dt="2019-11-20T17:25:16.729" v="4"/>
          <pc:sldLayoutMkLst>
            <pc:docMk/>
            <pc:sldMasterMk cId="2274164522" sldId="2147483648"/>
            <pc:sldLayoutMk cId="2007187714" sldId="2147483651"/>
          </pc:sldLayoutMkLst>
        </pc:sldLayoutChg>
        <pc:sldLayoutChg chg="setBg">
          <pc:chgData name="Lada Veverová" userId="ee1634a25ceb5a74" providerId="LiveId" clId="{D596CFDC-43A8-475D-9499-0EC5EF78E0DA}" dt="2019-11-20T17:25:16.729" v="4"/>
          <pc:sldLayoutMkLst>
            <pc:docMk/>
            <pc:sldMasterMk cId="2274164522" sldId="2147483648"/>
            <pc:sldLayoutMk cId="3968962106" sldId="2147483652"/>
          </pc:sldLayoutMkLst>
        </pc:sldLayoutChg>
        <pc:sldLayoutChg chg="setBg">
          <pc:chgData name="Lada Veverová" userId="ee1634a25ceb5a74" providerId="LiveId" clId="{D596CFDC-43A8-475D-9499-0EC5EF78E0DA}" dt="2019-11-20T17:25:16.729" v="4"/>
          <pc:sldLayoutMkLst>
            <pc:docMk/>
            <pc:sldMasterMk cId="2274164522" sldId="2147483648"/>
            <pc:sldLayoutMk cId="1522829816" sldId="2147483653"/>
          </pc:sldLayoutMkLst>
        </pc:sldLayoutChg>
        <pc:sldLayoutChg chg="setBg">
          <pc:chgData name="Lada Veverová" userId="ee1634a25ceb5a74" providerId="LiveId" clId="{D596CFDC-43A8-475D-9499-0EC5EF78E0DA}" dt="2019-11-20T17:25:16.729" v="4"/>
          <pc:sldLayoutMkLst>
            <pc:docMk/>
            <pc:sldMasterMk cId="2274164522" sldId="2147483648"/>
            <pc:sldLayoutMk cId="2863428067" sldId="2147483654"/>
          </pc:sldLayoutMkLst>
        </pc:sldLayoutChg>
        <pc:sldLayoutChg chg="setBg">
          <pc:chgData name="Lada Veverová" userId="ee1634a25ceb5a74" providerId="LiveId" clId="{D596CFDC-43A8-475D-9499-0EC5EF78E0DA}" dt="2019-11-20T17:25:16.729" v="4"/>
          <pc:sldLayoutMkLst>
            <pc:docMk/>
            <pc:sldMasterMk cId="2274164522" sldId="2147483648"/>
            <pc:sldLayoutMk cId="4104247155" sldId="2147483655"/>
          </pc:sldLayoutMkLst>
        </pc:sldLayoutChg>
        <pc:sldLayoutChg chg="setBg">
          <pc:chgData name="Lada Veverová" userId="ee1634a25ceb5a74" providerId="LiveId" clId="{D596CFDC-43A8-475D-9499-0EC5EF78E0DA}" dt="2019-11-20T17:25:16.729" v="4"/>
          <pc:sldLayoutMkLst>
            <pc:docMk/>
            <pc:sldMasterMk cId="2274164522" sldId="2147483648"/>
            <pc:sldLayoutMk cId="720246514" sldId="2147483656"/>
          </pc:sldLayoutMkLst>
        </pc:sldLayoutChg>
        <pc:sldLayoutChg chg="setBg">
          <pc:chgData name="Lada Veverová" userId="ee1634a25ceb5a74" providerId="LiveId" clId="{D596CFDC-43A8-475D-9499-0EC5EF78E0DA}" dt="2019-11-20T17:25:16.729" v="4"/>
          <pc:sldLayoutMkLst>
            <pc:docMk/>
            <pc:sldMasterMk cId="2274164522" sldId="2147483648"/>
            <pc:sldLayoutMk cId="318216672" sldId="2147483657"/>
          </pc:sldLayoutMkLst>
        </pc:sldLayoutChg>
        <pc:sldLayoutChg chg="setBg">
          <pc:chgData name="Lada Veverová" userId="ee1634a25ceb5a74" providerId="LiveId" clId="{D596CFDC-43A8-475D-9499-0EC5EF78E0DA}" dt="2019-11-20T17:25:16.729" v="4"/>
          <pc:sldLayoutMkLst>
            <pc:docMk/>
            <pc:sldMasterMk cId="2274164522" sldId="2147483648"/>
            <pc:sldLayoutMk cId="1873984894" sldId="2147483658"/>
          </pc:sldLayoutMkLst>
        </pc:sldLayoutChg>
        <pc:sldLayoutChg chg="setBg">
          <pc:chgData name="Lada Veverová" userId="ee1634a25ceb5a74" providerId="LiveId" clId="{D596CFDC-43A8-475D-9499-0EC5EF78E0DA}" dt="2019-11-20T17:25:16.729" v="4"/>
          <pc:sldLayoutMkLst>
            <pc:docMk/>
            <pc:sldMasterMk cId="2274164522" sldId="2147483648"/>
            <pc:sldLayoutMk cId="2292666569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C551842-E507-44C5-9D31-1E4F0778B7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D40B5853-DD0E-4A48-9DA1-FA2285E069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B134F75-7646-4CBD-8368-02F4CCB4E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9F6E3-5D2A-4084-9A29-5386DB66DBA1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510AB0E9-0D4F-42E3-81F3-34547447D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1562EEC-E9DC-4BEA-9768-FE9244A22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5825D-4767-4C27-A5E7-74735E0408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047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7D93007-C4F6-40C5-B57E-6FAA726E8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18B8D91A-2970-44B3-8964-F39431EC80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A3CE0E87-5FF0-470E-B93B-35F2ADE4B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9F6E3-5D2A-4084-9A29-5386DB66DBA1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CFAAA41B-0805-4CFF-94C2-BDA5D313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3562DFB-CDD0-4239-819C-38309995D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5825D-4767-4C27-A5E7-74735E0408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3984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670A4400-2D01-43F9-9614-3B5FA426CA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15A77D7F-815E-4AA1-AD68-00F73015E0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9476C68-5391-4928-AE9B-7A8C5F436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9F6E3-5D2A-4084-9A29-5386DB66DBA1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27B96CA2-0444-49BD-B5CE-682A30A0B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C6C4973-00E5-40D8-8223-59F3D1A82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5825D-4767-4C27-A5E7-74735E0408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2666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CC4C789-7E21-4B94-B692-71B5FBE4F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F8CF38A-0D50-4EE3-B577-7BE8F05EA1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59623724-AD6F-4E4A-80B5-57FC7D246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9F6E3-5D2A-4084-9A29-5386DB66DBA1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E86C4F9-0127-4C8B-8925-2DB94BF14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CC985BBD-D270-4AFF-8A9A-C6995091D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5825D-4767-4C27-A5E7-74735E0408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1684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8F53750-48B5-418A-A3DB-B311C996D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3F3B9C0C-4B0D-4B4D-89F8-5C724B5F1D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D8B7D28-1B8B-4242-8B96-CF722E4B6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9F6E3-5D2A-4084-9A29-5386DB66DBA1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FDA701D8-AE33-4732-A3E3-78AF02DC9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55AB8F9F-6203-4D8A-B3CA-A8D36ED31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5825D-4767-4C27-A5E7-74735E0408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187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DC16A36-119E-40AF-A1A5-EF9C062CB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E84E8FBE-6E93-4DDD-B8F1-92370DC19F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38BA631D-DC70-4253-AD59-0D3E1FE9AD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8FF74BC4-1B29-4771-8153-617469945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9F6E3-5D2A-4084-9A29-5386DB66DBA1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277E251F-FF98-457A-A4C0-26F41CC41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EECB46AD-905B-4BD1-A2D0-B22970AD6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5825D-4767-4C27-A5E7-74735E0408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962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1C9CDF9-017D-4E5E-9911-054991A70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5D5C854F-97BD-4C40-A797-1749FD42CB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8C9A0034-0F5F-4E40-A04D-77C37B72B0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242984DB-32A4-40AA-9040-E376B385A4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xmlns="" id="{2788161E-5F4E-4DCC-8F18-D452EBD478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C0BDB1CF-EA58-4704-BEC6-C1C984252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9F6E3-5D2A-4084-9A29-5386DB66DBA1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71DBDF26-8136-4A2C-BFAD-6B5C0D9EC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B6CB5E9E-96DC-4AF5-BA96-4CAD1D74F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5825D-4767-4C27-A5E7-74735E0408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8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A7D45F2-2120-4C57-A53E-705EE4957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209C1C54-FD27-45C1-90E4-14DF036EA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9F6E3-5D2A-4084-9A29-5386DB66DBA1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1677F0A6-F4BF-4FCE-A3E2-7857C4C9E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49B65423-C89D-4562-8142-FFA1EBA08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5825D-4767-4C27-A5E7-74735E0408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3428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DAC24392-074C-413F-8A2B-D92D26CA1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9F6E3-5D2A-4084-9A29-5386DB66DBA1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AE9A0AA4-3FD5-4D2A-B1D1-DF69C098A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46244DC7-EF7D-4E4A-91E7-C4D0351E3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5825D-4767-4C27-A5E7-74735E0408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424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64E3A7D-BA27-4114-B61F-0FCD0646E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33BF2D81-03F0-4D20-BD6C-6C0DACEA7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xmlns="" id="{9FC18D08-FCEB-4F4F-A567-D82C7735A3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6FC61F1B-5FF1-4CEF-8727-49171FB9F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9F6E3-5D2A-4084-9A29-5386DB66DBA1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46CBAD86-DB39-4D91-B6C2-C84B2231B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E3F697DB-E159-4DF9-AEA4-5F67488D8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5825D-4767-4C27-A5E7-74735E0408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024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0162DE3-3ABE-47B4-AF8B-F24324478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59C6EB13-6D8A-4957-BD0D-0E9667E3BC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xmlns="" id="{C544FE98-9F1B-4466-A9E3-1E2054C1A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DD7F5A8C-FA93-426F-8B93-FF180AFCB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9F6E3-5D2A-4084-9A29-5386DB66DBA1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BA310479-9958-4A48-B3F5-04CDBDB64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5B8ADF8A-E007-496A-AE54-F5D8D073F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5825D-4767-4C27-A5E7-74735E0408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16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FFC000"/>
            </a:gs>
            <a:gs pos="85000">
              <a:schemeClr val="accent2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847BD36C-47C6-427A-9DA5-A1368597A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5E5547D8-9A42-4722-A375-DBD4A164D7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32B2F4A-11A9-4749-8106-90EADFEDBD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9F6E3-5D2A-4084-9A29-5386DB66DBA1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DBC1FBB6-0006-4BE5-BC32-DC88CE046F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BEA51579-5893-4FFF-89C8-D3295B931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5825D-4767-4C27-A5E7-74735E0408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4164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I8iTETiSqU" TargetMode="External"/><Relationship Id="rId7" Type="http://schemas.openxmlformats.org/officeDocument/2006/relationships/hyperlink" Target="https://www.youtube.com/watch?v=kG9KSWYg-Jc" TargetMode="External"/><Relationship Id="rId2" Type="http://schemas.openxmlformats.org/officeDocument/2006/relationships/hyperlink" Target="https://www.youtube.com/watch?v=9E6b3swbnW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2LhaXf3iTHo" TargetMode="External"/><Relationship Id="rId5" Type="http://schemas.openxmlformats.org/officeDocument/2006/relationships/hyperlink" Target="https://www.youtube.com/watch?v=GRxofEmo3HA" TargetMode="External"/><Relationship Id="rId4" Type="http://schemas.openxmlformats.org/officeDocument/2006/relationships/hyperlink" Target="https://www.youtube.com/watch?v=LgAq9gLXuxE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gia.estranky.cz/clanky/symbolika-barev.html" TargetMode="External"/><Relationship Id="rId2" Type="http://schemas.openxmlformats.org/officeDocument/2006/relationships/hyperlink" Target="https://www.onlio.com/-/psychologie-barev-symbolika-barev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sancedetem.cz/cs/hledam-pomoc/deti-se-zdravotnim-postizenim/vzdelavani-deti-se-specialnimi-potrebami/vzdelavani-deti-s-kombinovanym-postizenim/deti-a-arteterapie.shtml?fbclid=IwAR3pukjNG6JASSYzE7DqhKfiqoKWkSPIJGcCqiBuTtEtet54ymuPv2eTNy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854DC87C-AC64-4E11-96B7-C55D415F23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5" r="8046"/>
          <a:stretch/>
        </p:blipFill>
        <p:spPr>
          <a:xfrm>
            <a:off x="-95534" y="0"/>
            <a:ext cx="12624179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41B926A-59FA-4FF1-8C87-D131FC1C1B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1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Arteterapie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569870F0-4504-414E-903C-577ED8017C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44555" y="5202238"/>
            <a:ext cx="9144000" cy="1655762"/>
          </a:xfrm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Bc. Lada </a:t>
            </a:r>
            <a:r>
              <a:rPr lang="cs-CZ" b="1" dirty="0" err="1">
                <a:solidFill>
                  <a:schemeClr val="bg1"/>
                </a:solidFill>
              </a:rPr>
              <a:t>Veverová</a:t>
            </a:r>
            <a:endParaRPr lang="cs-CZ" b="1" dirty="0">
              <a:solidFill>
                <a:schemeClr val="bg1"/>
              </a:solidFill>
            </a:endParaRPr>
          </a:p>
          <a:p>
            <a:r>
              <a:rPr lang="cs-CZ" b="1" dirty="0">
                <a:solidFill>
                  <a:schemeClr val="bg1"/>
                </a:solidFill>
              </a:rPr>
              <a:t>Bc. Markéta Mertová</a:t>
            </a:r>
          </a:p>
        </p:txBody>
      </p:sp>
    </p:spTree>
    <p:extLst>
      <p:ext uri="{BB962C8B-B14F-4D97-AF65-F5344CB8AC3E}">
        <p14:creationId xmlns:p14="http://schemas.microsoft.com/office/powerpoint/2010/main" val="3295821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9D21BF5-FA10-486C-AB14-5FC21834C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co jde?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E27E308D-4096-40B4-83FA-12A6F45C2B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37413" cy="4351338"/>
          </a:xfrm>
        </p:spPr>
        <p:txBody>
          <a:bodyPr/>
          <a:lstStyle/>
          <a:p>
            <a:r>
              <a:rPr lang="cs-CZ" dirty="0"/>
              <a:t>Oblast psychoterapie</a:t>
            </a:r>
          </a:p>
          <a:p>
            <a:pPr lvl="1"/>
            <a:r>
              <a:rPr lang="cs-CZ" dirty="0"/>
              <a:t>Výtvarný projev</a:t>
            </a:r>
          </a:p>
          <a:p>
            <a:pPr lvl="1"/>
            <a:r>
              <a:rPr lang="cs-CZ" dirty="0"/>
              <a:t>Estetické vnímání výtvarného díla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Integrace různých oborů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Terapie ←→ diagnóza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Arteterapie X </a:t>
            </a:r>
            <a:r>
              <a:rPr lang="cs-CZ" dirty="0" err="1"/>
              <a:t>Artefiletika</a:t>
            </a:r>
            <a:endParaRPr lang="cs-CZ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8A9E4815-7D0C-487E-B91C-7A5920F89B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6388" y="1166581"/>
            <a:ext cx="4524838" cy="45248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53946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221D1C4-BA35-4AF6-ACE1-BE3471499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Aktivita – proč na ZŠ?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ED4B1C67-A86C-42A9-82DB-D6FD0AD48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Naplnění lidské potřeby</a:t>
            </a:r>
          </a:p>
          <a:p>
            <a:r>
              <a:rPr lang="cs-CZ" dirty="0"/>
              <a:t>Vyjádření emocí</a:t>
            </a:r>
          </a:p>
          <a:p>
            <a:r>
              <a:rPr lang="cs-CZ" dirty="0"/>
              <a:t>Neverbální, smyslová a prožitková oblast</a:t>
            </a:r>
          </a:p>
          <a:p>
            <a:r>
              <a:rPr lang="cs-CZ" dirty="0"/>
              <a:t>Rozvoj osobnosti</a:t>
            </a:r>
          </a:p>
          <a:p>
            <a:r>
              <a:rPr lang="cs-CZ" dirty="0"/>
              <a:t>Univerzálnost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1193BF8A-5CB2-4222-BAE8-68EB53E9C3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06102" y="501602"/>
            <a:ext cx="3938516" cy="39385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82153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C6540D8-7FA2-4355-B015-A035A03AC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Kreslíme hudbu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C18FAA7-72CE-4489-9D05-9B14C0ED3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1. část</a:t>
            </a:r>
          </a:p>
          <a:p>
            <a:r>
              <a:rPr lang="cs-CZ" dirty="0"/>
              <a:t>Poslouchejte hudbu</a:t>
            </a:r>
          </a:p>
          <a:p>
            <a:r>
              <a:rPr lang="cs-CZ" dirty="0"/>
              <a:t>Přeneste na papír to, jak na Vás působí</a:t>
            </a:r>
          </a:p>
          <a:p>
            <a:r>
              <a:rPr lang="cs-CZ" dirty="0"/>
              <a:t>Vlnovky, čáry, kolečka</a:t>
            </a:r>
            <a:r>
              <a:rPr lang="cs-CZ"/>
              <a:t>, tvary, </a:t>
            </a:r>
            <a:r>
              <a:rPr lang="cs-CZ" dirty="0"/>
              <a:t>…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2. část</a:t>
            </a:r>
          </a:p>
          <a:p>
            <a:r>
              <a:rPr lang="cs-CZ" dirty="0"/>
              <a:t>Vezměte si pastelky a vybarvujte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D850485-53B2-465F-84B2-891A2A61F9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1920" y="1944150"/>
            <a:ext cx="3181350" cy="42328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26704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326DC39-989B-4347-BB6B-4F1E9B561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Hudba k aktivitě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AF65C37-1FD0-4A56-9466-83BA07342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0:00 – 0:56 </a:t>
            </a:r>
            <a:r>
              <a:rPr lang="cs-CZ" dirty="0">
                <a:hlinkClick r:id="rId2"/>
              </a:rPr>
              <a:t>https://www.youtube.com/watch?v=9E6b3swbnWg</a:t>
            </a:r>
            <a:endParaRPr lang="cs-CZ" dirty="0"/>
          </a:p>
          <a:p>
            <a:r>
              <a:rPr lang="cs-CZ" dirty="0"/>
              <a:t>0:50 – 2:06  </a:t>
            </a:r>
            <a:r>
              <a:rPr lang="cs-CZ" dirty="0">
                <a:hlinkClick r:id="rId3"/>
              </a:rPr>
              <a:t>https://www.youtube.com/watch?v=uI8iTETiSqU</a:t>
            </a:r>
            <a:endParaRPr lang="cs-CZ" dirty="0"/>
          </a:p>
          <a:p>
            <a:r>
              <a:rPr lang="cs-CZ" dirty="0"/>
              <a:t>30:11 – 30:30 </a:t>
            </a:r>
            <a:r>
              <a:rPr lang="cs-CZ" dirty="0">
                <a:hlinkClick r:id="rId4"/>
              </a:rPr>
              <a:t>https://www.youtube.com/watch?v=LgAq9gLXuxE</a:t>
            </a:r>
            <a:endParaRPr lang="cs-CZ" dirty="0"/>
          </a:p>
          <a:p>
            <a:r>
              <a:rPr lang="cs-CZ" dirty="0"/>
              <a:t>3:40 – 4:40 </a:t>
            </a:r>
            <a:r>
              <a:rPr lang="cs-CZ" dirty="0">
                <a:hlinkClick r:id="rId5"/>
              </a:rPr>
              <a:t>https://www.youtube.com/watch?v=GRxofEmo3HA</a:t>
            </a:r>
            <a:endParaRPr lang="cs-CZ" dirty="0"/>
          </a:p>
          <a:p>
            <a:r>
              <a:rPr lang="cs-CZ" dirty="0"/>
              <a:t>0:00 – 1:43 </a:t>
            </a:r>
            <a:r>
              <a:rPr lang="cs-CZ" dirty="0">
                <a:hlinkClick r:id="rId6"/>
              </a:rPr>
              <a:t>https://www.youtube.com/watch?v=2LhaXf3iTHo</a:t>
            </a:r>
            <a:endParaRPr lang="cs-CZ" dirty="0"/>
          </a:p>
          <a:p>
            <a:r>
              <a:rPr lang="cs-CZ" dirty="0"/>
              <a:t>0:00 – 1:11  </a:t>
            </a:r>
            <a:r>
              <a:rPr lang="cs-CZ" dirty="0">
                <a:hlinkClick r:id="rId7"/>
              </a:rPr>
              <a:t>https://www.youtube.com/watch?v=kG9KSWYg-Jc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8637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8213BBA-0A2D-4603-9DD4-EA6C3712E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Symbolika barev</a:t>
            </a:r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xmlns="" id="{52B2BC18-9FC8-4E02-BF15-B1597B488B17}"/>
              </a:ext>
            </a:extLst>
          </p:cNvPr>
          <p:cNvSpPr/>
          <p:nvPr/>
        </p:nvSpPr>
        <p:spPr>
          <a:xfrm>
            <a:off x="2269580" y="1689054"/>
            <a:ext cx="76528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2400" dirty="0">
                <a:solidFill>
                  <a:srgbClr val="000000"/>
                </a:solidFill>
                <a:cs typeface="Tahoma" panose="020B0604030504040204" pitchFamily="34" charset="0"/>
              </a:rPr>
              <a:t>bílá: čistota, pořádek, světlo  </a:t>
            </a:r>
            <a:endParaRPr kumimoji="0" lang="cs-CZ" altLang="cs-CZ" sz="12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Tahoma" panose="020B060403050404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2400" dirty="0">
                <a:solidFill>
                  <a:srgbClr val="000000"/>
                </a:solidFill>
                <a:cs typeface="Tahoma" panose="020B0604030504040204" pitchFamily="34" charset="0"/>
              </a:rPr>
              <a:t>černá: uzavřenost, elegance, tma  </a:t>
            </a:r>
            <a:endParaRPr kumimoji="0" lang="cs-CZ" altLang="cs-CZ" sz="12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Tahoma" panose="020B060403050404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2400" dirty="0">
                <a:solidFill>
                  <a:srgbClr val="999999"/>
                </a:solidFill>
                <a:cs typeface="Tahoma" panose="020B0604030504040204" pitchFamily="34" charset="0"/>
              </a:rPr>
              <a:t>šedá</a:t>
            </a:r>
            <a:r>
              <a:rPr lang="cs-CZ" altLang="cs-CZ" sz="2400" dirty="0">
                <a:solidFill>
                  <a:srgbClr val="000000"/>
                </a:solidFill>
                <a:cs typeface="Tahoma" panose="020B0604030504040204" pitchFamily="34" charset="0"/>
              </a:rPr>
              <a:t>: klid, neutralita, rovnováha  </a:t>
            </a:r>
            <a:endParaRPr kumimoji="0" lang="cs-CZ" altLang="cs-CZ" sz="12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Tahoma" panose="020B060403050404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2400" dirty="0">
                <a:solidFill>
                  <a:srgbClr val="993300"/>
                </a:solidFill>
                <a:cs typeface="Tahoma" panose="020B0604030504040204" pitchFamily="34" charset="0"/>
              </a:rPr>
              <a:t>hnědá</a:t>
            </a:r>
            <a:r>
              <a:rPr lang="cs-CZ" altLang="cs-CZ" sz="2400" dirty="0">
                <a:solidFill>
                  <a:srgbClr val="000000"/>
                </a:solidFill>
                <a:cs typeface="Tahoma" panose="020B0604030504040204" pitchFamily="34" charset="0"/>
              </a:rPr>
              <a:t>: přirozenost, důvěrnost, prostota  </a:t>
            </a:r>
            <a:endParaRPr kumimoji="0" lang="cs-CZ" altLang="cs-CZ" sz="12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Tahoma" panose="020B060403050404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2400" dirty="0">
                <a:solidFill>
                  <a:srgbClr val="FFFF00"/>
                </a:solidFill>
                <a:cs typeface="Tahoma" panose="020B0604030504040204" pitchFamily="34" charset="0"/>
              </a:rPr>
              <a:t>žlutá</a:t>
            </a:r>
            <a:r>
              <a:rPr lang="cs-CZ" altLang="cs-CZ" sz="2400" dirty="0">
                <a:solidFill>
                  <a:srgbClr val="000000"/>
                </a:solidFill>
                <a:cs typeface="Tahoma" panose="020B0604030504040204" pitchFamily="34" charset="0"/>
              </a:rPr>
              <a:t>: optimismus, rozum, intuice  </a:t>
            </a:r>
            <a:endParaRPr kumimoji="0" lang="cs-CZ" altLang="cs-CZ" sz="12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Tahoma" panose="020B060403050404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2400" dirty="0">
                <a:solidFill>
                  <a:srgbClr val="FF9900"/>
                </a:solidFill>
                <a:cs typeface="Tahoma" panose="020B0604030504040204" pitchFamily="34" charset="0"/>
              </a:rPr>
              <a:t>oranžová</a:t>
            </a:r>
            <a:r>
              <a:rPr lang="cs-CZ" altLang="cs-CZ" sz="2400" dirty="0">
                <a:solidFill>
                  <a:srgbClr val="000000"/>
                </a:solidFill>
                <a:cs typeface="Tahoma" panose="020B0604030504040204" pitchFamily="34" charset="0"/>
              </a:rPr>
              <a:t>: teplo, přátelství, identita  </a:t>
            </a:r>
            <a:endParaRPr kumimoji="0" lang="cs-CZ" altLang="cs-CZ" sz="12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Tahoma" panose="020B060403050404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2400" dirty="0">
                <a:solidFill>
                  <a:srgbClr val="FF0000"/>
                </a:solidFill>
                <a:cs typeface="Tahoma" panose="020B0604030504040204" pitchFamily="34" charset="0"/>
              </a:rPr>
              <a:t>červená</a:t>
            </a:r>
            <a:r>
              <a:rPr lang="cs-CZ" altLang="cs-CZ" sz="2400" dirty="0">
                <a:solidFill>
                  <a:srgbClr val="000000"/>
                </a:solidFill>
                <a:cs typeface="Tahoma" panose="020B0604030504040204" pitchFamily="34" charset="0"/>
              </a:rPr>
              <a:t>: energie, vášeň, láska  </a:t>
            </a:r>
            <a:endParaRPr kumimoji="0" lang="cs-CZ" altLang="cs-CZ" sz="12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Tahoma" panose="020B060403050404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2400" dirty="0">
                <a:solidFill>
                  <a:srgbClr val="7030A0"/>
                </a:solidFill>
                <a:cs typeface="Tahoma" panose="020B0604030504040204" pitchFamily="34" charset="0"/>
              </a:rPr>
              <a:t>purpurová</a:t>
            </a:r>
            <a:r>
              <a:rPr lang="cs-CZ" altLang="cs-CZ" sz="2400" dirty="0">
                <a:solidFill>
                  <a:srgbClr val="000000"/>
                </a:solidFill>
                <a:cs typeface="Tahoma" panose="020B0604030504040204" pitchFamily="34" charset="0"/>
              </a:rPr>
              <a:t>: moc, zákon, Lotos  </a:t>
            </a:r>
            <a:endParaRPr kumimoji="0" lang="cs-CZ" altLang="cs-CZ" sz="12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Tahoma" panose="020B060403050404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2400" dirty="0">
                <a:solidFill>
                  <a:srgbClr val="CC99FF"/>
                </a:solidFill>
                <a:cs typeface="Tahoma" panose="020B0604030504040204" pitchFamily="34" charset="0"/>
              </a:rPr>
              <a:t>fialová</a:t>
            </a:r>
            <a:r>
              <a:rPr lang="cs-CZ" altLang="cs-CZ" sz="2400" dirty="0">
                <a:solidFill>
                  <a:srgbClr val="000000"/>
                </a:solidFill>
                <a:cs typeface="Tahoma" panose="020B0604030504040204" pitchFamily="34" charset="0"/>
              </a:rPr>
              <a:t>: mystika, statečnost, dramatičnost  </a:t>
            </a:r>
            <a:endParaRPr kumimoji="0" lang="cs-CZ" altLang="cs-CZ" sz="12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Tahoma" panose="020B060403050404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2400" dirty="0">
                <a:solidFill>
                  <a:srgbClr val="3366FF"/>
                </a:solidFill>
                <a:cs typeface="Tahoma" panose="020B0604030504040204" pitchFamily="34" charset="0"/>
              </a:rPr>
              <a:t>modrá a indigo</a:t>
            </a:r>
            <a:r>
              <a:rPr lang="cs-CZ" altLang="cs-CZ" sz="2400" dirty="0">
                <a:solidFill>
                  <a:srgbClr val="000000"/>
                </a:solidFill>
                <a:cs typeface="Tahoma" panose="020B0604030504040204" pitchFamily="34" charset="0"/>
              </a:rPr>
              <a:t>: klid, touha, věrnost  </a:t>
            </a:r>
            <a:endParaRPr kumimoji="0" lang="cs-CZ" altLang="cs-CZ" sz="12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Tahoma" panose="020B060403050404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2400" dirty="0">
                <a:solidFill>
                  <a:srgbClr val="00FFFF"/>
                </a:solidFill>
                <a:cs typeface="Tahoma" panose="020B0604030504040204" pitchFamily="34" charset="0"/>
              </a:rPr>
              <a:t>tyrkysová</a:t>
            </a:r>
            <a:r>
              <a:rPr lang="cs-CZ" altLang="cs-CZ" sz="2400" dirty="0">
                <a:solidFill>
                  <a:srgbClr val="000000"/>
                </a:solidFill>
                <a:cs typeface="Tahoma" panose="020B0604030504040204" pitchFamily="34" charset="0"/>
              </a:rPr>
              <a:t>: nehybnost, voda, hloubka  </a:t>
            </a:r>
            <a:endParaRPr kumimoji="0" lang="cs-CZ" altLang="cs-CZ" sz="12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Tahoma" panose="020B060403050404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2400" dirty="0">
                <a:solidFill>
                  <a:srgbClr val="99CC00"/>
                </a:solidFill>
                <a:cs typeface="Tahoma" panose="020B0604030504040204" pitchFamily="34" charset="0"/>
              </a:rPr>
              <a:t>zelená:</a:t>
            </a:r>
            <a:r>
              <a:rPr lang="cs-CZ" altLang="cs-CZ" sz="2400" dirty="0">
                <a:solidFill>
                  <a:srgbClr val="000000"/>
                </a:solidFill>
                <a:cs typeface="Tahoma" panose="020B0604030504040204" pitchFamily="34" charset="0"/>
              </a:rPr>
              <a:t> pohoda, životodárnost, růst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2618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20E6646-0858-4A90-8310-94B4783E3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Zdroje: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D5BFE54C-5B3A-487A-B422-CF82322DB9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429000"/>
            <a:ext cx="10512424" cy="27606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Zajímavé odkazy:</a:t>
            </a:r>
          </a:p>
          <a:p>
            <a:pPr marL="0" indent="0">
              <a:buNone/>
            </a:pPr>
            <a:endParaRPr lang="cs-CZ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cs-CZ" sz="2400" dirty="0">
                <a:cs typeface="Times New Roman" panose="02020603050405020304" pitchFamily="18" charset="0"/>
                <a:hlinkClick r:id="rId2"/>
              </a:rPr>
              <a:t>https://www.onlio.com/-/psychologie-barev-symbolika-barev</a:t>
            </a:r>
            <a:endParaRPr lang="cs-CZ" sz="2400" dirty="0">
              <a:cs typeface="Times New Roman" panose="02020603050405020304" pitchFamily="18" charset="0"/>
            </a:endParaRPr>
          </a:p>
          <a:p>
            <a:r>
              <a:rPr lang="cs-CZ" sz="2400" dirty="0">
                <a:cs typeface="Times New Roman" panose="02020603050405020304" pitchFamily="18" charset="0"/>
                <a:hlinkClick r:id="rId3"/>
              </a:rPr>
              <a:t>http://www.magia.estranky.cz/clanky/symbolika-barev.html</a:t>
            </a:r>
            <a:r>
              <a:rPr lang="cs-CZ" sz="2400" dirty="0"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sz="4400" dirty="0">
              <a:latin typeface="+mj-lt"/>
            </a:endParaRP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xmlns="" id="{68733A79-CE83-4F7B-9438-0EFEF5B05A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39788" y="1711870"/>
            <a:ext cx="10512424" cy="1325563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>
                <a:hlinkClick r:id="rId4"/>
              </a:rPr>
              <a:t>https://www.sancedetem.cz/cs/hledam-pomoc/deti-se-zdravotnim-postizenim/vzdelavani-deti-se-specialnimi-potrebami/vzdelavani-deti-s-kombinovanym-postizenim/deti-a-arteterapie.shtml?fbclid=IwAR3pukjNG6JASSYzE7DqhKfiqoKWkSPIJGcCqiBuTtEtet54ymuPv2eTNyM</a:t>
            </a:r>
            <a:r>
              <a:rPr 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899355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147</Words>
  <Application>Microsoft Office PowerPoint</Application>
  <PresentationFormat>Vlastní</PresentationFormat>
  <Paragraphs>53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Office</vt:lpstr>
      <vt:lpstr>Arteterapie</vt:lpstr>
      <vt:lpstr>O co jde?</vt:lpstr>
      <vt:lpstr>Aktivita – proč na ZŠ?</vt:lpstr>
      <vt:lpstr>Kreslíme hudbu</vt:lpstr>
      <vt:lpstr>Hudba k aktivitě</vt:lpstr>
      <vt:lpstr>Symbolika barev</vt:lpstr>
      <vt:lpstr>Zdroje: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Markéta Mertová</dc:creator>
  <cp:lastModifiedBy>Reissmannova</cp:lastModifiedBy>
  <cp:revision>13</cp:revision>
  <dcterms:created xsi:type="dcterms:W3CDTF">2019-11-20T09:05:22Z</dcterms:created>
  <dcterms:modified xsi:type="dcterms:W3CDTF">2019-11-28T10:00:26Z</dcterms:modified>
</cp:coreProperties>
</file>