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7" r:id="rId4"/>
    <p:sldId id="291" r:id="rId5"/>
    <p:sldId id="292" r:id="rId6"/>
    <p:sldId id="296" r:id="rId7"/>
    <p:sldId id="298" r:id="rId8"/>
    <p:sldId id="299" r:id="rId9"/>
    <p:sldId id="294" r:id="rId10"/>
    <p:sldId id="295" r:id="rId11"/>
    <p:sldId id="305" r:id="rId12"/>
    <p:sldId id="28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1279" autoAdjust="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5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1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35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5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0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2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2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83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0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4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2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4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0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02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7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140F719-54E0-451F-AA31-5B93F114C9C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06.12.2019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9E9619-4687-47B8-87B4-FF6E5EE4679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024336"/>
          </a:xfrm>
          <a:solidFill>
            <a:schemeClr val="bg1">
              <a:alpha val="73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107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HODNOTA V </a:t>
            </a:r>
            <a:r>
              <a:rPr lang="cs-CZ" b="1" cap="all" dirty="0" err="1" smtClean="0"/>
              <a:t>literatuŘE</a:t>
            </a:r>
            <a:r>
              <a:rPr lang="cs-CZ" b="1" cap="all" dirty="0" smtClean="0"/>
              <a:t> </a:t>
            </a:r>
            <a:br>
              <a:rPr lang="cs-CZ" b="1" cap="all" dirty="0" smtClean="0"/>
            </a:br>
            <a:r>
              <a:rPr lang="cs-CZ" b="1" cap="all" dirty="0" smtClean="0"/>
              <a:t>pro děti -</a:t>
            </a:r>
            <a:r>
              <a:rPr lang="cs-CZ" b="1" cap="all" smtClean="0"/>
              <a:t/>
            </a:r>
            <a:br>
              <a:rPr lang="cs-CZ" b="1" cap="all" smtClean="0"/>
            </a:br>
            <a:r>
              <a:rPr lang="cs-CZ" b="1" cap="all" smtClean="0"/>
              <a:t>VÝRAZNÁ</a:t>
            </a:r>
            <a:r>
              <a:rPr lang="cs-CZ" b="1" cap="all" smtClean="0"/>
              <a:t> nakladatelství</a:t>
            </a:r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/>
            </a:r>
            <a:br>
              <a:rPr lang="cs-CZ" cap="all" dirty="0" smtClean="0"/>
            </a:br>
            <a:endParaRPr lang="cs-CZ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  <a:solidFill>
            <a:schemeClr val="accent1">
              <a:lumMod val="75000"/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cs-CZ" sz="1000" b="1" spc="600" dirty="0" smtClean="0">
                <a:solidFill>
                  <a:schemeClr val="bg1"/>
                </a:solidFill>
              </a:rPr>
              <a:t/>
            </a:r>
            <a:br>
              <a:rPr lang="cs-CZ" sz="1000" b="1" spc="600" dirty="0" smtClean="0">
                <a:solidFill>
                  <a:schemeClr val="bg1"/>
                </a:solidFill>
              </a:rPr>
            </a:br>
            <a:r>
              <a:rPr lang="cs-CZ" b="1" spc="600" dirty="0" smtClean="0">
                <a:solidFill>
                  <a:schemeClr val="bg1"/>
                </a:solidFill>
              </a:rPr>
              <a:t>Hana Lavičková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Pedagogická fakulta Masarykovy univerzity, Katedra českého jazyka a literatury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59832" y="630932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4087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Ester Stará </a:t>
            </a:r>
            <a:r>
              <a:rPr lang="cs-CZ" sz="800" b="1" dirty="0"/>
              <a:t/>
            </a:r>
            <a:br>
              <a:rPr lang="cs-CZ" sz="800" b="1" dirty="0"/>
            </a:br>
            <a:r>
              <a:rPr lang="cs-CZ" sz="3000" b="1" dirty="0" smtClean="0"/>
              <a:t>možnosti logopedické intervence</a:t>
            </a:r>
            <a:endParaRPr lang="cs-CZ" sz="30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08872"/>
            <a:ext cx="7704856" cy="34923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" b="1" i="0" u="none" strike="noStrike" kern="1200" cap="none" spc="6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Hana Lavičková</a:t>
            </a: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Pedagogická fakulta Masarykovy univerzity</a:t>
            </a: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Katedra českého jazyka a literatury</a:t>
            </a: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024336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pl-PL" sz="6000" cap="all" dirty="0"/>
              <a:t>Děkuji </a:t>
            </a:r>
            <a:r>
              <a:rPr lang="pl-PL" sz="6000" dirty="0"/>
              <a:t/>
            </a:r>
            <a:br>
              <a:rPr lang="pl-PL" sz="6000" dirty="0"/>
            </a:br>
            <a:r>
              <a:rPr lang="pl-PL" sz="6000" dirty="0"/>
              <a:t>za Vaši milou pozornost.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  <a:solidFill>
            <a:schemeClr val="accent1">
              <a:lumMod val="75000"/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cs-CZ" sz="1000" b="1" spc="600" dirty="0" smtClean="0">
                <a:solidFill>
                  <a:schemeClr val="bg1"/>
                </a:solidFill>
              </a:rPr>
              <a:t/>
            </a:r>
            <a:br>
              <a:rPr lang="cs-CZ" sz="1000" b="1" spc="600" dirty="0" smtClean="0">
                <a:solidFill>
                  <a:schemeClr val="bg1"/>
                </a:solidFill>
              </a:rPr>
            </a:br>
            <a:r>
              <a:rPr lang="cs-CZ" b="1" spc="600" dirty="0" smtClean="0">
                <a:solidFill>
                  <a:schemeClr val="bg1"/>
                </a:solidFill>
              </a:rPr>
              <a:t>Hana Lavičková</a:t>
            </a:r>
          </a:p>
          <a:p>
            <a:r>
              <a:rPr lang="cs-CZ" sz="1800" b="1" dirty="0">
                <a:solidFill>
                  <a:schemeClr val="bg1"/>
                </a:solidFill>
              </a:rPr>
              <a:t>lavickova@mail.muni.cz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cs-CZ" sz="4500" b="1" dirty="0" smtClean="0"/>
              <a:t/>
            </a:r>
            <a:br>
              <a:rPr lang="cs-CZ" sz="4500" b="1" dirty="0" smtClean="0"/>
            </a:br>
            <a:r>
              <a:rPr lang="cs-CZ" sz="4500" b="1" dirty="0" smtClean="0"/>
              <a:t>Nakladatelství BAOBAB</a:t>
            </a:r>
            <a:br>
              <a:rPr lang="cs-CZ" sz="4500" b="1" dirty="0" smtClean="0"/>
            </a:br>
            <a:r>
              <a:rPr lang="cs-CZ" sz="4500" b="1" dirty="0"/>
              <a:t/>
            </a:r>
            <a:br>
              <a:rPr lang="cs-CZ" sz="4500" b="1" dirty="0"/>
            </a:br>
            <a:endParaRPr lang="cs-CZ" sz="4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4879"/>
            <a:ext cx="7229475" cy="54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500" b="1" dirty="0"/>
              <a:t>Nakladatelství BĚŽÍLIŠKA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45010"/>
            <a:ext cx="7759774" cy="51125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37" y="2348880"/>
            <a:ext cx="3089324" cy="34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+mn-lt"/>
              </a:rPr>
              <a:t>e</a:t>
            </a:r>
            <a:r>
              <a:rPr lang="cs-CZ" b="1" dirty="0" smtClean="0">
                <a:latin typeface="+mn-lt"/>
              </a:rPr>
              <a:t>dice MIKROLIŠKA</a:t>
            </a:r>
            <a:endParaRPr lang="cs-CZ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6911" y="333491"/>
            <a:ext cx="4754200" cy="7200801"/>
          </a:xfrm>
        </p:spPr>
      </p:pic>
    </p:spTree>
    <p:extLst>
      <p:ext uri="{BB962C8B-B14F-4D97-AF65-F5344CB8AC3E}">
        <p14:creationId xmlns:p14="http://schemas.microsoft.com/office/powerpoint/2010/main" val="38338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500" b="1" dirty="0"/>
              <a:t>Nakladatelství </a:t>
            </a:r>
            <a:r>
              <a:rPr lang="cs-CZ" sz="4500" b="1" dirty="0" smtClean="0"/>
              <a:t>MEANDER</a:t>
            </a:r>
            <a:endParaRPr lang="cs-CZ" sz="4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0" y="1663121"/>
            <a:ext cx="8868020" cy="44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cs-CZ" sz="4500" b="1" dirty="0"/>
              <a:t>E</a:t>
            </a:r>
            <a:r>
              <a:rPr lang="cs-CZ" sz="4500" b="1" dirty="0" smtClean="0"/>
              <a:t>dice MANAMANA</a:t>
            </a:r>
            <a:br>
              <a:rPr lang="cs-CZ" sz="4500" b="1" dirty="0" smtClean="0"/>
            </a:br>
            <a:endParaRPr lang="cs-CZ" sz="4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340768"/>
            <a:ext cx="8982075" cy="54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Nakladatelství </a:t>
            </a:r>
            <a:r>
              <a:rPr lang="cs-CZ" sz="4500" b="1" dirty="0" smtClean="0">
                <a:solidFill>
                  <a:srgbClr val="002060"/>
                </a:solidFill>
              </a:rPr>
              <a:t>LABYRINT</a:t>
            </a:r>
            <a:endParaRPr lang="cs-CZ" sz="45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1"/>
            <a:ext cx="8568952" cy="51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4500" b="1" dirty="0">
                <a:solidFill>
                  <a:srgbClr val="002060"/>
                </a:solidFill>
              </a:rPr>
              <a:t>Nakladatelství 65. POLE </a:t>
            </a:r>
            <a:br>
              <a:rPr lang="cs-CZ" sz="4500" b="1" dirty="0">
                <a:solidFill>
                  <a:srgbClr val="002060"/>
                </a:solidFill>
              </a:rPr>
            </a:br>
            <a:r>
              <a:rPr lang="cs-CZ" b="1" i="1" dirty="0" smtClean="0"/>
              <a:t>Edice </a:t>
            </a:r>
            <a:r>
              <a:rPr lang="cs-CZ" b="1" i="1" dirty="0"/>
              <a:t>Políčko – pro děti</a:t>
            </a:r>
            <a:endParaRPr lang="cs-CZ" sz="45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Bod 1</a:t>
            </a:r>
          </a:p>
          <a:p>
            <a:pPr>
              <a:spcAft>
                <a:spcPts val="450"/>
              </a:spcAf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Bod 2</a:t>
            </a:r>
          </a:p>
          <a:p>
            <a:pPr>
              <a:spcAft>
                <a:spcPts val="450"/>
              </a:spcAft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Bod 3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8" y="2226469"/>
            <a:ext cx="8493482" cy="43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47" y="1247164"/>
            <a:ext cx="2264569" cy="228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493" y="4050897"/>
            <a:ext cx="2278856" cy="18645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46" y="3783625"/>
            <a:ext cx="2243138" cy="20502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78" y="3159919"/>
            <a:ext cx="2844582" cy="29164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919" y="1131094"/>
            <a:ext cx="2336006" cy="27503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219" y="992455"/>
            <a:ext cx="3105727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8423</TotalTime>
  <Words>35</Words>
  <Application>Microsoft Office PowerPoint</Application>
  <PresentationFormat>Předvádění na obrazovce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Motiv systému Office</vt:lpstr>
      <vt:lpstr>Motiv Office</vt:lpstr>
      <vt:lpstr>  HODNOTA V literatuŘE  pro děti - VÝRAZNÁ nakladatelství   </vt:lpstr>
      <vt:lpstr> Nakladatelství BAOBAB  </vt:lpstr>
      <vt:lpstr>Nakladatelství BĚŽÍLIŠKA</vt:lpstr>
      <vt:lpstr>edice MIKROLIŠKA</vt:lpstr>
      <vt:lpstr>Nakladatelství MEANDER</vt:lpstr>
      <vt:lpstr>Edice MANAMANA </vt:lpstr>
      <vt:lpstr>Nakladatelství LABYRINT</vt:lpstr>
      <vt:lpstr>Nakladatelství 65. POLE  Edice Políčko – pro děti</vt:lpstr>
      <vt:lpstr>Prezentace aplikace PowerPoint</vt:lpstr>
      <vt:lpstr>Ester Stará  možnosti logopedické intervence</vt:lpstr>
      <vt:lpstr>Děkuji  za Vaši milou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Cesty současné české literatury pro děti a mládež</dc:title>
  <dc:creator>sting-ntb</dc:creator>
  <cp:lastModifiedBy>uzivatel</cp:lastModifiedBy>
  <cp:revision>72</cp:revision>
  <dcterms:created xsi:type="dcterms:W3CDTF">2017-06-29T06:42:34Z</dcterms:created>
  <dcterms:modified xsi:type="dcterms:W3CDTF">2019-12-06T12:28:29Z</dcterms:modified>
</cp:coreProperties>
</file>