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2" r:id="rId3"/>
    <p:sldId id="263" r:id="rId4"/>
    <p:sldId id="258" r:id="rId5"/>
    <p:sldId id="264" r:id="rId6"/>
    <p:sldId id="261" r:id="rId7"/>
    <p:sldId id="266" r:id="rId8"/>
    <p:sldId id="265" r:id="rId9"/>
    <p:sldId id="27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Shrnout, že co ví  jsme si v podstatě řekli minule, takže si potvrdily, že jejich znalosti</a:t>
            </a:r>
            <a:r>
              <a:rPr lang="cs-CZ" baseline="0" dirty="0"/>
              <a:t> jsou v pořádku. A navázala bych, že to, co psaly, že potřebují, si z velké části zodpovíme dnes.</a:t>
            </a:r>
          </a:p>
          <a:p>
            <a:r>
              <a:rPr lang="cs-CZ" baseline="0" dirty="0"/>
              <a:t>Než se k tomu dostaneme, podíváme se </a:t>
            </a:r>
            <a:r>
              <a:rPr lang="cs-CZ" baseline="0" dirty="0" err="1"/>
              <a:t>najejich</a:t>
            </a:r>
            <a:r>
              <a:rPr lang="cs-CZ" baseline="0" dirty="0"/>
              <a:t> první úkol – přečtení skript.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8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6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inka.ics.muni.cz/mod/forum/view.php?id=15936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Veronika Rodová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/>
              <a:t>„Co už vím“ </a:t>
            </a:r>
            <a:r>
              <a:rPr lang="cs-CZ" dirty="0"/>
              <a:t>– není to pouhý „zásobník“, seberozvoj, sebereflexe, </a:t>
            </a:r>
            <a:r>
              <a:rPr lang="cs-CZ" dirty="0">
                <a:solidFill>
                  <a:srgbClr val="FF0000"/>
                </a:solidFill>
              </a:rPr>
              <a:t>součást SZZ,</a:t>
            </a:r>
            <a:r>
              <a:rPr lang="cs-CZ" dirty="0"/>
              <a:t> profesní orientace. Profesní portfolio je strukturované, promyšlené a výběrové. Prezentace (profesní) osobnosti autora.</a:t>
            </a:r>
          </a:p>
          <a:p>
            <a:pPr marL="68580" indent="0">
              <a:buNone/>
            </a:pPr>
            <a:r>
              <a:rPr lang="cs-CZ" b="1" dirty="0"/>
              <a:t>„Co potřebuji vědět“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jasnou strukturu portfolia, jak má správně vypadat, </a:t>
            </a:r>
            <a:r>
              <a:rPr lang="cs-CZ" dirty="0">
                <a:solidFill>
                  <a:schemeClr val="tx1"/>
                </a:solidFill>
              </a:rPr>
              <a:t>inspirace z existujících portfolií, co tam patří, jak ho tvořit, jak ho prezentovat (i u SZZ), jak s ním pracovat.</a:t>
            </a:r>
            <a:r>
              <a:rPr lang="cs-CZ" dirty="0">
                <a:highlight>
                  <a:srgbClr val="FFFF00"/>
                </a:highlight>
              </a:rPr>
              <a:t>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6371" y="1180652"/>
            <a:ext cx="9366325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Obsah portfolia, jeho struktura, reflexe vybraných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3" y="2865748"/>
            <a:ext cx="9036423" cy="2966881"/>
          </a:xfrm>
        </p:spPr>
        <p:txBody>
          <a:bodyPr/>
          <a:lstStyle/>
          <a:p>
            <a:pPr lvl="0"/>
            <a:r>
              <a:rPr lang="cs-CZ" dirty="0"/>
              <a:t>Co jste se dověděly ze skript?</a:t>
            </a:r>
          </a:p>
          <a:p>
            <a:pPr lvl="0"/>
            <a:r>
              <a:rPr lang="cs-CZ" dirty="0"/>
              <a:t>Co vás napadalo při jejich čtení?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4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Zkuste svoje portfolio strukturovat podle nějakého klíče a poté ostatním vysvětlit, co bylo tím klíčem.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069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Vyberte jeden z vašich artefaktů v portfoliu a okomentujte jej (reflektujte) jej.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závěrečná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lačítko akce: Dokument 3">
            <a:hlinkClick r:id="" action="ppaction://noaction" highlightClick="1"/>
          </p:cNvPr>
          <p:cNvSpPr/>
          <p:nvPr/>
        </p:nvSpPr>
        <p:spPr>
          <a:xfrm>
            <a:off x="7724633" y="3930555"/>
            <a:ext cx="1042416" cy="104241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/>
          <a:lstStyle/>
          <a:p>
            <a:r>
              <a:rPr lang="cs-CZ" dirty="0"/>
              <a:t>SAMOSTATNÁ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4602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/>
              <a:t>Pokuste se najít v portfoliu dokumenty, které byste mohly využít k dokladování jednotlivých otázek (okruhů) SZZ.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</a:t>
            </a:r>
            <a:r>
              <a:rPr lang="cs-CZ" b="1" dirty="0"/>
              <a:t>8. listopadu 2019</a:t>
            </a:r>
            <a:r>
              <a:rPr lang="cs-CZ" dirty="0"/>
              <a:t> vložit do </a:t>
            </a:r>
            <a:r>
              <a:rPr lang="cs-CZ" dirty="0" err="1"/>
              <a:t>moodlinky</a:t>
            </a:r>
            <a:r>
              <a:rPr lang="cs-CZ" dirty="0"/>
              <a:t> prezentaci svého portfolia (</a:t>
            </a:r>
            <a:r>
              <a:rPr lang="cs-CZ" dirty="0">
                <a:hlinkClick r:id="rId3"/>
              </a:rPr>
              <a:t>https://moodlinka.ics.muni.cz/</a:t>
            </a:r>
            <a:r>
              <a:rPr lang="cs-CZ" dirty="0" err="1">
                <a:hlinkClick r:id="rId3"/>
              </a:rPr>
              <a:t>mod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forum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view.php?id</a:t>
            </a:r>
            <a:r>
              <a:rPr lang="cs-CZ" dirty="0">
                <a:hlinkClick r:id="rId3"/>
              </a:rPr>
              <a:t>=159363</a:t>
            </a:r>
            <a:r>
              <a:rPr lang="cs-CZ" dirty="0"/>
              <a:t>)</a:t>
            </a:r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marL="68580" indent="0">
              <a:buNone/>
            </a:pPr>
            <a:r>
              <a:rPr lang="cs-CZ" dirty="0"/>
              <a:t>Doporučení: </a:t>
            </a:r>
          </a:p>
          <a:p>
            <a:pPr marL="68580" indent="0" algn="just">
              <a:buNone/>
            </a:pPr>
            <a:r>
              <a:rPr lang="cs-CZ" dirty="0"/>
              <a:t>Můžete využít </a:t>
            </a:r>
            <a:r>
              <a:rPr lang="cs-CZ" dirty="0" err="1"/>
              <a:t>power</a:t>
            </a:r>
            <a:r>
              <a:rPr lang="cs-CZ" dirty="0"/>
              <a:t>-pointovou prezentaci nebo i jiný způsob.</a:t>
            </a:r>
          </a:p>
          <a:p>
            <a:pPr marL="68580" indent="0" algn="just">
              <a:buNone/>
            </a:pPr>
            <a:r>
              <a:rPr lang="cs-CZ" dirty="0"/>
              <a:t>Prezentace by měla trvat </a:t>
            </a:r>
            <a:r>
              <a:rPr lang="cs-CZ" b="1" dirty="0"/>
              <a:t>5 minut </a:t>
            </a:r>
            <a:r>
              <a:rPr lang="cs-CZ" dirty="0"/>
              <a:t>(5 - 7 snímků; nastavte automatické přepínání snímků). </a:t>
            </a:r>
          </a:p>
          <a:p>
            <a:pPr marL="68580" indent="0" algn="just">
              <a:buNone/>
            </a:pPr>
            <a:r>
              <a:rPr lang="cs-CZ" dirty="0"/>
              <a:t>Strukturu necháváme na Vás, nezapomeňte objasnit </a:t>
            </a:r>
            <a:r>
              <a:rPr lang="cs-CZ" b="1" dirty="0"/>
              <a:t>klíč</a:t>
            </a:r>
            <a:r>
              <a:rPr lang="cs-CZ" dirty="0"/>
              <a:t>, podle kterého portfolio tvoříte a také představit konkrétní </a:t>
            </a:r>
            <a:r>
              <a:rPr lang="cs-CZ" b="1" dirty="0"/>
              <a:t>artefakt</a:t>
            </a:r>
            <a:r>
              <a:rPr lang="cs-CZ" dirty="0"/>
              <a:t>, na kterém doložíte Váš profesní posun a rozvoj. Hledejte způsob, který by dobře vystihoval Vaši jedinečnost, zkuste užít metaforického vyjádření. </a:t>
            </a:r>
          </a:p>
          <a:p>
            <a:pPr marL="68580" indent="0" algn="just">
              <a:buNone/>
            </a:pPr>
            <a:r>
              <a:rPr lang="cs-CZ" dirty="0"/>
              <a:t>Přejeme hodně dobrých a originálních nápadů.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Prezentace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Kritéria kvalitní prezentace: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Student představí své PP, objasní klíč, představí konkrétní artefakt, na kterém doloží svůj konkrétní profesní posun a rozvoj. Vystihne svou jedinečnost. </a:t>
            </a: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>
                <a:solidFill>
                  <a:srgbClr val="FF0000"/>
                </a:solidFill>
              </a:rPr>
              <a:t>Co jsem se naučila a na čem to mohu ukázat? Jakou učitelkou se stávám?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Prezentujte, jak myslíte, co víte a jak </a:t>
            </a:r>
            <a:r>
              <a:rPr lang="cs-CZ">
                <a:solidFill>
                  <a:srgbClr val="FF0000"/>
                </a:solidFill>
              </a:rPr>
              <a:t>to umíte doložit. 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Dodrží časový limit 5 minut.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Může využít </a:t>
            </a:r>
            <a:r>
              <a:rPr lang="cs-CZ" dirty="0" err="1">
                <a:solidFill>
                  <a:schemeClr val="tx1"/>
                </a:solidFill>
              </a:rPr>
              <a:t>power</a:t>
            </a:r>
            <a:r>
              <a:rPr lang="cs-CZ" dirty="0">
                <a:solidFill>
                  <a:schemeClr val="tx1"/>
                </a:solidFill>
              </a:rPr>
              <a:t>-pointovou prezentaci. </a:t>
            </a:r>
          </a:p>
          <a:p>
            <a:pPr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240</TotalTime>
  <Words>493</Words>
  <Application>Microsoft Office PowerPoint</Application>
  <PresentationFormat>Širokoúhlá obrazovka</PresentationFormat>
  <Paragraphs>40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</vt:lpstr>
      <vt:lpstr>Wingdings 2</vt:lpstr>
      <vt:lpstr>Austin</vt:lpstr>
      <vt:lpstr>Tvorba profesního portfolia</vt:lpstr>
      <vt:lpstr>OČEKÁVÁNÍ</vt:lpstr>
      <vt:lpstr>Obsah portfolia, jeho struktura, reflexe vybraných dokumentů</vt:lpstr>
      <vt:lpstr>SAMOSTATNÁ PRÁCE</vt:lpstr>
      <vt:lpstr>SAMOSTATNÁ PRÁCE</vt:lpstr>
      <vt:lpstr>Státní závěrečná zkouška</vt:lpstr>
      <vt:lpstr>SAMOSTATNÁ PRÁCE</vt:lpstr>
      <vt:lpstr>Úkol na příště:</vt:lpstr>
      <vt:lpstr>Prezentace PP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Syslová</cp:lastModifiedBy>
  <cp:revision>33</cp:revision>
  <dcterms:created xsi:type="dcterms:W3CDTF">2018-09-16T07:54:35Z</dcterms:created>
  <dcterms:modified xsi:type="dcterms:W3CDTF">2019-11-02T06:59:59Z</dcterms:modified>
</cp:coreProperties>
</file>