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299" r:id="rId3"/>
    <p:sldId id="301" r:id="rId4"/>
    <p:sldId id="302" r:id="rId5"/>
    <p:sldId id="303" r:id="rId6"/>
    <p:sldId id="304" r:id="rId7"/>
    <p:sldId id="278" r:id="rId8"/>
    <p:sldId id="308" r:id="rId9"/>
    <p:sldId id="329" r:id="rId10"/>
    <p:sldId id="330" r:id="rId11"/>
    <p:sldId id="331" r:id="rId12"/>
    <p:sldId id="279" r:id="rId13"/>
    <p:sldId id="309" r:id="rId14"/>
    <p:sldId id="285" r:id="rId15"/>
    <p:sldId id="280" r:id="rId16"/>
    <p:sldId id="287" r:id="rId17"/>
    <p:sldId id="305" r:id="rId18"/>
    <p:sldId id="310" r:id="rId19"/>
    <p:sldId id="311" r:id="rId20"/>
    <p:sldId id="312" r:id="rId21"/>
    <p:sldId id="313" r:id="rId22"/>
    <p:sldId id="314" r:id="rId23"/>
    <p:sldId id="315" r:id="rId24"/>
    <p:sldId id="318" r:id="rId25"/>
    <p:sldId id="260" r:id="rId26"/>
    <p:sldId id="263" r:id="rId27"/>
    <p:sldId id="337" r:id="rId28"/>
    <p:sldId id="339" r:id="rId29"/>
    <p:sldId id="338" r:id="rId30"/>
    <p:sldId id="264" r:id="rId31"/>
    <p:sldId id="332" r:id="rId32"/>
    <p:sldId id="333" r:id="rId33"/>
    <p:sldId id="334" r:id="rId34"/>
    <p:sldId id="335" r:id="rId35"/>
    <p:sldId id="336" r:id="rId36"/>
    <p:sldId id="265" r:id="rId37"/>
    <p:sldId id="288" r:id="rId38"/>
    <p:sldId id="289" r:id="rId39"/>
    <p:sldId id="290" r:id="rId40"/>
    <p:sldId id="291" r:id="rId41"/>
    <p:sldId id="292" r:id="rId42"/>
    <p:sldId id="293" r:id="rId43"/>
    <p:sldId id="267" r:id="rId44"/>
    <p:sldId id="266" r:id="rId45"/>
    <p:sldId id="262" r:id="rId46"/>
    <p:sldId id="268" r:id="rId47"/>
    <p:sldId id="269" r:id="rId48"/>
    <p:sldId id="316" r:id="rId49"/>
    <p:sldId id="271" r:id="rId50"/>
    <p:sldId id="294" r:id="rId51"/>
    <p:sldId id="295" r:id="rId52"/>
    <p:sldId id="296" r:id="rId53"/>
    <p:sldId id="298" r:id="rId54"/>
    <p:sldId id="317" r:id="rId55"/>
    <p:sldId id="270" r:id="rId56"/>
    <p:sldId id="324" r:id="rId57"/>
    <p:sldId id="325" r:id="rId58"/>
    <p:sldId id="326" r:id="rId59"/>
    <p:sldId id="327" r:id="rId60"/>
    <p:sldId id="328" r:id="rId61"/>
    <p:sldId id="261" r:id="rId62"/>
    <p:sldId id="281" r:id="rId63"/>
  </p:sldIdLst>
  <p:sldSz cx="9144000" cy="5143500" type="screen16x9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EBA605A-2D06-4DAD-BC7A-AC99F1C89520}">
          <p14:sldIdLst>
            <p14:sldId id="256"/>
            <p14:sldId id="299"/>
            <p14:sldId id="301"/>
            <p14:sldId id="302"/>
            <p14:sldId id="303"/>
            <p14:sldId id="304"/>
            <p14:sldId id="278"/>
            <p14:sldId id="308"/>
            <p14:sldId id="329"/>
            <p14:sldId id="330"/>
            <p14:sldId id="331"/>
            <p14:sldId id="279"/>
            <p14:sldId id="309"/>
            <p14:sldId id="285"/>
            <p14:sldId id="280"/>
            <p14:sldId id="287"/>
            <p14:sldId id="305"/>
            <p14:sldId id="310"/>
            <p14:sldId id="311"/>
            <p14:sldId id="312"/>
            <p14:sldId id="313"/>
            <p14:sldId id="314"/>
            <p14:sldId id="315"/>
            <p14:sldId id="318"/>
            <p14:sldId id="260"/>
            <p14:sldId id="263"/>
            <p14:sldId id="337"/>
            <p14:sldId id="339"/>
            <p14:sldId id="338"/>
            <p14:sldId id="264"/>
            <p14:sldId id="332"/>
            <p14:sldId id="333"/>
            <p14:sldId id="334"/>
            <p14:sldId id="335"/>
            <p14:sldId id="336"/>
            <p14:sldId id="265"/>
            <p14:sldId id="288"/>
            <p14:sldId id="289"/>
            <p14:sldId id="290"/>
            <p14:sldId id="291"/>
            <p14:sldId id="292"/>
            <p14:sldId id="293"/>
            <p14:sldId id="267"/>
            <p14:sldId id="266"/>
            <p14:sldId id="262"/>
            <p14:sldId id="268"/>
            <p14:sldId id="269"/>
            <p14:sldId id="316"/>
            <p14:sldId id="271"/>
            <p14:sldId id="294"/>
            <p14:sldId id="295"/>
            <p14:sldId id="296"/>
            <p14:sldId id="298"/>
            <p14:sldId id="317"/>
            <p14:sldId id="270"/>
            <p14:sldId id="324"/>
            <p14:sldId id="325"/>
            <p14:sldId id="326"/>
            <p14:sldId id="327"/>
            <p14:sldId id="328"/>
            <p14:sldId id="261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841"/>
    <a:srgbClr val="EE7203"/>
    <a:srgbClr val="00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490496-AE83-4C45-9F9C-BC3D128A974C}" v="18" dt="2020-10-17T11:39:14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Objects="1">
      <p:cViewPr varScale="1">
        <p:scale>
          <a:sx n="113" d="100"/>
          <a:sy n="113" d="100"/>
        </p:scale>
        <p:origin x="57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Veřmiřovský" userId="6be54c32-c53e-4d14-8637-d942e978ece5" providerId="ADAL" clId="{22490496-AE83-4C45-9F9C-BC3D128A974C}"/>
    <pc:docChg chg="undo custSel addSld delSld modSld modSection">
      <pc:chgData name="Adam Veřmiřovský" userId="6be54c32-c53e-4d14-8637-d942e978ece5" providerId="ADAL" clId="{22490496-AE83-4C45-9F9C-BC3D128A974C}" dt="2020-10-18T19:04:51.462" v="697" actId="47"/>
      <pc:docMkLst>
        <pc:docMk/>
      </pc:docMkLst>
      <pc:sldChg chg="addSp delSp modSp mod">
        <pc:chgData name="Adam Veřmiřovský" userId="6be54c32-c53e-4d14-8637-d942e978ece5" providerId="ADAL" clId="{22490496-AE83-4C45-9F9C-BC3D128A974C}" dt="2020-10-17T10:28:59.621" v="645" actId="6549"/>
        <pc:sldMkLst>
          <pc:docMk/>
          <pc:sldMk cId="1242751436" sldId="263"/>
        </pc:sldMkLst>
        <pc:spChg chg="mod">
          <ac:chgData name="Adam Veřmiřovský" userId="6be54c32-c53e-4d14-8637-d942e978ece5" providerId="ADAL" clId="{22490496-AE83-4C45-9F9C-BC3D128A974C}" dt="2020-10-17T10:28:59.621" v="645" actId="6549"/>
          <ac:spMkLst>
            <pc:docMk/>
            <pc:sldMk cId="1242751436" sldId="263"/>
            <ac:spMk id="2" creationId="{2D142A79-38F9-46A5-BC50-458B082FBD55}"/>
          </ac:spMkLst>
        </pc:spChg>
        <pc:spChg chg="add mod">
          <ac:chgData name="Adam Veřmiřovský" userId="6be54c32-c53e-4d14-8637-d942e978ece5" providerId="ADAL" clId="{22490496-AE83-4C45-9F9C-BC3D128A974C}" dt="2020-10-17T10:28:54.145" v="644" actId="478"/>
          <ac:spMkLst>
            <pc:docMk/>
            <pc:sldMk cId="1242751436" sldId="263"/>
            <ac:spMk id="4" creationId="{4600EFE3-0116-4661-BBBC-6D3FD8C6B5AD}"/>
          </ac:spMkLst>
        </pc:spChg>
        <pc:picChg chg="del">
          <ac:chgData name="Adam Veřmiřovský" userId="6be54c32-c53e-4d14-8637-d942e978ece5" providerId="ADAL" clId="{22490496-AE83-4C45-9F9C-BC3D128A974C}" dt="2020-10-17T10:28:54.145" v="644" actId="478"/>
          <ac:picMkLst>
            <pc:docMk/>
            <pc:sldMk cId="1242751436" sldId="263"/>
            <ac:picMk id="5" creationId="{56323298-CD91-4973-9C39-02890435233D}"/>
          </ac:picMkLst>
        </pc:picChg>
      </pc:sldChg>
      <pc:sldChg chg="modSp mod">
        <pc:chgData name="Adam Veřmiřovský" userId="6be54c32-c53e-4d14-8637-d942e978ece5" providerId="ADAL" clId="{22490496-AE83-4C45-9F9C-BC3D128A974C}" dt="2020-10-17T10:27:37.781" v="640" actId="20577"/>
        <pc:sldMkLst>
          <pc:docMk/>
          <pc:sldMk cId="3135099523" sldId="264"/>
        </pc:sldMkLst>
        <pc:spChg chg="mod">
          <ac:chgData name="Adam Veřmiřovský" userId="6be54c32-c53e-4d14-8637-d942e978ece5" providerId="ADAL" clId="{22490496-AE83-4C45-9F9C-BC3D128A974C}" dt="2020-10-17T10:27:37.781" v="640" actId="20577"/>
          <ac:spMkLst>
            <pc:docMk/>
            <pc:sldMk cId="3135099523" sldId="264"/>
            <ac:spMk id="2" creationId="{2030B21E-29B1-4891-9C42-F96796B2D38A}"/>
          </ac:spMkLst>
        </pc:spChg>
      </pc:sldChg>
      <pc:sldChg chg="modSp mod">
        <pc:chgData name="Adam Veřmiřovský" userId="6be54c32-c53e-4d14-8637-d942e978ece5" providerId="ADAL" clId="{22490496-AE83-4C45-9F9C-BC3D128A974C}" dt="2020-10-17T07:56:24.845" v="310" actId="20577"/>
        <pc:sldMkLst>
          <pc:docMk/>
          <pc:sldMk cId="2911493994" sldId="266"/>
        </pc:sldMkLst>
        <pc:spChg chg="mod">
          <ac:chgData name="Adam Veřmiřovský" userId="6be54c32-c53e-4d14-8637-d942e978ece5" providerId="ADAL" clId="{22490496-AE83-4C45-9F9C-BC3D128A974C}" dt="2020-10-17T07:56:24.845" v="310" actId="20577"/>
          <ac:spMkLst>
            <pc:docMk/>
            <pc:sldMk cId="2911493994" sldId="266"/>
            <ac:spMk id="2" creationId="{C907BED0-89DA-4975-9134-C2481B859FCC}"/>
          </ac:spMkLst>
        </pc:spChg>
      </pc:sldChg>
      <pc:sldChg chg="modSp mod">
        <pc:chgData name="Adam Veřmiřovský" userId="6be54c32-c53e-4d14-8637-d942e978ece5" providerId="ADAL" clId="{22490496-AE83-4C45-9F9C-BC3D128A974C}" dt="2020-10-17T08:59:24.935" v="375" actId="20577"/>
        <pc:sldMkLst>
          <pc:docMk/>
          <pc:sldMk cId="846367071" sldId="278"/>
        </pc:sldMkLst>
        <pc:spChg chg="mod">
          <ac:chgData name="Adam Veřmiřovský" userId="6be54c32-c53e-4d14-8637-d942e978ece5" providerId="ADAL" clId="{22490496-AE83-4C45-9F9C-BC3D128A974C}" dt="2020-10-17T08:59:24.935" v="375" actId="20577"/>
          <ac:spMkLst>
            <pc:docMk/>
            <pc:sldMk cId="846367071" sldId="278"/>
            <ac:spMk id="3" creationId="{7EB16F3C-582D-40B0-AD77-362EC786E541}"/>
          </ac:spMkLst>
        </pc:spChg>
      </pc:sldChg>
      <pc:sldChg chg="modSp del mod">
        <pc:chgData name="Adam Veřmiřovský" userId="6be54c32-c53e-4d14-8637-d942e978ece5" providerId="ADAL" clId="{22490496-AE83-4C45-9F9C-BC3D128A974C}" dt="2020-10-17T09:38:01.993" v="580" actId="47"/>
        <pc:sldMkLst>
          <pc:docMk/>
          <pc:sldMk cId="3846527889" sldId="284"/>
        </pc:sldMkLst>
        <pc:spChg chg="mod">
          <ac:chgData name="Adam Veřmiřovský" userId="6be54c32-c53e-4d14-8637-d942e978ece5" providerId="ADAL" clId="{22490496-AE83-4C45-9F9C-BC3D128A974C}" dt="2020-10-17T09:37:59.489" v="579" actId="21"/>
          <ac:spMkLst>
            <pc:docMk/>
            <pc:sldMk cId="3846527889" sldId="284"/>
            <ac:spMk id="2" creationId="{024DD6AF-A80D-41E6-A3AE-A43730D4D5A6}"/>
          </ac:spMkLst>
        </pc:spChg>
      </pc:sldChg>
      <pc:sldChg chg="modSp mod">
        <pc:chgData name="Adam Veřmiřovský" userId="6be54c32-c53e-4d14-8637-d942e978ece5" providerId="ADAL" clId="{22490496-AE83-4C45-9F9C-BC3D128A974C}" dt="2020-10-17T07:55:07.142" v="306" actId="20577"/>
        <pc:sldMkLst>
          <pc:docMk/>
          <pc:sldMk cId="3749993989" sldId="288"/>
        </pc:sldMkLst>
        <pc:spChg chg="mod">
          <ac:chgData name="Adam Veřmiřovský" userId="6be54c32-c53e-4d14-8637-d942e978ece5" providerId="ADAL" clId="{22490496-AE83-4C45-9F9C-BC3D128A974C}" dt="2020-10-17T07:55:07.142" v="306" actId="20577"/>
          <ac:spMkLst>
            <pc:docMk/>
            <pc:sldMk cId="3749993989" sldId="288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57.668" v="300" actId="20577"/>
        <pc:sldMkLst>
          <pc:docMk/>
          <pc:sldMk cId="367504318" sldId="289"/>
        </pc:sldMkLst>
        <pc:spChg chg="mod">
          <ac:chgData name="Adam Veřmiřovský" userId="6be54c32-c53e-4d14-8637-d942e978ece5" providerId="ADAL" clId="{22490496-AE83-4C45-9F9C-BC3D128A974C}" dt="2020-10-17T07:54:57.668" v="300" actId="20577"/>
          <ac:spMkLst>
            <pc:docMk/>
            <pc:sldMk cId="367504318" sldId="289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47.606" v="294" actId="20577"/>
        <pc:sldMkLst>
          <pc:docMk/>
          <pc:sldMk cId="2212439183" sldId="290"/>
        </pc:sldMkLst>
        <pc:spChg chg="mod">
          <ac:chgData name="Adam Veřmiřovský" userId="6be54c32-c53e-4d14-8637-d942e978ece5" providerId="ADAL" clId="{22490496-AE83-4C45-9F9C-BC3D128A974C}" dt="2020-10-17T07:54:47.606" v="294" actId="20577"/>
          <ac:spMkLst>
            <pc:docMk/>
            <pc:sldMk cId="2212439183" sldId="290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41.809" v="288" actId="20577"/>
        <pc:sldMkLst>
          <pc:docMk/>
          <pc:sldMk cId="1666861516" sldId="291"/>
        </pc:sldMkLst>
        <pc:spChg chg="mod">
          <ac:chgData name="Adam Veřmiřovský" userId="6be54c32-c53e-4d14-8637-d942e978ece5" providerId="ADAL" clId="{22490496-AE83-4C45-9F9C-BC3D128A974C}" dt="2020-10-17T07:54:41.809" v="288" actId="20577"/>
          <ac:spMkLst>
            <pc:docMk/>
            <pc:sldMk cId="1666861516" sldId="291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35.168" v="282" actId="20577"/>
        <pc:sldMkLst>
          <pc:docMk/>
          <pc:sldMk cId="3481226245" sldId="292"/>
        </pc:sldMkLst>
        <pc:spChg chg="mod">
          <ac:chgData name="Adam Veřmiřovský" userId="6be54c32-c53e-4d14-8637-d942e978ece5" providerId="ADAL" clId="{22490496-AE83-4C45-9F9C-BC3D128A974C}" dt="2020-10-17T07:54:35.168" v="282" actId="20577"/>
          <ac:spMkLst>
            <pc:docMk/>
            <pc:sldMk cId="3481226245" sldId="292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4:28.304" v="276" actId="20577"/>
        <pc:sldMkLst>
          <pc:docMk/>
          <pc:sldMk cId="3118260221" sldId="293"/>
        </pc:sldMkLst>
        <pc:spChg chg="mod">
          <ac:chgData name="Adam Veřmiřovský" userId="6be54c32-c53e-4d14-8637-d942e978ece5" providerId="ADAL" clId="{22490496-AE83-4C45-9F9C-BC3D128A974C}" dt="2020-10-17T07:54:28.304" v="276" actId="20577"/>
          <ac:spMkLst>
            <pc:docMk/>
            <pc:sldMk cId="3118260221" sldId="293"/>
            <ac:spMk id="2" creationId="{3ED6A529-9389-4A2E-952A-7E51CB7E467F}"/>
          </ac:spMkLst>
        </pc:spChg>
      </pc:sldChg>
      <pc:sldChg chg="modSp mod">
        <pc:chgData name="Adam Veřmiřovský" userId="6be54c32-c53e-4d14-8637-d942e978ece5" providerId="ADAL" clId="{22490496-AE83-4C45-9F9C-BC3D128A974C}" dt="2020-10-17T07:58:35.811" v="315" actId="313"/>
        <pc:sldMkLst>
          <pc:docMk/>
          <pc:sldMk cId="1864826373" sldId="295"/>
        </pc:sldMkLst>
        <pc:spChg chg="mod">
          <ac:chgData name="Adam Veřmiřovský" userId="6be54c32-c53e-4d14-8637-d942e978ece5" providerId="ADAL" clId="{22490496-AE83-4C45-9F9C-BC3D128A974C}" dt="2020-10-17T07:58:35.811" v="315" actId="313"/>
          <ac:spMkLst>
            <pc:docMk/>
            <pc:sldMk cId="1864826373" sldId="295"/>
            <ac:spMk id="2" creationId="{00EE7589-13D1-4D1B-8D6B-A16B8DB4999A}"/>
          </ac:spMkLst>
        </pc:spChg>
      </pc:sldChg>
      <pc:sldChg chg="modSp mod">
        <pc:chgData name="Adam Veřmiřovský" userId="6be54c32-c53e-4d14-8637-d942e978ece5" providerId="ADAL" clId="{22490496-AE83-4C45-9F9C-BC3D128A974C}" dt="2020-10-17T07:58:53.546" v="320" actId="313"/>
        <pc:sldMkLst>
          <pc:docMk/>
          <pc:sldMk cId="241767328" sldId="296"/>
        </pc:sldMkLst>
        <pc:spChg chg="mod">
          <ac:chgData name="Adam Veřmiřovský" userId="6be54c32-c53e-4d14-8637-d942e978ece5" providerId="ADAL" clId="{22490496-AE83-4C45-9F9C-BC3D128A974C}" dt="2020-10-17T07:58:53.546" v="320" actId="313"/>
          <ac:spMkLst>
            <pc:docMk/>
            <pc:sldMk cId="241767328" sldId="296"/>
            <ac:spMk id="2" creationId="{00EE7589-13D1-4D1B-8D6B-A16B8DB4999A}"/>
          </ac:spMkLst>
        </pc:spChg>
      </pc:sldChg>
      <pc:sldChg chg="modSp del mod">
        <pc:chgData name="Adam Veřmiřovský" userId="6be54c32-c53e-4d14-8637-d942e978ece5" providerId="ADAL" clId="{22490496-AE83-4C45-9F9C-BC3D128A974C}" dt="2020-10-18T19:04:51.462" v="697" actId="47"/>
        <pc:sldMkLst>
          <pc:docMk/>
          <pc:sldMk cId="2800609296" sldId="297"/>
        </pc:sldMkLst>
        <pc:spChg chg="mod">
          <ac:chgData name="Adam Veřmiřovský" userId="6be54c32-c53e-4d14-8637-d942e978ece5" providerId="ADAL" clId="{22490496-AE83-4C45-9F9C-BC3D128A974C}" dt="2020-10-17T07:59:05.103" v="325" actId="313"/>
          <ac:spMkLst>
            <pc:docMk/>
            <pc:sldMk cId="2800609296" sldId="297"/>
            <ac:spMk id="2" creationId="{00EE7589-13D1-4D1B-8D6B-A16B8DB4999A}"/>
          </ac:spMkLst>
        </pc:spChg>
      </pc:sldChg>
      <pc:sldChg chg="modSp mod">
        <pc:chgData name="Adam Veřmiřovský" userId="6be54c32-c53e-4d14-8637-d942e978ece5" providerId="ADAL" clId="{22490496-AE83-4C45-9F9C-BC3D128A974C}" dt="2020-10-18T18:56:34.393" v="695" actId="20577"/>
        <pc:sldMkLst>
          <pc:docMk/>
          <pc:sldMk cId="3660069088" sldId="299"/>
        </pc:sldMkLst>
        <pc:spChg chg="mod">
          <ac:chgData name="Adam Veřmiřovský" userId="6be54c32-c53e-4d14-8637-d942e978ece5" providerId="ADAL" clId="{22490496-AE83-4C45-9F9C-BC3D128A974C}" dt="2020-10-18T18:56:34.393" v="695" actId="20577"/>
          <ac:spMkLst>
            <pc:docMk/>
            <pc:sldMk cId="3660069088" sldId="299"/>
            <ac:spMk id="4098" creationId="{00000000-0000-0000-0000-000000000000}"/>
          </ac:spMkLst>
        </pc:spChg>
      </pc:sldChg>
      <pc:sldChg chg="del">
        <pc:chgData name="Adam Veřmiřovský" userId="6be54c32-c53e-4d14-8637-d942e978ece5" providerId="ADAL" clId="{22490496-AE83-4C45-9F9C-BC3D128A974C}" dt="2020-10-17T07:15:46.866" v="250" actId="47"/>
        <pc:sldMkLst>
          <pc:docMk/>
          <pc:sldMk cId="473752768" sldId="300"/>
        </pc:sldMkLst>
      </pc:sldChg>
      <pc:sldChg chg="modSp mod">
        <pc:chgData name="Adam Veřmiřovský" userId="6be54c32-c53e-4d14-8637-d942e978ece5" providerId="ADAL" clId="{22490496-AE83-4C45-9F9C-BC3D128A974C}" dt="2020-10-17T08:58:42.048" v="367" actId="6549"/>
        <pc:sldMkLst>
          <pc:docMk/>
          <pc:sldMk cId="664269430" sldId="304"/>
        </pc:sldMkLst>
        <pc:spChg chg="mod">
          <ac:chgData name="Adam Veřmiřovský" userId="6be54c32-c53e-4d14-8637-d942e978ece5" providerId="ADAL" clId="{22490496-AE83-4C45-9F9C-BC3D128A974C}" dt="2020-10-17T08:58:42.048" v="367" actId="6549"/>
          <ac:spMkLst>
            <pc:docMk/>
            <pc:sldMk cId="664269430" sldId="304"/>
            <ac:spMk id="2" creationId="{D2E46304-E540-440B-97AD-DD4A37559230}"/>
          </ac:spMkLst>
        </pc:spChg>
      </pc:sldChg>
      <pc:sldChg chg="del">
        <pc:chgData name="Adam Veřmiřovský" userId="6be54c32-c53e-4d14-8637-d942e978ece5" providerId="ADAL" clId="{22490496-AE83-4C45-9F9C-BC3D128A974C}" dt="2020-10-17T07:42:18.444" v="257" actId="47"/>
        <pc:sldMkLst>
          <pc:docMk/>
          <pc:sldMk cId="2798463464" sldId="306"/>
        </pc:sldMkLst>
      </pc:sldChg>
      <pc:sldChg chg="modSp del mod">
        <pc:chgData name="Adam Veřmiřovský" userId="6be54c32-c53e-4d14-8637-d942e978ece5" providerId="ADAL" clId="{22490496-AE83-4C45-9F9C-BC3D128A974C}" dt="2020-10-18T18:55:08.586" v="656" actId="47"/>
        <pc:sldMkLst>
          <pc:docMk/>
          <pc:sldMk cId="1186395194" sldId="307"/>
        </pc:sldMkLst>
        <pc:spChg chg="mod">
          <ac:chgData name="Adam Veřmiřovský" userId="6be54c32-c53e-4d14-8637-d942e978ece5" providerId="ADAL" clId="{22490496-AE83-4C45-9F9C-BC3D128A974C}" dt="2020-10-17T07:42:05.200" v="256" actId="20577"/>
          <ac:spMkLst>
            <pc:docMk/>
            <pc:sldMk cId="1186395194" sldId="307"/>
            <ac:spMk id="2" creationId="{64174749-B45B-4596-88D1-A7FE102FE239}"/>
          </ac:spMkLst>
        </pc:spChg>
      </pc:sldChg>
      <pc:sldChg chg="modSp mod">
        <pc:chgData name="Adam Veřmiřovský" userId="6be54c32-c53e-4d14-8637-d942e978ece5" providerId="ADAL" clId="{22490496-AE83-4C45-9F9C-BC3D128A974C}" dt="2020-10-17T09:39:44.797" v="595" actId="6549"/>
        <pc:sldMkLst>
          <pc:docMk/>
          <pc:sldMk cId="1693264334" sldId="308"/>
        </pc:sldMkLst>
        <pc:spChg chg="mod">
          <ac:chgData name="Adam Veřmiřovský" userId="6be54c32-c53e-4d14-8637-d942e978ece5" providerId="ADAL" clId="{22490496-AE83-4C45-9F9C-BC3D128A974C}" dt="2020-10-17T09:39:44.797" v="595" actId="6549"/>
          <ac:spMkLst>
            <pc:docMk/>
            <pc:sldMk cId="1693264334" sldId="308"/>
            <ac:spMk id="2" creationId="{024DD6AF-A80D-41E6-A3AE-A43730D4D5A6}"/>
          </ac:spMkLst>
        </pc:spChg>
        <pc:spChg chg="mod">
          <ac:chgData name="Adam Veřmiřovský" userId="6be54c32-c53e-4d14-8637-d942e978ece5" providerId="ADAL" clId="{22490496-AE83-4C45-9F9C-BC3D128A974C}" dt="2020-10-17T09:35:39.125" v="383" actId="20577"/>
          <ac:spMkLst>
            <pc:docMk/>
            <pc:sldMk cId="1693264334" sldId="308"/>
            <ac:spMk id="3" creationId="{7EB16F3C-582D-40B0-AD77-362EC786E541}"/>
          </ac:spMkLst>
        </pc:spChg>
      </pc:sldChg>
      <pc:sldChg chg="modSp mod">
        <pc:chgData name="Adam Veřmiřovský" userId="6be54c32-c53e-4d14-8637-d942e978ece5" providerId="ADAL" clId="{22490496-AE83-4C45-9F9C-BC3D128A974C}" dt="2020-10-18T18:57:56.553" v="696" actId="20577"/>
        <pc:sldMkLst>
          <pc:docMk/>
          <pc:sldMk cId="1940121411" sldId="310"/>
        </pc:sldMkLst>
        <pc:spChg chg="mod">
          <ac:chgData name="Adam Veřmiřovský" userId="6be54c32-c53e-4d14-8637-d942e978ece5" providerId="ADAL" clId="{22490496-AE83-4C45-9F9C-BC3D128A974C}" dt="2020-10-18T18:57:56.553" v="696" actId="20577"/>
          <ac:spMkLst>
            <pc:docMk/>
            <pc:sldMk cId="1940121411" sldId="310"/>
            <ac:spMk id="2" creationId="{B1DDA672-CEB6-4DFB-87A2-DEEC7A18BB50}"/>
          </ac:spMkLst>
        </pc:spChg>
      </pc:sldChg>
      <pc:sldChg chg="modSp mod">
        <pc:chgData name="Adam Veřmiřovský" userId="6be54c32-c53e-4d14-8637-d942e978ece5" providerId="ADAL" clId="{22490496-AE83-4C45-9F9C-BC3D128A974C}" dt="2020-10-17T07:59:57.232" v="335" actId="20577"/>
        <pc:sldMkLst>
          <pc:docMk/>
          <pc:sldMk cId="1205214938" sldId="317"/>
        </pc:sldMkLst>
        <pc:spChg chg="mod">
          <ac:chgData name="Adam Veřmiřovský" userId="6be54c32-c53e-4d14-8637-d942e978ece5" providerId="ADAL" clId="{22490496-AE83-4C45-9F9C-BC3D128A974C}" dt="2020-10-17T07:59:57.232" v="335" actId="20577"/>
          <ac:spMkLst>
            <pc:docMk/>
            <pc:sldMk cId="1205214938" sldId="317"/>
            <ac:spMk id="2" creationId="{23468BDB-87D5-489F-BB69-F4C9426D9382}"/>
          </ac:spMkLst>
        </pc:spChg>
      </pc:sldChg>
      <pc:sldChg chg="modSp mod">
        <pc:chgData name="Adam Veřmiřovský" userId="6be54c32-c53e-4d14-8637-d942e978ece5" providerId="ADAL" clId="{22490496-AE83-4C45-9F9C-BC3D128A974C}" dt="2020-10-17T07:44:46.383" v="258" actId="20577"/>
        <pc:sldMkLst>
          <pc:docMk/>
          <pc:sldMk cId="809285435" sldId="318"/>
        </pc:sldMkLst>
        <pc:spChg chg="mod">
          <ac:chgData name="Adam Veřmiřovský" userId="6be54c32-c53e-4d14-8637-d942e978ece5" providerId="ADAL" clId="{22490496-AE83-4C45-9F9C-BC3D128A974C}" dt="2020-10-17T07:44:46.383" v="258" actId="20577"/>
          <ac:spMkLst>
            <pc:docMk/>
            <pc:sldMk cId="809285435" sldId="318"/>
            <ac:spMk id="2" creationId="{704E3B3A-1F44-4E61-8AAD-39DD8A582D66}"/>
          </ac:spMkLst>
        </pc:spChg>
      </pc:sldChg>
      <pc:sldChg chg="del">
        <pc:chgData name="Adam Veřmiřovský" userId="6be54c32-c53e-4d14-8637-d942e978ece5" providerId="ADAL" clId="{22490496-AE83-4C45-9F9C-BC3D128A974C}" dt="2020-10-17T07:17:02.585" v="252" actId="47"/>
        <pc:sldMkLst>
          <pc:docMk/>
          <pc:sldMk cId="3432059456" sldId="319"/>
        </pc:sldMkLst>
      </pc:sldChg>
      <pc:sldChg chg="del">
        <pc:chgData name="Adam Veřmiřovský" userId="6be54c32-c53e-4d14-8637-d942e978ece5" providerId="ADAL" clId="{22490496-AE83-4C45-9F9C-BC3D128A974C}" dt="2020-10-17T07:17:02.585" v="252" actId="47"/>
        <pc:sldMkLst>
          <pc:docMk/>
          <pc:sldMk cId="2847640723" sldId="320"/>
        </pc:sldMkLst>
      </pc:sldChg>
      <pc:sldChg chg="del">
        <pc:chgData name="Adam Veřmiřovský" userId="6be54c32-c53e-4d14-8637-d942e978ece5" providerId="ADAL" clId="{22490496-AE83-4C45-9F9C-BC3D128A974C}" dt="2020-10-17T07:16:58.502" v="251" actId="47"/>
        <pc:sldMkLst>
          <pc:docMk/>
          <pc:sldMk cId="2414351039" sldId="321"/>
        </pc:sldMkLst>
      </pc:sldChg>
      <pc:sldChg chg="del">
        <pc:chgData name="Adam Veřmiřovský" userId="6be54c32-c53e-4d14-8637-d942e978ece5" providerId="ADAL" clId="{22490496-AE83-4C45-9F9C-BC3D128A974C}" dt="2020-10-17T07:16:58.502" v="251" actId="47"/>
        <pc:sldMkLst>
          <pc:docMk/>
          <pc:sldMk cId="877378019" sldId="322"/>
        </pc:sldMkLst>
      </pc:sldChg>
      <pc:sldChg chg="del">
        <pc:chgData name="Adam Veřmiřovský" userId="6be54c32-c53e-4d14-8637-d942e978ece5" providerId="ADAL" clId="{22490496-AE83-4C45-9F9C-BC3D128A974C}" dt="2020-10-17T07:16:58.502" v="251" actId="47"/>
        <pc:sldMkLst>
          <pc:docMk/>
          <pc:sldMk cId="3541298348" sldId="323"/>
        </pc:sldMkLst>
      </pc:sldChg>
      <pc:sldChg chg="modSp mod">
        <pc:chgData name="Adam Veřmiřovský" userId="6be54c32-c53e-4d14-8637-d942e978ece5" providerId="ADAL" clId="{22490496-AE83-4C45-9F9C-BC3D128A974C}" dt="2020-10-17T08:17:50.756" v="357" actId="20577"/>
        <pc:sldMkLst>
          <pc:docMk/>
          <pc:sldMk cId="488069223" sldId="324"/>
        </pc:sldMkLst>
        <pc:spChg chg="mod">
          <ac:chgData name="Adam Veřmiřovský" userId="6be54c32-c53e-4d14-8637-d942e978ece5" providerId="ADAL" clId="{22490496-AE83-4C45-9F9C-BC3D128A974C}" dt="2020-10-17T08:17:50.756" v="357" actId="20577"/>
          <ac:spMkLst>
            <pc:docMk/>
            <pc:sldMk cId="488069223" sldId="324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8:17:37.329" v="354" actId="6549"/>
        <pc:sldMkLst>
          <pc:docMk/>
          <pc:sldMk cId="3114161568" sldId="325"/>
        </pc:sldMkLst>
        <pc:spChg chg="mod">
          <ac:chgData name="Adam Veřmiřovský" userId="6be54c32-c53e-4d14-8637-d942e978ece5" providerId="ADAL" clId="{22490496-AE83-4C45-9F9C-BC3D128A974C}" dt="2020-10-17T08:17:37.329" v="354" actId="6549"/>
          <ac:spMkLst>
            <pc:docMk/>
            <pc:sldMk cId="3114161568" sldId="325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8:17:24.927" v="353" actId="6549"/>
        <pc:sldMkLst>
          <pc:docMk/>
          <pc:sldMk cId="2506563577" sldId="326"/>
        </pc:sldMkLst>
        <pc:spChg chg="mod">
          <ac:chgData name="Adam Veřmiřovský" userId="6be54c32-c53e-4d14-8637-d942e978ece5" providerId="ADAL" clId="{22490496-AE83-4C45-9F9C-BC3D128A974C}" dt="2020-10-17T08:17:24.927" v="353" actId="6549"/>
          <ac:spMkLst>
            <pc:docMk/>
            <pc:sldMk cId="2506563577" sldId="326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8:17:13.688" v="352" actId="6549"/>
        <pc:sldMkLst>
          <pc:docMk/>
          <pc:sldMk cId="2202627761" sldId="327"/>
        </pc:sldMkLst>
        <pc:spChg chg="mod">
          <ac:chgData name="Adam Veřmiřovský" userId="6be54c32-c53e-4d14-8637-d942e978ece5" providerId="ADAL" clId="{22490496-AE83-4C45-9F9C-BC3D128A974C}" dt="2020-10-17T08:17:13.688" v="352" actId="6549"/>
          <ac:spMkLst>
            <pc:docMk/>
            <pc:sldMk cId="2202627761" sldId="327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11:09:00.716" v="653" actId="20577"/>
        <pc:sldMkLst>
          <pc:docMk/>
          <pc:sldMk cId="1843268116" sldId="328"/>
        </pc:sldMkLst>
        <pc:spChg chg="mod">
          <ac:chgData name="Adam Veřmiřovský" userId="6be54c32-c53e-4d14-8637-d942e978ece5" providerId="ADAL" clId="{22490496-AE83-4C45-9F9C-BC3D128A974C}" dt="2020-10-17T11:09:00.716" v="653" actId="20577"/>
          <ac:spMkLst>
            <pc:docMk/>
            <pc:sldMk cId="1843268116" sldId="328"/>
            <ac:spMk id="2" creationId="{95756CAD-AD08-4860-BF5E-48A1C3C51804}"/>
          </ac:spMkLst>
        </pc:spChg>
      </pc:sldChg>
      <pc:sldChg chg="modSp add mod">
        <pc:chgData name="Adam Veřmiřovský" userId="6be54c32-c53e-4d14-8637-d942e978ece5" providerId="ADAL" clId="{22490496-AE83-4C45-9F9C-BC3D128A974C}" dt="2020-10-17T09:39:25.329" v="594" actId="5793"/>
        <pc:sldMkLst>
          <pc:docMk/>
          <pc:sldMk cId="2685905472" sldId="329"/>
        </pc:sldMkLst>
        <pc:spChg chg="mod">
          <ac:chgData name="Adam Veřmiřovský" userId="6be54c32-c53e-4d14-8637-d942e978ece5" providerId="ADAL" clId="{22490496-AE83-4C45-9F9C-BC3D128A974C}" dt="2020-10-17T09:39:25.329" v="594" actId="5793"/>
          <ac:spMkLst>
            <pc:docMk/>
            <pc:sldMk cId="2685905472" sldId="329"/>
            <ac:spMk id="2" creationId="{024DD6AF-A80D-41E6-A3AE-A43730D4D5A6}"/>
          </ac:spMkLst>
        </pc:spChg>
      </pc:sldChg>
      <pc:sldChg chg="modSp add mod">
        <pc:chgData name="Adam Veřmiřovský" userId="6be54c32-c53e-4d14-8637-d942e978ece5" providerId="ADAL" clId="{22490496-AE83-4C45-9F9C-BC3D128A974C}" dt="2020-10-17T09:43:28.823" v="620" actId="5793"/>
        <pc:sldMkLst>
          <pc:docMk/>
          <pc:sldMk cId="2318506746" sldId="330"/>
        </pc:sldMkLst>
        <pc:spChg chg="mod">
          <ac:chgData name="Adam Veřmiřovský" userId="6be54c32-c53e-4d14-8637-d942e978ece5" providerId="ADAL" clId="{22490496-AE83-4C45-9F9C-BC3D128A974C}" dt="2020-10-17T09:43:28.823" v="620" actId="5793"/>
          <ac:spMkLst>
            <pc:docMk/>
            <pc:sldMk cId="2318506746" sldId="330"/>
            <ac:spMk id="2" creationId="{024DD6AF-A80D-41E6-A3AE-A43730D4D5A6}"/>
          </ac:spMkLst>
        </pc:spChg>
      </pc:sldChg>
      <pc:sldChg chg="modSp add mod">
        <pc:chgData name="Adam Veřmiřovský" userId="6be54c32-c53e-4d14-8637-d942e978ece5" providerId="ADAL" clId="{22490496-AE83-4C45-9F9C-BC3D128A974C}" dt="2020-10-17T09:43:15.659" v="618" actId="20577"/>
        <pc:sldMkLst>
          <pc:docMk/>
          <pc:sldMk cId="3333189008" sldId="331"/>
        </pc:sldMkLst>
        <pc:spChg chg="mod">
          <ac:chgData name="Adam Veřmiřovský" userId="6be54c32-c53e-4d14-8637-d942e978ece5" providerId="ADAL" clId="{22490496-AE83-4C45-9F9C-BC3D128A974C}" dt="2020-10-17T09:43:15.659" v="618" actId="20577"/>
          <ac:spMkLst>
            <pc:docMk/>
            <pc:sldMk cId="3333189008" sldId="331"/>
            <ac:spMk id="2" creationId="{024DD6AF-A80D-41E6-A3AE-A43730D4D5A6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7:23.759" v="637" actId="20577"/>
        <pc:sldMkLst>
          <pc:docMk/>
          <pc:sldMk cId="1474962476" sldId="332"/>
        </pc:sldMkLst>
        <pc:spChg chg="mod">
          <ac:chgData name="Adam Veřmiřovský" userId="6be54c32-c53e-4d14-8637-d942e978ece5" providerId="ADAL" clId="{22490496-AE83-4C45-9F9C-BC3D128A974C}" dt="2020-10-17T10:27:23.759" v="637" actId="20577"/>
          <ac:spMkLst>
            <pc:docMk/>
            <pc:sldMk cId="1474962476" sldId="332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7:09.873" v="634" actId="20577"/>
        <pc:sldMkLst>
          <pc:docMk/>
          <pc:sldMk cId="3451692565" sldId="333"/>
        </pc:sldMkLst>
        <pc:spChg chg="mod">
          <ac:chgData name="Adam Veřmiřovský" userId="6be54c32-c53e-4d14-8637-d942e978ece5" providerId="ADAL" clId="{22490496-AE83-4C45-9F9C-BC3D128A974C}" dt="2020-10-17T10:27:09.873" v="634" actId="20577"/>
          <ac:spMkLst>
            <pc:docMk/>
            <pc:sldMk cId="3451692565" sldId="333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6:59.370" v="631" actId="20577"/>
        <pc:sldMkLst>
          <pc:docMk/>
          <pc:sldMk cId="4074673893" sldId="334"/>
        </pc:sldMkLst>
        <pc:spChg chg="mod">
          <ac:chgData name="Adam Veřmiřovský" userId="6be54c32-c53e-4d14-8637-d942e978ece5" providerId="ADAL" clId="{22490496-AE83-4C45-9F9C-BC3D128A974C}" dt="2020-10-17T10:26:59.370" v="631" actId="20577"/>
          <ac:spMkLst>
            <pc:docMk/>
            <pc:sldMk cId="4074673893" sldId="334"/>
            <ac:spMk id="2" creationId="{2030B21E-29B1-4891-9C42-F96796B2D38A}"/>
          </ac:spMkLst>
        </pc:spChg>
      </pc:sldChg>
      <pc:sldChg chg="modSp add mod">
        <pc:chgData name="Adam Veřmiřovský" userId="6be54c32-c53e-4d14-8637-d942e978ece5" providerId="ADAL" clId="{22490496-AE83-4C45-9F9C-BC3D128A974C}" dt="2020-10-17T10:26:48.624" v="628" actId="20577"/>
        <pc:sldMkLst>
          <pc:docMk/>
          <pc:sldMk cId="2370673724" sldId="335"/>
        </pc:sldMkLst>
        <pc:spChg chg="mod">
          <ac:chgData name="Adam Veřmiřovský" userId="6be54c32-c53e-4d14-8637-d942e978ece5" providerId="ADAL" clId="{22490496-AE83-4C45-9F9C-BC3D128A974C}" dt="2020-10-17T10:26:48.624" v="628" actId="20577"/>
          <ac:spMkLst>
            <pc:docMk/>
            <pc:sldMk cId="2370673724" sldId="335"/>
            <ac:spMk id="2" creationId="{2030B21E-29B1-4891-9C42-F96796B2D38A}"/>
          </ac:spMkLst>
        </pc:spChg>
      </pc:sldChg>
      <pc:sldChg chg="add">
        <pc:chgData name="Adam Veřmiřovský" userId="6be54c32-c53e-4d14-8637-d942e978ece5" providerId="ADAL" clId="{22490496-AE83-4C45-9F9C-BC3D128A974C}" dt="2020-10-17T10:26:39.548" v="625"/>
        <pc:sldMkLst>
          <pc:docMk/>
          <pc:sldMk cId="364607498" sldId="336"/>
        </pc:sldMkLst>
      </pc:sldChg>
      <pc:sldChg chg="modSp add mod">
        <pc:chgData name="Adam Veřmiřovský" userId="6be54c32-c53e-4d14-8637-d942e978ece5" providerId="ADAL" clId="{22490496-AE83-4C45-9F9C-BC3D128A974C}" dt="2020-10-17T11:39:24.482" v="655" actId="20577"/>
        <pc:sldMkLst>
          <pc:docMk/>
          <pc:sldMk cId="579404497" sldId="337"/>
        </pc:sldMkLst>
        <pc:spChg chg="mod">
          <ac:chgData name="Adam Veřmiřovský" userId="6be54c32-c53e-4d14-8637-d942e978ece5" providerId="ADAL" clId="{22490496-AE83-4C45-9F9C-BC3D128A974C}" dt="2020-10-17T11:39:24.482" v="655" actId="20577"/>
          <ac:spMkLst>
            <pc:docMk/>
            <pc:sldMk cId="579404497" sldId="337"/>
            <ac:spMk id="2" creationId="{2D142A79-38F9-46A5-BC50-458B082FBD55}"/>
          </ac:spMkLst>
        </pc:spChg>
      </pc:sldChg>
      <pc:sldChg chg="add">
        <pc:chgData name="Adam Veřmiřovský" userId="6be54c32-c53e-4d14-8637-d942e978ece5" providerId="ADAL" clId="{22490496-AE83-4C45-9F9C-BC3D128A974C}" dt="2020-10-17T10:28:36.191" v="642"/>
        <pc:sldMkLst>
          <pc:docMk/>
          <pc:sldMk cId="536899281" sldId="338"/>
        </pc:sldMkLst>
      </pc:sldChg>
      <pc:sldChg chg="add del">
        <pc:chgData name="Adam Veřmiřovský" userId="6be54c32-c53e-4d14-8637-d942e978ece5" providerId="ADAL" clId="{22490496-AE83-4C45-9F9C-BC3D128A974C}" dt="2020-10-17T10:29:35.198" v="647" actId="47"/>
        <pc:sldMkLst>
          <pc:docMk/>
          <pc:sldMk cId="2526451202" sldId="339"/>
        </pc:sldMkLst>
      </pc:sldChg>
      <pc:sldChg chg="add">
        <pc:chgData name="Adam Veřmiřovský" userId="6be54c32-c53e-4d14-8637-d942e978ece5" providerId="ADAL" clId="{22490496-AE83-4C45-9F9C-BC3D128A974C}" dt="2020-10-17T11:39:14.564" v="654"/>
        <pc:sldMkLst>
          <pc:docMk/>
          <pc:sldMk cId="2939473454" sldId="33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9813F-C02D-446F-9193-08E8F74CBBB9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3A825-99D4-4867-85F4-A549F28496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25761"/>
            <a:ext cx="7772400" cy="616465"/>
          </a:xfrm>
        </p:spPr>
        <p:txBody>
          <a:bodyPr>
            <a:normAutofit/>
          </a:bodyPr>
          <a:lstStyle>
            <a:lvl1pPr algn="ctr">
              <a:defRPr sz="3200" baseline="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273828"/>
            <a:ext cx="6400800" cy="486054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EE7203"/>
                </a:solidFill>
                <a:latin typeface="Helvetica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fld id="{3B60CA49-D2B7-44F8-8067-F9D3D4C1BFAE}" type="datetimeFigureOut">
              <a:rPr lang="cs-CZ"/>
              <a:pPr>
                <a:defRPr/>
              </a:pPr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pPr>
              <a:defRPr/>
            </a:pPr>
            <a:fld id="{E2F153B5-51B3-4850-80E4-5EE1687FA2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77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EE7203"/>
              </a:buClr>
              <a:defRPr>
                <a:latin typeface="Helvetica" pitchFamily="2" charset="0"/>
              </a:defRPr>
            </a:lvl1pPr>
            <a:lvl2pPr>
              <a:buClr>
                <a:srgbClr val="EE7203"/>
              </a:buClr>
              <a:defRPr>
                <a:latin typeface="Helvetica" pitchFamily="2" charset="0"/>
              </a:defRPr>
            </a:lvl2pPr>
            <a:lvl3pPr>
              <a:buClr>
                <a:srgbClr val="EE7203"/>
              </a:buClr>
              <a:defRPr>
                <a:latin typeface="Helvetica" pitchFamily="2" charset="0"/>
              </a:defRPr>
            </a:lvl3pPr>
            <a:lvl4pPr>
              <a:buClr>
                <a:srgbClr val="EE7203"/>
              </a:buClr>
              <a:defRPr>
                <a:latin typeface="Helvetica" pitchFamily="2" charset="0"/>
              </a:defRPr>
            </a:lvl4pPr>
            <a:lvl5pPr>
              <a:buClr>
                <a:srgbClr val="EE7203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28E97-2EE3-45F3-A3E1-647FCA19855A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56977-CB12-4AF0-95A9-2691EDE676C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37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03598"/>
            <a:ext cx="2057400" cy="3391026"/>
          </a:xfrm>
        </p:spPr>
        <p:txBody>
          <a:bodyPr vert="eaVert">
            <a:normAutofit/>
          </a:bodyPr>
          <a:lstStyle>
            <a:lvl1pPr algn="ctr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03598"/>
            <a:ext cx="6019800" cy="3391026"/>
          </a:xfrm>
        </p:spPr>
        <p:txBody>
          <a:bodyPr vert="eaVert"/>
          <a:lstStyle>
            <a:lvl1pPr>
              <a:buClr>
                <a:schemeClr val="accent6"/>
              </a:buClr>
              <a:defRPr>
                <a:latin typeface="Helvetica" pitchFamily="2" charset="0"/>
              </a:defRPr>
            </a:lvl1pPr>
            <a:lvl2pPr>
              <a:buClr>
                <a:schemeClr val="accent6"/>
              </a:buClr>
              <a:defRPr>
                <a:latin typeface="Helvetica" pitchFamily="2" charset="0"/>
              </a:defRPr>
            </a:lvl2pPr>
            <a:lvl3pPr>
              <a:buClr>
                <a:schemeClr val="accent6"/>
              </a:buClr>
              <a:defRPr>
                <a:latin typeface="Helvetica" pitchFamily="2" charset="0"/>
              </a:defRPr>
            </a:lvl3pPr>
            <a:lvl4pPr>
              <a:buClr>
                <a:schemeClr val="accent6"/>
              </a:buClr>
              <a:defRPr>
                <a:latin typeface="Helvetica" pitchFamily="2" charset="0"/>
              </a:defRPr>
            </a:lvl4pPr>
            <a:lvl5pPr>
              <a:buClr>
                <a:schemeClr val="accent6"/>
              </a:buCl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40F2-260A-4192-A3DE-C2AB52B54F06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D8D1F-4ECF-4A57-8B84-AD1E52146A4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70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181100"/>
            <a:ext cx="8229600" cy="3413125"/>
          </a:xfrm>
        </p:spPr>
        <p:txBody>
          <a:bodyPr/>
          <a:lstStyle>
            <a:lvl1pPr>
              <a:defRPr>
                <a:latin typeface="Helvetica" pitchFamily="2" charset="0"/>
              </a:defRPr>
            </a:lvl1pPr>
            <a:lvl2pPr>
              <a:defRPr>
                <a:latin typeface="Helvetica" pitchFamily="2" charset="0"/>
              </a:defRPr>
            </a:lvl2pPr>
            <a:lvl3pPr>
              <a:defRPr>
                <a:latin typeface="Helvetica" pitchFamily="2" charset="0"/>
              </a:defRPr>
            </a:lvl3pPr>
            <a:lvl4pPr>
              <a:defRPr>
                <a:latin typeface="Helvetica" pitchFamily="2" charset="0"/>
              </a:defRPr>
            </a:lvl4pPr>
            <a:lvl5pPr>
              <a:defRPr>
                <a:latin typeface="Helvetica" pitchFamily="2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57250"/>
          </a:xfrm>
        </p:spPr>
        <p:txBody>
          <a:bodyPr>
            <a:normAutofit/>
          </a:bodyPr>
          <a:lstStyle>
            <a:lvl1pPr algn="l">
              <a:defRPr sz="3600" b="0" baseline="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DF60-51B5-43CD-BCF7-B86FBD1BB074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C74D-866F-4E1A-8A05-46133909CA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92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ctr">
              <a:defRPr sz="3200" b="1" cap="all"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F366-904A-4989-A853-523361439D2E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9589-A4B5-4C3F-874C-4B85BEAB41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29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2120" y="324062"/>
            <a:ext cx="7067128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Clr>
                <a:srgbClr val="EE7203"/>
              </a:buClr>
              <a:defRPr sz="2800">
                <a:latin typeface="Helvetica" pitchFamily="2" charset="0"/>
              </a:defRPr>
            </a:lvl1pPr>
            <a:lvl2pPr>
              <a:buClr>
                <a:srgbClr val="EE7203"/>
              </a:buClr>
              <a:defRPr sz="2400">
                <a:latin typeface="Helvetica" pitchFamily="2" charset="0"/>
              </a:defRPr>
            </a:lvl2pPr>
            <a:lvl3pPr>
              <a:buClr>
                <a:srgbClr val="EE7203"/>
              </a:buClr>
              <a:defRPr sz="2000">
                <a:latin typeface="Helvetica" pitchFamily="2" charset="0"/>
              </a:defRPr>
            </a:lvl3pPr>
            <a:lvl4pPr>
              <a:buClr>
                <a:srgbClr val="EE7203"/>
              </a:buClr>
              <a:defRPr sz="1800">
                <a:latin typeface="Helvetica" pitchFamily="2" charset="0"/>
              </a:defRPr>
            </a:lvl4pPr>
            <a:lvl5pPr>
              <a:buClr>
                <a:srgbClr val="EE7203"/>
              </a:buClr>
              <a:defRPr sz="1800">
                <a:latin typeface="Helvetica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Clr>
                <a:srgbClr val="EE7203"/>
              </a:buClr>
              <a:defRPr sz="2800">
                <a:latin typeface="Helvetica" pitchFamily="2" charset="0"/>
              </a:defRPr>
            </a:lvl1pPr>
            <a:lvl2pPr>
              <a:buClr>
                <a:srgbClr val="EE7203"/>
              </a:buClr>
              <a:defRPr sz="2400">
                <a:latin typeface="Helvetica" pitchFamily="2" charset="0"/>
              </a:defRPr>
            </a:lvl2pPr>
            <a:lvl3pPr>
              <a:buClr>
                <a:srgbClr val="EE7203"/>
              </a:buClr>
              <a:defRPr sz="2000">
                <a:latin typeface="Helvetica" pitchFamily="2" charset="0"/>
              </a:defRPr>
            </a:lvl3pPr>
            <a:lvl4pPr>
              <a:buClr>
                <a:srgbClr val="EE7203"/>
              </a:buClr>
              <a:defRPr sz="1800">
                <a:latin typeface="Helvetica" pitchFamily="2" charset="0"/>
              </a:defRPr>
            </a:lvl4pPr>
            <a:lvl5pPr>
              <a:buClr>
                <a:srgbClr val="EE7203"/>
              </a:buClr>
              <a:defRPr sz="1800">
                <a:latin typeface="Helvetica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73B7F-5B57-4A43-99CE-C2F0EE29786E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DE43B-14A8-4EE8-B017-BCED1959092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50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0380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Clr>
                <a:srgbClr val="EE7203"/>
              </a:buClr>
              <a:defRPr sz="2400">
                <a:latin typeface="Helvetica" pitchFamily="2" charset="0"/>
              </a:defRPr>
            </a:lvl1pPr>
            <a:lvl2pPr>
              <a:buClr>
                <a:srgbClr val="EE7203"/>
              </a:buClr>
              <a:defRPr sz="2000">
                <a:latin typeface="Helvetica" pitchFamily="2" charset="0"/>
              </a:defRPr>
            </a:lvl2pPr>
            <a:lvl3pPr>
              <a:buClr>
                <a:srgbClr val="EE7203"/>
              </a:buClr>
              <a:defRPr sz="1800">
                <a:latin typeface="Helvetica" pitchFamily="2" charset="0"/>
              </a:defRPr>
            </a:lvl3pPr>
            <a:lvl4pPr>
              <a:buClr>
                <a:srgbClr val="EE7203"/>
              </a:buClr>
              <a:defRPr sz="1600">
                <a:latin typeface="Helvetica" pitchFamily="2" charset="0"/>
              </a:defRPr>
            </a:lvl4pPr>
            <a:lvl5pPr>
              <a:buClr>
                <a:srgbClr val="EE7203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Helvetica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buClr>
                <a:srgbClr val="EE7203"/>
              </a:buClr>
              <a:defRPr sz="2400">
                <a:latin typeface="Helvetica" pitchFamily="2" charset="0"/>
              </a:defRPr>
            </a:lvl1pPr>
            <a:lvl2pPr>
              <a:buClr>
                <a:srgbClr val="EE7203"/>
              </a:buClr>
              <a:defRPr sz="2000">
                <a:latin typeface="Helvetica" pitchFamily="2" charset="0"/>
              </a:defRPr>
            </a:lvl2pPr>
            <a:lvl3pPr>
              <a:buClr>
                <a:srgbClr val="EE7203"/>
              </a:buClr>
              <a:defRPr sz="1800">
                <a:latin typeface="Helvetica" pitchFamily="2" charset="0"/>
              </a:defRPr>
            </a:lvl3pPr>
            <a:lvl4pPr>
              <a:buClr>
                <a:srgbClr val="EE7203"/>
              </a:buClr>
              <a:defRPr sz="1600">
                <a:latin typeface="Helvetica" pitchFamily="2" charset="0"/>
              </a:defRPr>
            </a:lvl4pPr>
            <a:lvl5pPr>
              <a:buClr>
                <a:srgbClr val="EE7203"/>
              </a:buClr>
              <a:defRPr sz="1600">
                <a:latin typeface="Helvetica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19EA0-8E33-45AC-9D26-9019DAD72633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57C72-01EF-49E8-BAEB-DE3602E381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67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324062"/>
            <a:ext cx="7067128" cy="85725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B232C-65A6-4266-AC3B-973A7CEDA1D2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ED26-50B3-462B-BA66-744EEBCA66F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91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BF127-4866-4DF6-8B04-D932D4E0D671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C9EB-B4A1-4900-98DF-11DB370AD6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75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0" y="699542"/>
            <a:ext cx="4474840" cy="3895086"/>
          </a:xfrm>
        </p:spPr>
        <p:txBody>
          <a:bodyPr/>
          <a:lstStyle>
            <a:lvl1pPr>
              <a:buClr>
                <a:srgbClr val="EE7203"/>
              </a:buClr>
              <a:defRPr sz="3200">
                <a:solidFill>
                  <a:srgbClr val="FFFFFF"/>
                </a:solidFill>
              </a:defRPr>
            </a:lvl1pPr>
            <a:lvl2pPr>
              <a:buClr>
                <a:srgbClr val="EE7203"/>
              </a:buClr>
              <a:defRPr sz="2800">
                <a:solidFill>
                  <a:srgbClr val="FFFFFF"/>
                </a:solidFill>
              </a:defRPr>
            </a:lvl2pPr>
            <a:lvl3pPr>
              <a:buClr>
                <a:srgbClr val="EE7203"/>
              </a:buClr>
              <a:defRPr sz="2400">
                <a:solidFill>
                  <a:srgbClr val="FFFFFF"/>
                </a:solidFill>
              </a:defRPr>
            </a:lvl3pPr>
            <a:lvl4pPr>
              <a:buClr>
                <a:srgbClr val="EE7203"/>
              </a:buClr>
              <a:defRPr sz="2000">
                <a:solidFill>
                  <a:srgbClr val="FFFFFF"/>
                </a:solidFill>
              </a:defRPr>
            </a:lvl4pPr>
            <a:lvl5pPr>
              <a:buClr>
                <a:srgbClr val="EE7203"/>
              </a:buCl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BD551-47E3-4D46-BC78-298E8309C096}" type="datetimeFigureOut">
              <a:rPr lang="cs-CZ"/>
              <a:pPr>
                <a:defRPr/>
              </a:pPr>
              <a:t>18.10.2020</a:t>
            </a:fld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A4D0C-3812-4264-8740-C0BBDEA680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66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rgbClr val="EE7203"/>
                </a:solidFill>
                <a:latin typeface="Helvetica" pitchFamily="2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Helvetica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>
                <a:latin typeface="Helvetica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A507A-E271-49B0-8BF9-49B40AE7DD6A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0B75A-72FA-4025-8E35-450656AD3B0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0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692275" y="339725"/>
            <a:ext cx="69945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5138" y="50800"/>
            <a:ext cx="2133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fld id="{EDA2A7BB-AE6B-4743-A2C1-5257138727F7}" type="datetimeFigureOut">
              <a:rPr lang="cs-CZ"/>
              <a:pPr>
                <a:defRPr/>
              </a:pPr>
              <a:t>18.10.2020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32138" y="50800"/>
            <a:ext cx="2895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61138" y="50800"/>
            <a:ext cx="2133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cs typeface="Helvetica" pitchFamily="2" charset="0"/>
              </a:defRPr>
            </a:lvl1pPr>
          </a:lstStyle>
          <a:p>
            <a:pPr>
              <a:defRPr/>
            </a:pPr>
            <a:fld id="{5BCF2254-3BC1-4174-BDE7-72B0A04B54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11" r:id="rId8"/>
    <p:sldLayoutId id="2147483707" r:id="rId9"/>
    <p:sldLayoutId id="2147483708" r:id="rId10"/>
    <p:sldLayoutId id="214748370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EE7203"/>
          </a:solidFill>
          <a:latin typeface="Helvetica" pitchFamily="2" charset="0"/>
          <a:ea typeface="+mj-ea"/>
          <a:cs typeface="Helvetica" pitchFamily="2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EE7203"/>
          </a:solidFill>
          <a:latin typeface="Helvetica" panose="020B0604020202020204" pitchFamily="34" charset="0"/>
          <a:cs typeface="Helvetica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E7203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" pitchFamily="2" charset="0"/>
          <a:ea typeface="+mn-ea"/>
          <a:cs typeface="Helvetica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709129" y="808112"/>
            <a:ext cx="7772400" cy="172782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Didaktika českého jazyka i literatury</a:t>
            </a: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endParaRPr lang="cs-CZ" altLang="cs-CZ" sz="2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47557" y="2607568"/>
            <a:ext cx="6400800" cy="3604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b="1" dirty="0">
                <a:solidFill>
                  <a:srgbClr val="373841"/>
                </a:solidFill>
              </a:rPr>
              <a:t>Adam Veřmiřovský</a:t>
            </a:r>
          </a:p>
          <a:p>
            <a:pPr fontAlgn="auto">
              <a:spcAft>
                <a:spcPts val="0"/>
              </a:spcAft>
              <a:defRPr/>
            </a:pPr>
            <a:endParaRPr lang="cs-CZ" sz="1800" b="1" dirty="0">
              <a:solidFill>
                <a:srgbClr val="373841"/>
              </a:solidFill>
            </a:endParaRPr>
          </a:p>
        </p:txBody>
      </p:sp>
      <p:sp>
        <p:nvSpPr>
          <p:cNvPr id="4" name="Podnadpis 4"/>
          <p:cNvSpPr txBox="1">
            <a:spLocks/>
          </p:cNvSpPr>
          <p:nvPr/>
        </p:nvSpPr>
        <p:spPr bwMode="auto">
          <a:xfrm>
            <a:off x="1347557" y="3003798"/>
            <a:ext cx="6400800" cy="3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rgbClr val="EE7203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900" dirty="0">
                <a:solidFill>
                  <a:srgbClr val="373841"/>
                </a:solidFill>
              </a:rPr>
              <a:t>KATEDRA ČESKÉHO JAZYKA A LITERATURY, </a:t>
            </a:r>
            <a:r>
              <a:rPr lang="cs-CZ" sz="900" dirty="0" err="1">
                <a:solidFill>
                  <a:srgbClr val="373841"/>
                </a:solidFill>
              </a:rPr>
              <a:t>PdF</a:t>
            </a:r>
            <a:r>
              <a:rPr lang="cs-CZ" sz="900" dirty="0">
                <a:solidFill>
                  <a:srgbClr val="373841"/>
                </a:solidFill>
              </a:rPr>
              <a:t>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r>
              <a:rPr lang="cs-CZ" dirty="0"/>
              <a:t>, zachovat přitom i hodnoty, které přinesly přístupy předchozí, obzvláště </a:t>
            </a:r>
            <a:r>
              <a:rPr lang="cs-CZ" b="1" dirty="0"/>
              <a:t>diferenční</a:t>
            </a:r>
          </a:p>
          <a:p>
            <a:r>
              <a:rPr lang="cs-CZ" dirty="0"/>
              <a:t>formulovat </a:t>
            </a:r>
            <a:r>
              <a:rPr lang="cs-CZ" b="1" dirty="0"/>
              <a:t>celostní</a:t>
            </a:r>
            <a:r>
              <a:rPr lang="cs-CZ" dirty="0"/>
              <a:t> uchopení didaktiky </a:t>
            </a:r>
            <a:r>
              <a:rPr lang="cs-CZ" dirty="0" err="1"/>
              <a:t>čj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2318506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r>
              <a:rPr lang="cs-CZ" dirty="0"/>
              <a:t>, zachovat přitom i hodnoty, které přinesly přístupy předchozí, obzvláště </a:t>
            </a:r>
            <a:r>
              <a:rPr lang="cs-CZ" b="1" dirty="0"/>
              <a:t>diferenční</a:t>
            </a:r>
          </a:p>
          <a:p>
            <a:r>
              <a:rPr lang="cs-CZ" dirty="0"/>
              <a:t>formulovat </a:t>
            </a:r>
            <a:r>
              <a:rPr lang="cs-CZ" b="1" dirty="0"/>
              <a:t>celostní</a:t>
            </a:r>
            <a:r>
              <a:rPr lang="cs-CZ" dirty="0"/>
              <a:t> uchopení didaktiky </a:t>
            </a:r>
            <a:r>
              <a:rPr lang="cs-CZ" dirty="0" err="1"/>
              <a:t>čj</a:t>
            </a:r>
            <a:endParaRPr lang="cs-CZ" dirty="0"/>
          </a:p>
          <a:p>
            <a:r>
              <a:rPr lang="cs-CZ" dirty="0"/>
              <a:t>potažmo jakéhokoli mateřského jazyka...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3333189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2227392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vycházím z </a:t>
            </a:r>
            <a:r>
              <a:rPr lang="cs-CZ" b="1" dirty="0"/>
              <a:t>diferenčních</a:t>
            </a:r>
            <a:r>
              <a:rPr lang="cs-CZ" dirty="0"/>
              <a:t> přístupů strukturalistických (celostní filologie, interpretační sémantika)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767530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4174749-B45B-4596-88D1-A7FE102FE2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vycházím z </a:t>
            </a:r>
            <a:r>
              <a:rPr lang="cs-CZ" b="1" dirty="0"/>
              <a:t>diferenčních</a:t>
            </a:r>
            <a:r>
              <a:rPr lang="cs-CZ" dirty="0"/>
              <a:t> přístupů strukturalistických (CF/IS)</a:t>
            </a:r>
          </a:p>
          <a:p>
            <a:r>
              <a:rPr lang="cs-CZ" dirty="0"/>
              <a:t>a </a:t>
            </a:r>
            <a:r>
              <a:rPr lang="cs-CZ" b="1" dirty="0"/>
              <a:t>inferenčních</a:t>
            </a:r>
            <a:r>
              <a:rPr lang="cs-CZ" dirty="0"/>
              <a:t> přístupů pragmatických, s nimiž je v souladu koncept tzv. </a:t>
            </a:r>
            <a:r>
              <a:rPr lang="cs-CZ" i="1" dirty="0">
                <a:solidFill>
                  <a:schemeClr val="accent1"/>
                </a:solidFill>
              </a:rPr>
              <a:t>nenásilné komunikace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ACF6951-2725-4245-BBD1-F7BED81D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4082571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B5F28F5-7B9D-42D0-84A9-66EA7677D2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Nenásilka</a:t>
            </a:r>
            <a:r>
              <a:rPr lang="cs-CZ" dirty="0"/>
              <a:t>“ a její kořeny: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7632BA-A715-47B3-A11B-EECBF900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Nenásilná komunikace</a:t>
            </a:r>
          </a:p>
        </p:txBody>
      </p:sp>
    </p:spTree>
    <p:extLst>
      <p:ext uri="{BB962C8B-B14F-4D97-AF65-F5344CB8AC3E}">
        <p14:creationId xmlns:p14="http://schemas.microsoft.com/office/powerpoint/2010/main" val="1056443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B5F28F5-7B9D-42D0-84A9-66EA7677D2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Nenásilka</a:t>
            </a:r>
            <a:r>
              <a:rPr lang="cs-CZ" dirty="0"/>
              <a:t>“ a její kořeny:</a:t>
            </a:r>
          </a:p>
          <a:p>
            <a:r>
              <a:rPr lang="cs-CZ" dirty="0"/>
              <a:t>psycholog </a:t>
            </a: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</a:t>
            </a:r>
            <a:r>
              <a:rPr lang="cs-CZ" sz="2000" dirty="0"/>
              <a:t>(1902–1987)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— mj. </a:t>
            </a:r>
            <a:r>
              <a:rPr lang="cs-CZ" i="1" dirty="0" err="1"/>
              <a:t>learner-centered</a:t>
            </a:r>
            <a:r>
              <a:rPr lang="cs-CZ" i="1" dirty="0"/>
              <a:t> </a:t>
            </a:r>
            <a:r>
              <a:rPr lang="cs-CZ" i="1" dirty="0" err="1"/>
              <a:t>teaching</a:t>
            </a:r>
            <a:r>
              <a:rPr lang="cs-CZ" dirty="0"/>
              <a:t>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7632BA-A715-47B3-A11B-EECBF900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Nenásilná komunikace</a:t>
            </a:r>
          </a:p>
        </p:txBody>
      </p:sp>
    </p:spTree>
    <p:extLst>
      <p:ext uri="{BB962C8B-B14F-4D97-AF65-F5344CB8AC3E}">
        <p14:creationId xmlns:p14="http://schemas.microsoft.com/office/powerpoint/2010/main" val="3104246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B5F28F5-7B9D-42D0-84A9-66EA7677D2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Nenásilka</a:t>
            </a:r>
            <a:r>
              <a:rPr lang="cs-CZ" dirty="0"/>
              <a:t>“ a její kořeny:</a:t>
            </a:r>
          </a:p>
          <a:p>
            <a:r>
              <a:rPr lang="cs-CZ" dirty="0"/>
              <a:t>psycholog </a:t>
            </a: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</a:t>
            </a:r>
            <a:r>
              <a:rPr lang="cs-CZ" sz="2000" dirty="0"/>
              <a:t>(1902–1987)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— mj. </a:t>
            </a:r>
            <a:r>
              <a:rPr lang="cs-CZ" i="1" dirty="0" err="1"/>
              <a:t>learner-centered</a:t>
            </a:r>
            <a:r>
              <a:rPr lang="cs-CZ" i="1" dirty="0"/>
              <a:t> </a:t>
            </a:r>
            <a:r>
              <a:rPr lang="cs-CZ" i="1" dirty="0" err="1"/>
              <a:t>teaching</a:t>
            </a:r>
            <a:r>
              <a:rPr lang="cs-CZ" dirty="0"/>
              <a:t> </a:t>
            </a:r>
          </a:p>
          <a:p>
            <a:r>
              <a:rPr lang="cs-CZ" dirty="0"/>
              <a:t>jeho žák </a:t>
            </a:r>
            <a:r>
              <a:rPr lang="cs-CZ" b="1" dirty="0" err="1"/>
              <a:t>Marshall</a:t>
            </a:r>
            <a:r>
              <a:rPr lang="cs-CZ" b="1" dirty="0"/>
              <a:t> B. Rosenberg</a:t>
            </a:r>
            <a:r>
              <a:rPr lang="cs-CZ" dirty="0"/>
              <a:t> </a:t>
            </a:r>
            <a:r>
              <a:rPr lang="cs-CZ" sz="2000" dirty="0"/>
              <a:t>(1934–2015)</a:t>
            </a:r>
            <a:r>
              <a:rPr lang="cs-CZ" dirty="0"/>
              <a:t> — </a:t>
            </a:r>
            <a:r>
              <a:rPr lang="cs-CZ" i="1" dirty="0" err="1">
                <a:solidFill>
                  <a:schemeClr val="accent1"/>
                </a:solidFill>
              </a:rPr>
              <a:t>nonviolent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communication</a:t>
            </a:r>
            <a:r>
              <a:rPr lang="cs-CZ" i="1" dirty="0">
                <a:solidFill>
                  <a:schemeClr val="accent1"/>
                </a:solidFill>
              </a:rPr>
              <a:t> (něm. </a:t>
            </a:r>
            <a:r>
              <a:rPr lang="cs-CZ" i="1" dirty="0" err="1">
                <a:solidFill>
                  <a:schemeClr val="accent1"/>
                </a:solidFill>
              </a:rPr>
              <a:t>Mediative</a:t>
            </a:r>
            <a:r>
              <a:rPr lang="cs-CZ" i="1" dirty="0">
                <a:solidFill>
                  <a:schemeClr val="accent1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Kommunikation</a:t>
            </a:r>
            <a:r>
              <a:rPr lang="cs-CZ" i="1" dirty="0">
                <a:solidFill>
                  <a:schemeClr val="accent1"/>
                </a:solidFill>
              </a:rPr>
              <a:t>)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07632BA-A715-47B3-A11B-EECBF900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Nenásilná komunikace</a:t>
            </a:r>
          </a:p>
        </p:txBody>
      </p:sp>
    </p:spTree>
    <p:extLst>
      <p:ext uri="{BB962C8B-B14F-4D97-AF65-F5344CB8AC3E}">
        <p14:creationId xmlns:p14="http://schemas.microsoft.com/office/powerpoint/2010/main" val="2404509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1DDA672-CEB6-4DFB-87A2-DEEC7A18BB5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propojit didaktiku, bohemistiku a </a:t>
            </a:r>
            <a:r>
              <a:rPr lang="cs-CZ" dirty="0" err="1"/>
              <a:t>nenásilku</a:t>
            </a:r>
            <a:r>
              <a:rPr lang="cs-CZ" dirty="0"/>
              <a:t> tak, aby byl výsledek aplikovatelný na ZŠ/SŠ a zároveň aby byl v souladu s výstupy RVP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60D469D-57A0-41B6-8F3B-204BBD0A5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Snaha</a:t>
            </a:r>
          </a:p>
        </p:txBody>
      </p:sp>
    </p:spTree>
    <p:extLst>
      <p:ext uri="{BB962C8B-B14F-4D97-AF65-F5344CB8AC3E}">
        <p14:creationId xmlns:p14="http://schemas.microsoft.com/office/powerpoint/2010/main" val="1940121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48934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709129" y="808112"/>
            <a:ext cx="7772400" cy="172782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Didaktika českého jazyka i literatury</a:t>
            </a: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Kudy k celostní didaktice češtiny?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47557" y="2607568"/>
            <a:ext cx="6400800" cy="3604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b="1" dirty="0">
                <a:solidFill>
                  <a:srgbClr val="373841"/>
                </a:solidFill>
              </a:rPr>
              <a:t>Adam Veřmiřovský</a:t>
            </a:r>
          </a:p>
          <a:p>
            <a:pPr fontAlgn="auto">
              <a:spcAft>
                <a:spcPts val="0"/>
              </a:spcAft>
              <a:defRPr/>
            </a:pPr>
            <a:endParaRPr lang="cs-CZ" sz="1800" b="1" dirty="0">
              <a:solidFill>
                <a:srgbClr val="373841"/>
              </a:solidFill>
            </a:endParaRPr>
          </a:p>
        </p:txBody>
      </p:sp>
      <p:sp>
        <p:nvSpPr>
          <p:cNvPr id="4" name="Podnadpis 4"/>
          <p:cNvSpPr txBox="1">
            <a:spLocks/>
          </p:cNvSpPr>
          <p:nvPr/>
        </p:nvSpPr>
        <p:spPr bwMode="auto">
          <a:xfrm>
            <a:off x="1347557" y="3003798"/>
            <a:ext cx="6400800" cy="3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rgbClr val="EE7203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900" dirty="0">
                <a:solidFill>
                  <a:srgbClr val="373841"/>
                </a:solidFill>
              </a:rPr>
              <a:t>KATEDRA ČESKÉHO JAZYKA A LITERATURY, </a:t>
            </a:r>
            <a:r>
              <a:rPr lang="cs-CZ" sz="900" dirty="0" err="1">
                <a:solidFill>
                  <a:srgbClr val="373841"/>
                </a:solidFill>
              </a:rPr>
              <a:t>PdF</a:t>
            </a:r>
            <a:r>
              <a:rPr lang="cs-CZ" sz="900" dirty="0">
                <a:solidFill>
                  <a:srgbClr val="37384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3660069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417459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 (konkrétního):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3044681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 (konkrétního): předvést konkrétní možné propojení výuky českého jazyka (ve všech jeho složkách, tedy celostně)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3722963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F5B1488-0D83-4085-AC76-146D3420928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Od cíle (konkrétního): předvést konkrétní možné propojení výuky českého jazyka (ve všech jeho složkách, tedy celostně) s konceptem nenásilné komunikace (jejž do celostního pojetí tímto navrhujeme zahrnout).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DDB6FDD-78DD-4F45-843B-4F8A20A6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Odkud začít?</a:t>
            </a:r>
          </a:p>
        </p:txBody>
      </p:sp>
    </p:spTree>
    <p:extLst>
      <p:ext uri="{BB962C8B-B14F-4D97-AF65-F5344CB8AC3E}">
        <p14:creationId xmlns:p14="http://schemas.microsoft.com/office/powerpoint/2010/main" val="4232572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04E3B3A-1F44-4E61-8AAD-39DD8A582D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snížení počtu sebevražd mezi mládeží</a:t>
            </a:r>
          </a:p>
          <a:p>
            <a:r>
              <a:rPr lang="cs-CZ" dirty="0"/>
              <a:t>snížení výskytu šikany na školách</a:t>
            </a:r>
          </a:p>
          <a:p>
            <a:r>
              <a:rPr lang="cs-CZ" dirty="0"/>
              <a:t>rozvoj komunikačních dovedností žactva v praxi (nikoliv jen v učebnicích)</a:t>
            </a:r>
          </a:p>
          <a:p>
            <a:endParaRPr lang="cs-CZ" dirty="0"/>
          </a:p>
          <a:p>
            <a:r>
              <a:rPr lang="cs-CZ" dirty="0"/>
              <a:t>(</a:t>
            </a:r>
            <a:r>
              <a:rPr lang="en-US" sz="3200" dirty="0" err="1"/>
              <a:t>Suzić</a:t>
            </a:r>
            <a:r>
              <a:rPr lang="cs-CZ" sz="3200" dirty="0"/>
              <a:t> 2018</a:t>
            </a:r>
            <a:r>
              <a:rPr lang="cs-CZ" dirty="0"/>
              <a:t>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AED566-C4DD-4681-9E75-320943C88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Možný efekt</a:t>
            </a:r>
          </a:p>
        </p:txBody>
      </p:sp>
    </p:spTree>
    <p:extLst>
      <p:ext uri="{BB962C8B-B14F-4D97-AF65-F5344CB8AC3E}">
        <p14:creationId xmlns:p14="http://schemas.microsoft.com/office/powerpoint/2010/main" val="809285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800" dirty="0"/>
              <a:t>E </a:t>
            </a:r>
          </a:p>
          <a:p>
            <a:endParaRPr lang="cs-CZ" sz="2800" dirty="0"/>
          </a:p>
          <a:p>
            <a:r>
              <a:rPr lang="cs-CZ" sz="2800" dirty="0"/>
              <a:t>U</a:t>
            </a:r>
          </a:p>
          <a:p>
            <a:endParaRPr lang="cs-CZ" sz="2800" dirty="0"/>
          </a:p>
          <a:p>
            <a:r>
              <a:rPr lang="cs-CZ" sz="2800" dirty="0"/>
              <a:t>R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Nástin výuky</a:t>
            </a:r>
          </a:p>
        </p:txBody>
      </p:sp>
    </p:spTree>
    <p:extLst>
      <p:ext uri="{BB962C8B-B14F-4D97-AF65-F5344CB8AC3E}">
        <p14:creationId xmlns:p14="http://schemas.microsoft.com/office/powerpoint/2010/main" val="3252396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stup.).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00EFE3-0116-4661-BBBC-6D3FD8C6B5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7514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</a:t>
            </a:r>
            <a:r>
              <a:rPr lang="cs-CZ" sz="2000"/>
              <a:t>stup.).</a:t>
            </a:r>
            <a:endParaRPr lang="cs-CZ" sz="2000" dirty="0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6323298-CD91-4973-9C39-028904352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200151"/>
            <a:ext cx="4038600" cy="2537364"/>
          </a:xfrm>
        </p:spPr>
      </p:pic>
    </p:spTree>
    <p:extLst>
      <p:ext uri="{BB962C8B-B14F-4D97-AF65-F5344CB8AC3E}">
        <p14:creationId xmlns:p14="http://schemas.microsoft.com/office/powerpoint/2010/main" val="579404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stup.).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U — Četba textu „Mořská panna“ (R.  </a:t>
            </a:r>
            <a:r>
              <a:rPr lang="cs-CZ" sz="2000" dirty="0" err="1"/>
              <a:t>Fulghum</a:t>
            </a:r>
            <a:r>
              <a:rPr lang="cs-CZ" sz="2000" dirty="0"/>
              <a:t>) — až po větu: „ Ale jsou, třeba já jsem!“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6323298-CD91-4973-9C39-028904352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200151"/>
            <a:ext cx="4038600" cy="2537364"/>
          </a:xfrm>
        </p:spPr>
      </p:pic>
    </p:spTree>
    <p:extLst>
      <p:ext uri="{BB962C8B-B14F-4D97-AF65-F5344CB8AC3E}">
        <p14:creationId xmlns:p14="http://schemas.microsoft.com/office/powerpoint/2010/main" val="2939473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406BB1-C60E-4D52-8969-902EB6A2B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67688" cy="857250"/>
          </a:xfrm>
        </p:spPr>
        <p:txBody>
          <a:bodyPr wrap="square" anchor="ctr">
            <a:normAutofit/>
          </a:bodyPr>
          <a:lstStyle/>
          <a:p>
            <a:pPr algn="ctr"/>
            <a:r>
              <a:rPr lang="cs-CZ" dirty="0"/>
              <a:t>Složka </a:t>
            </a:r>
            <a:r>
              <a:rPr lang="cs-CZ" dirty="0" err="1"/>
              <a:t>literárněvýchovná</a:t>
            </a: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D142A79-38F9-46A5-BC50-458B082FB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E — Pro dnešní hodinu potřebuju, abyste se rozdělili na  </a:t>
            </a:r>
            <a:r>
              <a:rPr lang="cs-CZ" sz="2000" b="1" dirty="0"/>
              <a:t>obry</a:t>
            </a:r>
            <a:r>
              <a:rPr lang="cs-CZ" sz="2000" dirty="0"/>
              <a:t>, </a:t>
            </a:r>
            <a:r>
              <a:rPr lang="cs-CZ" sz="2000" b="1" dirty="0"/>
              <a:t>čaroděje</a:t>
            </a:r>
            <a:r>
              <a:rPr lang="cs-CZ" sz="2000" dirty="0"/>
              <a:t> a </a:t>
            </a:r>
            <a:r>
              <a:rPr lang="cs-CZ" sz="2000" b="1" dirty="0"/>
              <a:t>skřítky </a:t>
            </a:r>
            <a:r>
              <a:rPr lang="cs-CZ" sz="2000" dirty="0"/>
              <a:t>(↑2. stup.).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U — Četba textu „Mořská panna“ (R.  </a:t>
            </a:r>
            <a:r>
              <a:rPr lang="cs-CZ" sz="2000" dirty="0" err="1"/>
              <a:t>Fulghum</a:t>
            </a:r>
            <a:r>
              <a:rPr lang="cs-CZ" sz="2000" dirty="0"/>
              <a:t>) — až po větu: „ Ale jsou, třeba já jsem!“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R — Později. Mnohem později.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(Spíše projektový den než vyučovací hodina.)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6323298-CD91-4973-9C39-0289043523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200151"/>
            <a:ext cx="4038600" cy="2537364"/>
          </a:xfrm>
        </p:spPr>
      </p:pic>
    </p:spTree>
    <p:extLst>
      <p:ext uri="{BB962C8B-B14F-4D97-AF65-F5344CB8AC3E}">
        <p14:creationId xmlns:p14="http://schemas.microsoft.com/office/powerpoint/2010/main" val="53689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675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Třída rozdělena na skupiny cca po 3 (i distančně to lze)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1350995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14749624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4516925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  <a:p>
            <a:pPr lvl="1"/>
            <a:r>
              <a:rPr lang="cs-CZ" sz="1800" b="1" dirty="0" err="1"/>
              <a:t>Pocitář</a:t>
            </a:r>
            <a:r>
              <a:rPr lang="cs-CZ" sz="1800" dirty="0"/>
              <a:t> — odhaluje </a:t>
            </a:r>
            <a:r>
              <a:rPr lang="cs-CZ" sz="1800" i="1" dirty="0">
                <a:solidFill>
                  <a:srgbClr val="0070C0"/>
                </a:solidFill>
              </a:rPr>
              <a:t>pocity</a:t>
            </a:r>
            <a:r>
              <a:rPr lang="cs-CZ" sz="1800" dirty="0"/>
              <a:t> obou hlavních postav během sporu na konci úryvku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4074673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  <a:p>
            <a:pPr lvl="1"/>
            <a:r>
              <a:rPr lang="cs-CZ" sz="1800" b="1" dirty="0" err="1"/>
              <a:t>Pocitář</a:t>
            </a:r>
            <a:r>
              <a:rPr lang="cs-CZ" sz="1800" dirty="0"/>
              <a:t> — odhaluje </a:t>
            </a:r>
            <a:r>
              <a:rPr lang="cs-CZ" sz="1800" i="1" dirty="0">
                <a:solidFill>
                  <a:srgbClr val="0070C0"/>
                </a:solidFill>
              </a:rPr>
              <a:t>pocity</a:t>
            </a:r>
            <a:r>
              <a:rPr lang="cs-CZ" sz="1800" dirty="0"/>
              <a:t> obou hlavních postav během sporu na konci úryvku</a:t>
            </a:r>
          </a:p>
          <a:p>
            <a:pPr lvl="1"/>
            <a:r>
              <a:rPr lang="cs-CZ" sz="1800" b="1" dirty="0" err="1"/>
              <a:t>Potřebář</a:t>
            </a:r>
            <a:r>
              <a:rPr lang="cs-CZ" sz="1800" dirty="0"/>
              <a:t> — odhaluje, jaké </a:t>
            </a:r>
            <a:r>
              <a:rPr lang="cs-CZ" sz="1800" i="1" dirty="0">
                <a:solidFill>
                  <a:srgbClr val="0070C0"/>
                </a:solidFill>
              </a:rPr>
              <a:t>potřeby</a:t>
            </a:r>
            <a:r>
              <a:rPr lang="cs-CZ" sz="1800" dirty="0"/>
              <a:t> mají, nebo co potřebují obě hlavní postavy během sporu na konci úryvku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2370673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030B21E-29B1-4891-9C42-F96796B2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Třída rozdělena na skupiny cca po 3 (i distančně to lze)</a:t>
            </a:r>
          </a:p>
          <a:p>
            <a:r>
              <a:rPr lang="cs-CZ" sz="2000" dirty="0"/>
              <a:t>V každé skupině jsou následující role: </a:t>
            </a:r>
          </a:p>
          <a:p>
            <a:pPr lvl="1"/>
            <a:r>
              <a:rPr lang="cs-CZ" sz="1800" b="1" dirty="0"/>
              <a:t>Pozorovatel</a:t>
            </a:r>
            <a:r>
              <a:rPr lang="cs-CZ" sz="1800" dirty="0"/>
              <a:t> — </a:t>
            </a:r>
            <a:r>
              <a:rPr lang="cs-CZ" sz="1800" i="1" dirty="0">
                <a:solidFill>
                  <a:srgbClr val="0070C0"/>
                </a:solidFill>
              </a:rPr>
              <a:t>pozoruje</a:t>
            </a:r>
            <a:r>
              <a:rPr lang="cs-CZ" sz="1800" dirty="0"/>
              <a:t>, ale nehodnotí, k čemu dochází mezi dvěma hlavními postavami textu</a:t>
            </a:r>
          </a:p>
          <a:p>
            <a:pPr lvl="1"/>
            <a:r>
              <a:rPr lang="cs-CZ" sz="1800" b="1" dirty="0" err="1"/>
              <a:t>Pocitář</a:t>
            </a:r>
            <a:r>
              <a:rPr lang="cs-CZ" sz="1800" dirty="0"/>
              <a:t> — odhaluje </a:t>
            </a:r>
            <a:r>
              <a:rPr lang="cs-CZ" sz="1800" i="1" dirty="0">
                <a:solidFill>
                  <a:srgbClr val="0070C0"/>
                </a:solidFill>
              </a:rPr>
              <a:t>pocity</a:t>
            </a:r>
            <a:r>
              <a:rPr lang="cs-CZ" sz="1800" dirty="0"/>
              <a:t> obou hlavních postav během sporu na konci úryvku</a:t>
            </a:r>
          </a:p>
          <a:p>
            <a:pPr lvl="1"/>
            <a:r>
              <a:rPr lang="cs-CZ" sz="1800" b="1" dirty="0" err="1"/>
              <a:t>Potřebář</a:t>
            </a:r>
            <a:r>
              <a:rPr lang="cs-CZ" sz="1800" dirty="0"/>
              <a:t> — odhaluje, jaké </a:t>
            </a:r>
            <a:r>
              <a:rPr lang="cs-CZ" sz="1800" i="1" dirty="0">
                <a:solidFill>
                  <a:srgbClr val="0070C0"/>
                </a:solidFill>
              </a:rPr>
              <a:t>potřeby</a:t>
            </a:r>
            <a:r>
              <a:rPr lang="cs-CZ" sz="1800" dirty="0"/>
              <a:t> mají, nebo co potřebují obě hlavní postavy během sporu na konci úryvku</a:t>
            </a:r>
          </a:p>
          <a:p>
            <a:r>
              <a:rPr lang="cs-CZ" sz="2000" dirty="0"/>
              <a:t>Expertní skupiny — zástupci jednotlivých rolí vytvoří vlastní skupinu a společně pracují na zadaném úkolu (10‒15 min.).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169E7C-6F3E-4DBA-A7C1-CDEF9503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Uvědomění si významu</a:t>
            </a:r>
          </a:p>
        </p:txBody>
      </p:sp>
    </p:spTree>
    <p:extLst>
      <p:ext uri="{BB962C8B-B14F-4D97-AF65-F5344CB8AC3E}">
        <p14:creationId xmlns:p14="http://schemas.microsoft.com/office/powerpoint/2010/main" val="3646074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25789296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7499939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675043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221243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  <a:p>
            <a:r>
              <a:rPr lang="cs-CZ" dirty="0"/>
              <a:t>bohemistika (obecná </a:t>
            </a:r>
            <a:r>
              <a:rPr lang="cs-CZ" dirty="0" err="1"/>
              <a:t>lgv</a:t>
            </a:r>
            <a:r>
              <a:rPr lang="cs-CZ" dirty="0"/>
              <a:t>., celost. filologie)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611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pozorování, pocitů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16668615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pozorování, pocitů </a:t>
            </a:r>
            <a:r>
              <a:rPr lang="cs-CZ" sz="3000" dirty="0"/>
              <a:t>a</a:t>
            </a:r>
            <a:r>
              <a:rPr lang="cs-CZ" sz="3000" i="1" dirty="0">
                <a:solidFill>
                  <a:srgbClr val="0070C0"/>
                </a:solidFill>
              </a:rPr>
              <a:t> potřeb</a:t>
            </a:r>
            <a:endParaRPr lang="cs-CZ" sz="3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4812262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ED6A529-9389-4A2E-952A-7E51CB7E46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Po návratu z expertních skupin jsou všichni ve skupině tzv. tazatelé, </a:t>
            </a:r>
            <a:r>
              <a:rPr lang="cs-CZ" sz="3000" dirty="0" err="1"/>
              <a:t>resp</a:t>
            </a:r>
            <a:r>
              <a:rPr lang="cs-CZ" sz="3000" dirty="0"/>
              <a:t>:</a:t>
            </a:r>
          </a:p>
          <a:p>
            <a:r>
              <a:rPr lang="cs-CZ" sz="3000" dirty="0"/>
              <a:t>tazatelky — dle </a:t>
            </a:r>
            <a:r>
              <a:rPr lang="cs-CZ" sz="3000" b="1" dirty="0"/>
              <a:t>vzoru</a:t>
            </a:r>
            <a:r>
              <a:rPr lang="cs-CZ" sz="3000" dirty="0"/>
              <a:t> (níže) formulují </a:t>
            </a:r>
            <a:r>
              <a:rPr lang="cs-CZ" sz="3000" i="1" dirty="0">
                <a:solidFill>
                  <a:srgbClr val="0070C0"/>
                </a:solidFill>
              </a:rPr>
              <a:t>žádost</a:t>
            </a:r>
            <a:r>
              <a:rPr lang="cs-CZ" sz="3000" dirty="0"/>
              <a:t>, kterou by jedna postava na základě </a:t>
            </a:r>
            <a:r>
              <a:rPr lang="cs-CZ" sz="3000" i="1" dirty="0">
                <a:solidFill>
                  <a:srgbClr val="0070C0"/>
                </a:solidFill>
              </a:rPr>
              <a:t>pozorování, pocitů </a:t>
            </a:r>
            <a:r>
              <a:rPr lang="cs-CZ" sz="3000" dirty="0"/>
              <a:t>a</a:t>
            </a:r>
            <a:r>
              <a:rPr lang="cs-CZ" sz="3000" i="1" dirty="0">
                <a:solidFill>
                  <a:srgbClr val="0070C0"/>
                </a:solidFill>
              </a:rPr>
              <a:t> potřeb</a:t>
            </a:r>
            <a:r>
              <a:rPr lang="cs-CZ" sz="3000" dirty="0"/>
              <a:t> mohla sdělit postavě druhé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56D11B-90A8-4D69-9159-5730173D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komunikační</a:t>
            </a:r>
          </a:p>
        </p:txBody>
      </p:sp>
    </p:spTree>
    <p:extLst>
      <p:ext uri="{BB962C8B-B14F-4D97-AF65-F5344CB8AC3E}">
        <p14:creationId xmlns:p14="http://schemas.microsoft.com/office/powerpoint/2010/main" val="31182602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587032C-0CC0-4F05-AEEA-9592CCE8FD8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i="1" dirty="0"/>
              <a:t>Když vidím/slyším… </a:t>
            </a:r>
            <a:r>
              <a:rPr lang="cs-CZ" sz="2400" dirty="0"/>
              <a:t>(dění kolem – konkrétně)</a:t>
            </a:r>
          </a:p>
          <a:p>
            <a:r>
              <a:rPr lang="cs-CZ" i="1" dirty="0"/>
              <a:t>cítím (se)… </a:t>
            </a:r>
            <a:r>
              <a:rPr lang="cs-CZ" sz="2400" dirty="0"/>
              <a:t>(vystrašeně, napjatě, nesvá/nesvůj…)</a:t>
            </a:r>
          </a:p>
          <a:p>
            <a:r>
              <a:rPr lang="cs-CZ" i="1" dirty="0"/>
              <a:t>a potřebuju… </a:t>
            </a:r>
            <a:r>
              <a:rPr lang="cs-CZ" sz="2400" dirty="0"/>
              <a:t>(více času na rozhodnutí…)</a:t>
            </a:r>
          </a:p>
          <a:p>
            <a:r>
              <a:rPr lang="cs-CZ" i="1" dirty="0"/>
              <a:t>Mohl(a) bys prosím… </a:t>
            </a:r>
            <a:r>
              <a:rPr lang="cs-CZ" sz="2400" dirty="0"/>
              <a:t>(</a:t>
            </a:r>
            <a:r>
              <a:rPr lang="cs-CZ" sz="2400" dirty="0" err="1"/>
              <a:t>konkr</a:t>
            </a:r>
            <a:r>
              <a:rPr lang="cs-CZ" sz="2400" dirty="0"/>
              <a:t>.: 3 minuty počkat)</a:t>
            </a:r>
            <a:r>
              <a:rPr lang="cs-CZ" i="1" dirty="0"/>
              <a:t>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AE15EF0-583E-4EB3-8D9E-43143DD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Vzor</a:t>
            </a:r>
          </a:p>
        </p:txBody>
      </p:sp>
    </p:spTree>
    <p:extLst>
      <p:ext uri="{BB962C8B-B14F-4D97-AF65-F5344CB8AC3E}">
        <p14:creationId xmlns:p14="http://schemas.microsoft.com/office/powerpoint/2010/main" val="22628688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907BED0-89DA-4975-9134-C2481B859FC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200" dirty="0"/>
              <a:t>Jednotlivé skupiny spolu (na)sdílejí své formulace; čtení se mohou zúčastnit až 4 jedinci — každý přečte jednu část </a:t>
            </a:r>
            <a:r>
              <a:rPr lang="cs-CZ" sz="2000" dirty="0"/>
              <a:t>(5–10 min.):</a:t>
            </a:r>
          </a:p>
          <a:p>
            <a:pPr lvl="1"/>
            <a:r>
              <a:rPr lang="cs-CZ" sz="2400" dirty="0"/>
              <a:t>pozorování</a:t>
            </a:r>
          </a:p>
          <a:p>
            <a:pPr lvl="1"/>
            <a:r>
              <a:rPr lang="cs-CZ" sz="2400" dirty="0"/>
              <a:t>pocity</a:t>
            </a:r>
          </a:p>
          <a:p>
            <a:pPr lvl="1"/>
            <a:r>
              <a:rPr lang="cs-CZ" sz="2400" dirty="0"/>
              <a:t>potřeby</a:t>
            </a:r>
          </a:p>
          <a:p>
            <a:pPr lvl="1"/>
            <a:r>
              <a:rPr lang="cs-CZ" sz="2400" dirty="0"/>
              <a:t>prosba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8933DE4-A8C5-467D-B856-F20B4F62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24062"/>
            <a:ext cx="8147248" cy="857250"/>
          </a:xfrm>
        </p:spPr>
        <p:txBody>
          <a:bodyPr/>
          <a:lstStyle/>
          <a:p>
            <a:pPr algn="ctr"/>
            <a:r>
              <a:rPr lang="cs-CZ" dirty="0"/>
              <a:t>Sdílení</a:t>
            </a:r>
          </a:p>
        </p:txBody>
      </p:sp>
    </p:spTree>
    <p:extLst>
      <p:ext uri="{BB962C8B-B14F-4D97-AF65-F5344CB8AC3E}">
        <p14:creationId xmlns:p14="http://schemas.microsoft.com/office/powerpoint/2010/main" val="29114939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D3804053-3752-48C9-80B9-E5B41D0EDB5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4902"/>
            <a:ext cx="8229600" cy="2512612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0C76A567-B5BE-4C83-BF91-8C16089A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Pokračování — čte každý sám</a:t>
            </a:r>
          </a:p>
        </p:txBody>
      </p:sp>
    </p:spTree>
    <p:extLst>
      <p:ext uri="{BB962C8B-B14F-4D97-AF65-F5344CB8AC3E}">
        <p14:creationId xmlns:p14="http://schemas.microsoft.com/office/powerpoint/2010/main" val="28186939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20C5BE3-E752-4FE1-B0EC-D757121CB4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3000" dirty="0"/>
              <a:t>Žactvo ve skupinách </a:t>
            </a:r>
            <a:r>
              <a:rPr lang="cs-CZ" sz="3000" i="1" dirty="0">
                <a:solidFill>
                  <a:schemeClr val="accent1"/>
                </a:solidFill>
              </a:rPr>
              <a:t>odhaduje</a:t>
            </a:r>
            <a:r>
              <a:rPr lang="cs-CZ" sz="3000" dirty="0"/>
              <a:t> další vývoj děje.</a:t>
            </a:r>
          </a:p>
          <a:p>
            <a:r>
              <a:rPr lang="cs-CZ" sz="3000" dirty="0"/>
              <a:t>Konfrontace </a:t>
            </a:r>
            <a:r>
              <a:rPr lang="cs-CZ" sz="3000" i="1" dirty="0">
                <a:solidFill>
                  <a:schemeClr val="accent1"/>
                </a:solidFill>
              </a:rPr>
              <a:t>odhadu</a:t>
            </a:r>
            <a:r>
              <a:rPr lang="cs-CZ" sz="3000" dirty="0"/>
              <a:t> s </a:t>
            </a:r>
            <a:r>
              <a:rPr lang="cs-CZ" sz="3000" dirty="0">
                <a:solidFill>
                  <a:schemeClr val="accent4"/>
                </a:solidFill>
              </a:rPr>
              <a:t>textem</a:t>
            </a:r>
            <a:r>
              <a:rPr lang="cs-CZ" sz="3000" dirty="0"/>
              <a:t>.</a:t>
            </a:r>
          </a:p>
          <a:p>
            <a:r>
              <a:rPr lang="cs-CZ" sz="3000" dirty="0"/>
              <a:t>SWOT analýza </a:t>
            </a:r>
            <a:r>
              <a:rPr lang="cs-CZ" sz="3000" dirty="0" err="1">
                <a:solidFill>
                  <a:schemeClr val="accent4"/>
                </a:solidFill>
              </a:rPr>
              <a:t>Fulghumova</a:t>
            </a:r>
            <a:r>
              <a:rPr lang="cs-CZ" sz="3000" dirty="0"/>
              <a:t> vs. </a:t>
            </a:r>
            <a:r>
              <a:rPr lang="cs-CZ" sz="3000" i="1" dirty="0">
                <a:solidFill>
                  <a:schemeClr val="accent1"/>
                </a:solidFill>
              </a:rPr>
              <a:t>vlastního (skupinového)</a:t>
            </a:r>
            <a:r>
              <a:rPr lang="cs-CZ" sz="3000" dirty="0"/>
              <a:t> řešení.</a:t>
            </a:r>
          </a:p>
          <a:p>
            <a:r>
              <a:rPr lang="cs-CZ" sz="3000" dirty="0"/>
              <a:t>Vývěska ve třídě či v online prostoru </a:t>
            </a:r>
            <a:r>
              <a:rPr lang="cs-CZ" sz="2000" i="1" dirty="0"/>
              <a:t>(linoit.com)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872965-DB02-44DA-BFA0-07CDC7261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24062"/>
            <a:ext cx="8147248" cy="857250"/>
          </a:xfrm>
        </p:spPr>
        <p:txBody>
          <a:bodyPr/>
          <a:lstStyle/>
          <a:p>
            <a:pPr algn="ctr"/>
            <a:r>
              <a:rPr lang="cs-CZ" dirty="0"/>
              <a:t>Týmy</a:t>
            </a:r>
          </a:p>
        </p:txBody>
      </p:sp>
    </p:spTree>
    <p:extLst>
      <p:ext uri="{BB962C8B-B14F-4D97-AF65-F5344CB8AC3E}">
        <p14:creationId xmlns:p14="http://schemas.microsoft.com/office/powerpoint/2010/main" val="17452303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211C9A8-EAEB-4464-9BDB-8E1CD2372A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Najdi v paměti nedávnou událost, kdys s někým blízkým řešil nějaký konflikt.</a:t>
            </a:r>
          </a:p>
          <a:p>
            <a:pPr marL="971550" lvl="1" indent="-514350">
              <a:buAutoNum type="arabicPeriod"/>
            </a:pPr>
            <a:r>
              <a:rPr lang="cs-CZ" dirty="0"/>
              <a:t>text formou volného psaní — pozorování</a:t>
            </a:r>
          </a:p>
          <a:p>
            <a:pPr marL="971550" lvl="1" indent="-514350">
              <a:buAutoNum type="arabicPeriod"/>
            </a:pPr>
            <a:r>
              <a:rPr lang="cs-CZ" dirty="0"/>
              <a:t>škrtnout v textu hodnocení (× zůstane vidět)</a:t>
            </a:r>
          </a:p>
          <a:p>
            <a:pPr marL="971550" lvl="1" indent="-514350">
              <a:buAutoNum type="arabicPeriod"/>
            </a:pPr>
            <a:r>
              <a:rPr lang="cs-CZ" dirty="0"/>
              <a:t>přeformulovat volné psaní na čisté pozorování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980824C-E42C-4B4C-A952-6E32B1890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slohová</a:t>
            </a:r>
          </a:p>
        </p:txBody>
      </p:sp>
    </p:spTree>
    <p:extLst>
      <p:ext uri="{BB962C8B-B14F-4D97-AF65-F5344CB8AC3E}">
        <p14:creationId xmlns:p14="http://schemas.microsoft.com/office/powerpoint/2010/main" val="31828683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bílá tabule&#10;&#10;Popis byl vytvořen automaticky">
            <a:extLst>
              <a:ext uri="{FF2B5EF4-FFF2-40B4-BE49-F238E27FC236}">
                <a16:creationId xmlns:a16="http://schemas.microsoft.com/office/drawing/2014/main" id="{774DAF2F-62CA-4E54-BA9A-4334EB27D56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72" y="1181100"/>
            <a:ext cx="5834656" cy="3413125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2A10BCD3-0CEE-4AD9-A992-4DE3F935C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Kartičky s emocemi (O. Přibyla)</a:t>
            </a:r>
          </a:p>
        </p:txBody>
      </p:sp>
    </p:spTree>
    <p:extLst>
      <p:ext uri="{BB962C8B-B14F-4D97-AF65-F5344CB8AC3E}">
        <p14:creationId xmlns:p14="http://schemas.microsoft.com/office/powerpoint/2010/main" val="18373821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88C0AE3-C682-4111-806E-113F6377A7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400" dirty="0"/>
              <a:t>(nikoliv vyjmenuj, ale) </a:t>
            </a:r>
            <a:r>
              <a:rPr lang="cs-CZ" sz="2400" i="1" dirty="0">
                <a:solidFill>
                  <a:schemeClr val="accent1"/>
                </a:solidFill>
              </a:rPr>
              <a:t>pojmenuj</a:t>
            </a:r>
            <a:r>
              <a:rPr lang="cs-CZ" sz="2400" dirty="0"/>
              <a:t> své </a:t>
            </a:r>
            <a:r>
              <a:rPr lang="cs-CZ" sz="2400" i="1" dirty="0">
                <a:solidFill>
                  <a:schemeClr val="accent1"/>
                </a:solidFill>
              </a:rPr>
              <a:t>pocity</a:t>
            </a:r>
            <a:r>
              <a:rPr lang="cs-CZ" sz="2400" dirty="0"/>
              <a:t> během daného konfliktu (kartičky s emocemi, příp. </a:t>
            </a:r>
            <a:r>
              <a:rPr lang="cs-CZ" sz="2400" dirty="0" err="1"/>
              <a:t>appka</a:t>
            </a:r>
            <a:r>
              <a:rPr lang="cs-CZ" sz="2400" dirty="0"/>
              <a:t>)</a:t>
            </a:r>
          </a:p>
          <a:p>
            <a:r>
              <a:rPr lang="cs-CZ" sz="2400" dirty="0"/>
              <a:t>Na jaké </a:t>
            </a:r>
            <a:r>
              <a:rPr lang="cs-CZ" sz="2400" i="1" dirty="0">
                <a:solidFill>
                  <a:schemeClr val="accent1"/>
                </a:solidFill>
              </a:rPr>
              <a:t>potřeby</a:t>
            </a:r>
            <a:r>
              <a:rPr lang="cs-CZ" sz="2400" dirty="0"/>
              <a:t> tvé </a:t>
            </a:r>
            <a:r>
              <a:rPr lang="cs-CZ" sz="2400" i="1" dirty="0">
                <a:solidFill>
                  <a:schemeClr val="accent1"/>
                </a:solidFill>
              </a:rPr>
              <a:t>pocity</a:t>
            </a:r>
            <a:r>
              <a:rPr lang="cs-CZ" sz="2400" dirty="0"/>
              <a:t> poukazují? Pojmenuj je, příp. přidej komentář (dobrovolné sdílení ve dvojicích)</a:t>
            </a:r>
          </a:p>
          <a:p>
            <a:r>
              <a:rPr lang="cs-CZ" sz="2400" dirty="0"/>
              <a:t>Formuluj </a:t>
            </a:r>
            <a:r>
              <a:rPr lang="cs-CZ" sz="2400" i="1" dirty="0">
                <a:solidFill>
                  <a:schemeClr val="accent1"/>
                </a:solidFill>
              </a:rPr>
              <a:t>žádost/prosbu/touhu</a:t>
            </a:r>
            <a:r>
              <a:rPr lang="cs-CZ" sz="2400" dirty="0"/>
              <a:t>, která může příště v podobné situaci zaznít.</a:t>
            </a:r>
          </a:p>
          <a:p>
            <a:r>
              <a:rPr lang="cs-CZ" sz="2400" dirty="0"/>
              <a:t>Jak se teď </a:t>
            </a:r>
            <a:r>
              <a:rPr lang="cs-CZ" sz="2400" i="1" dirty="0">
                <a:solidFill>
                  <a:schemeClr val="accent1"/>
                </a:solidFill>
              </a:rPr>
              <a:t>cítíš</a:t>
            </a:r>
            <a:r>
              <a:rPr lang="cs-CZ" sz="2400" dirty="0"/>
              <a:t>?        (Celé na jednom pracovním listu?)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526C7D6-F02C-4871-A317-304BA6302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Složka slohová</a:t>
            </a:r>
          </a:p>
        </p:txBody>
      </p:sp>
    </p:spTree>
    <p:extLst>
      <p:ext uri="{BB962C8B-B14F-4D97-AF65-F5344CB8AC3E}">
        <p14:creationId xmlns:p14="http://schemas.microsoft.com/office/powerpoint/2010/main" val="391494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  <a:p>
            <a:r>
              <a:rPr lang="cs-CZ" dirty="0"/>
              <a:t>bohemistika (obecná </a:t>
            </a:r>
            <a:r>
              <a:rPr lang="cs-CZ" dirty="0" err="1"/>
              <a:t>lgv</a:t>
            </a:r>
            <a:r>
              <a:rPr lang="cs-CZ" dirty="0"/>
              <a:t>., celost. filologie)</a:t>
            </a:r>
          </a:p>
          <a:p>
            <a:r>
              <a:rPr lang="cs-CZ" dirty="0"/>
              <a:t>nenásilná komunikace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5715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0EE7589-13D1-4D1B-8D6B-A16B8DB499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 se teď cítíte?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F916FB-1C21-4993-92B4-1CB666BF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1208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0EE7589-13D1-4D1B-8D6B-A16B8DB499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 se teď cítíte?</a:t>
            </a:r>
          </a:p>
          <a:p>
            <a:r>
              <a:rPr lang="cs-CZ" dirty="0"/>
              <a:t>Nejspíše „nijak“, neb tato prezentace neproběhla zážitkovou metodou…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F916FB-1C21-4993-92B4-1CB666BF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263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0EE7589-13D1-4D1B-8D6B-A16B8DB499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 se teď cítíte?</a:t>
            </a:r>
          </a:p>
          <a:p>
            <a:r>
              <a:rPr lang="cs-CZ" dirty="0"/>
              <a:t>Nejspíše „nijak“, neb tato prezentace neproběhla zážitkovou metodou…</a:t>
            </a:r>
          </a:p>
          <a:p>
            <a:r>
              <a:rPr lang="cs-CZ" dirty="0"/>
              <a:t>Ale zážitek se může dostavit i ex post: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F916FB-1C21-4993-92B4-1CB666BFC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73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468BDB-87D5-489F-BB69-F4C9426D938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Kdo </a:t>
            </a:r>
            <a:r>
              <a:rPr lang="cs-CZ" dirty="0" err="1"/>
              <a:t>nenásilku</a:t>
            </a:r>
            <a:r>
              <a:rPr lang="cs-CZ" dirty="0"/>
              <a:t> neznáte, zkuste se při nejbližší příležitosti chvíli pozorovat a potom pojmenovat pocit, potřebu a vyslovit prosbu.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0BC8A8-4F0F-4512-A60F-A6C6946E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2153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3468BDB-87D5-489F-BB69-F4C9426D938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Kdo </a:t>
            </a:r>
            <a:r>
              <a:rPr lang="cs-CZ" dirty="0" err="1"/>
              <a:t>nenásilku</a:t>
            </a:r>
            <a:r>
              <a:rPr lang="cs-CZ" dirty="0"/>
              <a:t> neznáte, zkuste se při nejbližší příležitosti chvíli pozorovat a potom pojmenovat pocit, potřebu a vyslovit prosbu. Mně se to daří většinou až večer — s odstupem… ale prosbu lze dotyčnému poslat i přes messenger… :-)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0BC8A8-4F0F-4512-A60F-A6C6946E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2149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20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4231145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4880692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31141615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  <a:p>
            <a:r>
              <a:rPr lang="cs-CZ" sz="2000" dirty="0"/>
              <a:t>V mé přípravě je </a:t>
            </a:r>
            <a:r>
              <a:rPr lang="cs-CZ" sz="2000" i="1" dirty="0">
                <a:solidFill>
                  <a:schemeClr val="tx2"/>
                </a:solidFill>
              </a:rPr>
              <a:t>propojení</a:t>
            </a:r>
            <a:r>
              <a:rPr lang="cs-CZ" sz="2000" dirty="0"/>
              <a:t> literární výchovy, </a:t>
            </a:r>
            <a:r>
              <a:rPr lang="cs-CZ" sz="2000" i="1" dirty="0">
                <a:solidFill>
                  <a:srgbClr val="FF0000"/>
                </a:solidFill>
              </a:rPr>
              <a:t>jazykové</a:t>
            </a:r>
            <a:r>
              <a:rPr lang="cs-CZ" sz="2000" dirty="0"/>
              <a:t>, komunikační i tzv. slohové složky (tento trend sledují i návrhy nových RVP).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5065635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  <a:p>
            <a:r>
              <a:rPr lang="cs-CZ" sz="2000" dirty="0"/>
              <a:t>V mé přípravě je </a:t>
            </a:r>
            <a:r>
              <a:rPr lang="cs-CZ" sz="2000" i="1" dirty="0">
                <a:solidFill>
                  <a:schemeClr val="tx2"/>
                </a:solidFill>
              </a:rPr>
              <a:t>propojení</a:t>
            </a:r>
            <a:r>
              <a:rPr lang="cs-CZ" sz="2000" dirty="0"/>
              <a:t> literární výchovy, </a:t>
            </a:r>
            <a:r>
              <a:rPr lang="cs-CZ" sz="2000" i="1" dirty="0">
                <a:solidFill>
                  <a:srgbClr val="FF0000"/>
                </a:solidFill>
              </a:rPr>
              <a:t>jazykové</a:t>
            </a:r>
            <a:r>
              <a:rPr lang="cs-CZ" sz="2000" dirty="0"/>
              <a:t>, komunikační i tzv. slohové složky (tento trend sledují i návrhy nových RVP).</a:t>
            </a:r>
          </a:p>
          <a:p>
            <a:r>
              <a:rPr lang="cs-CZ" sz="2000" dirty="0"/>
              <a:t>Kde byla ta složka </a:t>
            </a:r>
            <a:r>
              <a:rPr lang="cs-CZ" sz="2000" dirty="0">
                <a:solidFill>
                  <a:srgbClr val="FF0000"/>
                </a:solidFill>
              </a:rPr>
              <a:t>jazyková</a:t>
            </a:r>
            <a:r>
              <a:rPr lang="cs-CZ" sz="2000" dirty="0"/>
              <a:t>? Inference, komunikace, sémantická analýza textu (nikoliv VV apod., ale pozorování, pocity, potřeby, prosba, interpretace textu — psaného i mluveného).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20262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E46304-E540-440B-97AD-DD4A375592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didaktika</a:t>
            </a:r>
          </a:p>
          <a:p>
            <a:r>
              <a:rPr lang="cs-CZ" dirty="0"/>
              <a:t>bohemistika (obecná </a:t>
            </a:r>
            <a:r>
              <a:rPr lang="cs-CZ" dirty="0" err="1"/>
              <a:t>lgv</a:t>
            </a:r>
            <a:r>
              <a:rPr lang="cs-CZ" dirty="0"/>
              <a:t>., celost. filologie)</a:t>
            </a:r>
          </a:p>
          <a:p>
            <a:r>
              <a:rPr lang="cs-CZ" dirty="0"/>
              <a:t>nenásilná komunikace</a:t>
            </a:r>
          </a:p>
          <a:p>
            <a:endParaRPr lang="cs-CZ" dirty="0"/>
          </a:p>
          <a:p>
            <a:r>
              <a:rPr lang="cs-CZ" dirty="0"/>
              <a:t>propojení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26886F6-EA33-41A6-BD7E-11BBC018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2694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5756CAD-AD08-4860-BF5E-48A1C3C518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/>
              <a:t>Nenásilnou komunikaci (NK) lze propojit s výukou českého jazyka i literatury (s celostní didaktikou češtiny).  </a:t>
            </a:r>
          </a:p>
          <a:p>
            <a:r>
              <a:rPr lang="cs-CZ" sz="2000" i="1" dirty="0">
                <a:solidFill>
                  <a:schemeClr val="tx2"/>
                </a:solidFill>
              </a:rPr>
              <a:t>Celostní</a:t>
            </a:r>
            <a:r>
              <a:rPr lang="cs-CZ" sz="2000" dirty="0"/>
              <a:t> didaktika češtiny (diference + inference + reference).</a:t>
            </a:r>
          </a:p>
          <a:p>
            <a:r>
              <a:rPr lang="cs-CZ" sz="2000" dirty="0"/>
              <a:t>V mé přípravě je </a:t>
            </a:r>
            <a:r>
              <a:rPr lang="cs-CZ" sz="2000" i="1" dirty="0">
                <a:solidFill>
                  <a:schemeClr val="tx2"/>
                </a:solidFill>
              </a:rPr>
              <a:t>propojení</a:t>
            </a:r>
            <a:r>
              <a:rPr lang="cs-CZ" sz="2000" dirty="0"/>
              <a:t> literární výchovy, </a:t>
            </a:r>
            <a:r>
              <a:rPr lang="cs-CZ" sz="2000" i="1" dirty="0">
                <a:solidFill>
                  <a:srgbClr val="FF0000"/>
                </a:solidFill>
              </a:rPr>
              <a:t>jazykové</a:t>
            </a:r>
            <a:r>
              <a:rPr lang="cs-CZ" sz="2000" dirty="0"/>
              <a:t>, komunikační i tzv. slohové složky (tento trend sledují i návrhy nových RVP).</a:t>
            </a:r>
          </a:p>
          <a:p>
            <a:r>
              <a:rPr lang="cs-CZ" sz="2000" dirty="0"/>
              <a:t>Kde byla ta složka </a:t>
            </a:r>
            <a:r>
              <a:rPr lang="cs-CZ" sz="2000" dirty="0">
                <a:solidFill>
                  <a:srgbClr val="FF0000"/>
                </a:solidFill>
              </a:rPr>
              <a:t>jazyková</a:t>
            </a:r>
            <a:r>
              <a:rPr lang="cs-CZ" sz="2000" dirty="0"/>
              <a:t>? Inference, komunikace, sémantická analýza textu (nikoliv VV apod., ale pozorování, pocity, potřeby, prosba, interpretace textu — psaného i mluveného).</a:t>
            </a:r>
          </a:p>
          <a:p>
            <a:r>
              <a:rPr lang="cs-CZ" sz="2000" dirty="0"/>
              <a:t>Výstupy RVP? Jen v číslech: ČJL-9-1-01, 02, 9-2-04, 05, 06, 9-3-01, 9-3-03, 9-3-04 :-) Adekvátní výrazové prostředky? Nástroj?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FA69D65-0E66-4483-9537-7097A5BE5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18432681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3"/>
          <p:cNvSpPr>
            <a:spLocks noGrp="1"/>
          </p:cNvSpPr>
          <p:nvPr>
            <p:ph type="ctrTitle"/>
          </p:nvPr>
        </p:nvSpPr>
        <p:spPr>
          <a:xfrm>
            <a:off x="699857" y="1563638"/>
            <a:ext cx="7772400" cy="615950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Helvetica" panose="020B0604020202020204" pitchFamily="34" charset="0"/>
                <a:cs typeface="Helvetica" panose="020B0604020202020204" pitchFamily="34" charset="0"/>
              </a:rPr>
              <a:t>Celostní didaktika češtiny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47557" y="2427362"/>
            <a:ext cx="6400800" cy="36041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1800" b="1" dirty="0">
                <a:solidFill>
                  <a:srgbClr val="373841"/>
                </a:solidFill>
              </a:rPr>
              <a:t>Adam Veřmiřovský</a:t>
            </a:r>
          </a:p>
          <a:p>
            <a:pPr fontAlgn="auto">
              <a:spcAft>
                <a:spcPts val="0"/>
              </a:spcAft>
              <a:defRPr/>
            </a:pPr>
            <a:endParaRPr lang="cs-CZ" sz="1800" b="1" dirty="0">
              <a:solidFill>
                <a:srgbClr val="373841"/>
              </a:solidFill>
            </a:endParaRPr>
          </a:p>
        </p:txBody>
      </p:sp>
      <p:sp>
        <p:nvSpPr>
          <p:cNvPr id="4" name="Podnadpis 4"/>
          <p:cNvSpPr txBox="1">
            <a:spLocks/>
          </p:cNvSpPr>
          <p:nvPr/>
        </p:nvSpPr>
        <p:spPr bwMode="auto">
          <a:xfrm>
            <a:off x="1344623" y="2715394"/>
            <a:ext cx="6400800" cy="3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rgbClr val="EE7203"/>
                </a:solidFill>
                <a:latin typeface="Helvetica" pitchFamily="2" charset="0"/>
                <a:ea typeface="+mn-ea"/>
                <a:cs typeface="Helvetica" pitchFamily="2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EE7203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2" charset="0"/>
                <a:ea typeface="+mn-ea"/>
                <a:cs typeface="Helvetica" pitchFamily="2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900" dirty="0">
                <a:solidFill>
                  <a:srgbClr val="373841"/>
                </a:solidFill>
              </a:rPr>
              <a:t>KATEDRA ČESKÉHO JAZYKA A LITERATURY, </a:t>
            </a:r>
            <a:r>
              <a:rPr lang="cs-CZ" sz="900" dirty="0" err="1">
                <a:solidFill>
                  <a:srgbClr val="373841"/>
                </a:solidFill>
              </a:rPr>
              <a:t>PdF</a:t>
            </a:r>
            <a:r>
              <a:rPr lang="cs-CZ" sz="900" dirty="0">
                <a:solidFill>
                  <a:srgbClr val="37384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309640018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C42D993-0F1F-46F3-A2B7-7B612506C36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err="1"/>
              <a:t>Suzić</a:t>
            </a:r>
            <a:r>
              <a:rPr lang="en-US" sz="2000" dirty="0"/>
              <a:t>, </a:t>
            </a:r>
            <a:r>
              <a:rPr lang="en-US" sz="2000" dirty="0" err="1"/>
              <a:t>Nenad</a:t>
            </a:r>
            <a:r>
              <a:rPr lang="en-US" sz="2000" dirty="0"/>
              <a:t> &amp; </a:t>
            </a:r>
            <a:r>
              <a:rPr lang="en-US" sz="2000" dirty="0" err="1"/>
              <a:t>Maric</a:t>
            </a:r>
            <a:r>
              <a:rPr lang="en-US" sz="2000" dirty="0"/>
              <a:t>, Tatjana &amp; </a:t>
            </a:r>
            <a:r>
              <a:rPr lang="en-US" sz="2000" dirty="0" err="1"/>
              <a:t>Malešević</a:t>
            </a:r>
            <a:r>
              <a:rPr lang="en-US" sz="2000" dirty="0"/>
              <a:t>, Dane. (2018). E</a:t>
            </a:r>
            <a:r>
              <a:rPr lang="cs-CZ" sz="2000" dirty="0" err="1"/>
              <a:t>ffect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Nonviolent</a:t>
            </a:r>
            <a:r>
              <a:rPr lang="cs-CZ" sz="2000" dirty="0"/>
              <a:t> </a:t>
            </a:r>
            <a:r>
              <a:rPr lang="cs-CZ" sz="2000" dirty="0" err="1"/>
              <a:t>Communication</a:t>
            </a:r>
            <a:r>
              <a:rPr lang="cs-CZ" sz="2000" dirty="0"/>
              <a:t> </a:t>
            </a:r>
            <a:r>
              <a:rPr lang="cs-CZ" sz="2000" dirty="0" err="1"/>
              <a:t>Training</a:t>
            </a:r>
            <a:r>
              <a:rPr lang="cs-CZ" sz="2000" dirty="0"/>
              <a:t> Program on </a:t>
            </a:r>
            <a:r>
              <a:rPr lang="cs-CZ" sz="2000" dirty="0" err="1"/>
              <a:t>Elementary</a:t>
            </a:r>
            <a:r>
              <a:rPr lang="cs-CZ" sz="2000" dirty="0"/>
              <a:t> </a:t>
            </a:r>
            <a:r>
              <a:rPr lang="cs-CZ" sz="2000" dirty="0" err="1"/>
              <a:t>School</a:t>
            </a:r>
            <a:r>
              <a:rPr lang="cs-CZ" sz="2000" dirty="0"/>
              <a:t> </a:t>
            </a:r>
            <a:r>
              <a:rPr lang="cs-CZ" sz="2000" dirty="0" err="1"/>
              <a:t>Children</a:t>
            </a:r>
            <a:r>
              <a:rPr lang="cs-CZ" sz="2000" dirty="0"/>
              <a:t>.</a:t>
            </a:r>
            <a:r>
              <a:rPr lang="en-US" sz="2000" dirty="0"/>
              <a:t> Arctic. 71 (8). 35-62. </a:t>
            </a:r>
            <a:endParaRPr lang="cs-CZ" sz="2000" dirty="0"/>
          </a:p>
          <a:p>
            <a:r>
              <a:rPr lang="en-US" sz="2000" dirty="0"/>
              <a:t>FULGHUM, Robert. </a:t>
            </a:r>
            <a:r>
              <a:rPr lang="en-US" sz="2000" dirty="0" err="1"/>
              <a:t>Všechno</a:t>
            </a:r>
            <a:r>
              <a:rPr lang="en-US" sz="2000" dirty="0"/>
              <a:t>, co </a:t>
            </a:r>
            <a:r>
              <a:rPr lang="en-US" sz="2000" dirty="0" err="1"/>
              <a:t>opravdu</a:t>
            </a:r>
            <a:r>
              <a:rPr lang="en-US" sz="2000" dirty="0"/>
              <a:t> </a:t>
            </a:r>
            <a:r>
              <a:rPr lang="en-US" sz="2000" dirty="0" err="1"/>
              <a:t>potřebuju</a:t>
            </a:r>
            <a:r>
              <a:rPr lang="en-US" sz="2000" dirty="0"/>
              <a:t> </a:t>
            </a:r>
            <a:r>
              <a:rPr lang="en-US" sz="2000" dirty="0" err="1"/>
              <a:t>znát</a:t>
            </a:r>
            <a:r>
              <a:rPr lang="en-US" sz="2000" dirty="0"/>
              <a:t>, </a:t>
            </a:r>
            <a:r>
              <a:rPr lang="en-US" sz="2000" dirty="0" err="1"/>
              <a:t>jsem</a:t>
            </a:r>
            <a:r>
              <a:rPr lang="en-US" sz="2000" dirty="0"/>
              <a:t> se </a:t>
            </a:r>
            <a:r>
              <a:rPr lang="en-US" sz="2000" dirty="0" err="1"/>
              <a:t>naučil</a:t>
            </a:r>
            <a:r>
              <a:rPr lang="en-US" sz="2000" dirty="0"/>
              <a:t> v </a:t>
            </a:r>
            <a:r>
              <a:rPr lang="en-US" sz="2000" dirty="0" err="1"/>
              <a:t>mateřské</a:t>
            </a:r>
            <a:r>
              <a:rPr lang="cs-CZ" sz="2000" dirty="0"/>
              <a:t> </a:t>
            </a:r>
            <a:r>
              <a:rPr lang="en-US" sz="2000" dirty="0" err="1"/>
              <a:t>školce</a:t>
            </a:r>
            <a:r>
              <a:rPr lang="en-US" sz="2000" dirty="0"/>
              <a:t>. </a:t>
            </a:r>
            <a:r>
              <a:rPr lang="en-US" sz="2000" dirty="0" err="1"/>
              <a:t>Vyd</a:t>
            </a:r>
            <a:r>
              <a:rPr lang="en-US" sz="2000" dirty="0"/>
              <a:t>. 8., </a:t>
            </a:r>
            <a:r>
              <a:rPr lang="en-US" sz="2000" dirty="0" err="1"/>
              <a:t>rozš</a:t>
            </a:r>
            <a:r>
              <a:rPr lang="en-US" sz="2000" dirty="0"/>
              <a:t>. 3. </a:t>
            </a:r>
            <a:r>
              <a:rPr lang="en-US" sz="2000" dirty="0" err="1"/>
              <a:t>Přeložila</a:t>
            </a:r>
            <a:r>
              <a:rPr lang="en-US" sz="2000" dirty="0"/>
              <a:t> </a:t>
            </a:r>
            <a:r>
              <a:rPr lang="en-US" sz="2000" dirty="0" err="1"/>
              <a:t>Lenka</a:t>
            </a:r>
            <a:r>
              <a:rPr lang="en-US" sz="2000" dirty="0"/>
              <a:t> FÁROVÁ, </a:t>
            </a:r>
            <a:r>
              <a:rPr lang="en-US" sz="2000" dirty="0" err="1"/>
              <a:t>přeložil</a:t>
            </a:r>
            <a:r>
              <a:rPr lang="en-US" sz="2000" dirty="0"/>
              <a:t> </a:t>
            </a:r>
            <a:r>
              <a:rPr lang="en-US" sz="2000" dirty="0" err="1"/>
              <a:t>Jiří</a:t>
            </a:r>
            <a:r>
              <a:rPr lang="en-US" sz="2000" dirty="0"/>
              <a:t> HRUBÝ. Praha: Argo,</a:t>
            </a:r>
            <a:r>
              <a:rPr lang="cs-CZ" sz="2000" dirty="0"/>
              <a:t> </a:t>
            </a:r>
            <a:r>
              <a:rPr lang="en-US" sz="2000" dirty="0"/>
              <a:t>2013. ISBN 978-80-257-0831-6.</a:t>
            </a:r>
          </a:p>
          <a:p>
            <a:r>
              <a:rPr lang="en-US" sz="2000" dirty="0"/>
              <a:t>FULGHUM, Robert. All I really need to know I learned in kindergarten: uncommon</a:t>
            </a:r>
            <a:r>
              <a:rPr lang="cs-CZ" sz="2000" dirty="0"/>
              <a:t> </a:t>
            </a:r>
            <a:r>
              <a:rPr lang="en-US" sz="2000" dirty="0"/>
              <a:t>thoughts on common things. New York: Ballantine Books, 1988. ISBN 0-8041-0526-X.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D9AB243-920B-4554-8ABD-0191C40FA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28827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84636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1693264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24DD6AF-A80D-41E6-A3AE-A43730D4D5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najít způsob, jak obohatit současný model výuky češtiny o rozměry </a:t>
            </a:r>
            <a:r>
              <a:rPr lang="cs-CZ" b="1" dirty="0"/>
              <a:t>komunikační</a:t>
            </a:r>
            <a:r>
              <a:rPr lang="cs-CZ" dirty="0"/>
              <a:t>, zachovat přitom i hodnoty, které přinesly přístupy předchozí, obzvláště </a:t>
            </a:r>
            <a:r>
              <a:rPr lang="cs-CZ" b="1" dirty="0"/>
              <a:t>diferenční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B16F3C-582D-40B0-AD77-362EC786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324062"/>
            <a:ext cx="8075240" cy="857250"/>
          </a:xfrm>
        </p:spPr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2685905472"/>
      </p:ext>
    </p:extLst>
  </p:cSld>
  <p:clrMapOvr>
    <a:masterClrMapping/>
  </p:clrMapOvr>
</p:sld>
</file>

<file path=ppt/theme/theme1.xml><?xml version="1.0" encoding="utf-8"?>
<a:theme xmlns:a="http://schemas.openxmlformats.org/drawingml/2006/main" name="ppt_PDF_rozmer 16_9_e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668AF387-5B09-4239-AD56-249139DE3418}" vid="{56D2D354-64EF-4E6C-84ED-3B83A416EAB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1867</Words>
  <Application>Microsoft Office PowerPoint</Application>
  <PresentationFormat>Předvádění na obrazovce (16:9)</PresentationFormat>
  <Paragraphs>192</Paragraphs>
  <Slides>62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6" baseType="lpstr">
      <vt:lpstr>Arial</vt:lpstr>
      <vt:lpstr>Calibri</vt:lpstr>
      <vt:lpstr>Helvetica</vt:lpstr>
      <vt:lpstr>ppt_PDF_rozmer 16_9_en</vt:lpstr>
      <vt:lpstr>Didaktika českého jazyka i literatury  </vt:lpstr>
      <vt:lpstr>Didaktika českého jazyka i literatury  Kudy k celostní didaktice češtiny?</vt:lpstr>
      <vt:lpstr>Prezentace aplikace PowerPoint</vt:lpstr>
      <vt:lpstr>Prezentace aplikace PowerPoint</vt:lpstr>
      <vt:lpstr>Prezentace aplikace PowerPoint</vt:lpstr>
      <vt:lpstr>Prezentace aplikace PowerPoint</vt:lpstr>
      <vt:lpstr>Motivace</vt:lpstr>
      <vt:lpstr>Motivace</vt:lpstr>
      <vt:lpstr>Motivace</vt:lpstr>
      <vt:lpstr>Motivace</vt:lpstr>
      <vt:lpstr>Motivace</vt:lpstr>
      <vt:lpstr>Východiska</vt:lpstr>
      <vt:lpstr>Východiska</vt:lpstr>
      <vt:lpstr>Východiska</vt:lpstr>
      <vt:lpstr>Nenásilná komunikace</vt:lpstr>
      <vt:lpstr>Nenásilná komunikace</vt:lpstr>
      <vt:lpstr>Nenásilná komunikace</vt:lpstr>
      <vt:lpstr>Snaha</vt:lpstr>
      <vt:lpstr>Odkud začít?</vt:lpstr>
      <vt:lpstr>Odkud začít?</vt:lpstr>
      <vt:lpstr>Odkud začít?</vt:lpstr>
      <vt:lpstr>Odkud začít?</vt:lpstr>
      <vt:lpstr>Odkud začít?</vt:lpstr>
      <vt:lpstr>Možný efekt</vt:lpstr>
      <vt:lpstr>Nástin výuky</vt:lpstr>
      <vt:lpstr>Složka literárněvýchovná</vt:lpstr>
      <vt:lpstr>Složka literárněvýchovná</vt:lpstr>
      <vt:lpstr>Složka literárněvýchovná</vt:lpstr>
      <vt:lpstr>Složka literárněvýchovná</vt:lpstr>
      <vt:lpstr>Uvědomění si významu</vt:lpstr>
      <vt:lpstr>Uvědomění si významu</vt:lpstr>
      <vt:lpstr>Uvědomění si významu</vt:lpstr>
      <vt:lpstr>Uvědomění si významu</vt:lpstr>
      <vt:lpstr>Uvědomění si významu</vt:lpstr>
      <vt:lpstr>Uvědomění si významu</vt:lpstr>
      <vt:lpstr>Složka komunikační</vt:lpstr>
      <vt:lpstr>Složka komunikační</vt:lpstr>
      <vt:lpstr>Složka komunikační</vt:lpstr>
      <vt:lpstr>Složka komunikační</vt:lpstr>
      <vt:lpstr>Složka komunikační</vt:lpstr>
      <vt:lpstr>Složka komunikační</vt:lpstr>
      <vt:lpstr>Složka komunikační</vt:lpstr>
      <vt:lpstr>Vzor</vt:lpstr>
      <vt:lpstr>Sdílení</vt:lpstr>
      <vt:lpstr>Pokračování — čte každý sám</vt:lpstr>
      <vt:lpstr>Týmy</vt:lpstr>
      <vt:lpstr>Složka slohová</vt:lpstr>
      <vt:lpstr>Kartičky s emocemi (O. Přibyla)</vt:lpstr>
      <vt:lpstr>Složka slohová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</vt:lpstr>
      <vt:lpstr>Shrnutí</vt:lpstr>
      <vt:lpstr>Shrnutí</vt:lpstr>
      <vt:lpstr>Shrnutí</vt:lpstr>
      <vt:lpstr>Shrnutí</vt:lpstr>
      <vt:lpstr>Shrnutí</vt:lpstr>
      <vt:lpstr>Celostní didaktika češtiny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českého jazyka i literatury</dc:title>
  <dc:creator>Adam Veřmiřovský</dc:creator>
  <cp:lastModifiedBy>Adam Veřmiřovský</cp:lastModifiedBy>
  <cp:revision>2</cp:revision>
  <dcterms:created xsi:type="dcterms:W3CDTF">2020-10-16T06:48:02Z</dcterms:created>
  <dcterms:modified xsi:type="dcterms:W3CDTF">2020-10-18T19:05:24Z</dcterms:modified>
</cp:coreProperties>
</file>