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97" r:id="rId4"/>
    <p:sldId id="257" r:id="rId5"/>
    <p:sldId id="298" r:id="rId6"/>
    <p:sldId id="300" r:id="rId7"/>
    <p:sldId id="261" r:id="rId8"/>
    <p:sldId id="304" r:id="rId9"/>
    <p:sldId id="262" r:id="rId10"/>
    <p:sldId id="259" r:id="rId11"/>
    <p:sldId id="263" r:id="rId12"/>
    <p:sldId id="303" r:id="rId13"/>
    <p:sldId id="278" r:id="rId14"/>
    <p:sldId id="305" r:id="rId15"/>
    <p:sldId id="266" r:id="rId16"/>
    <p:sldId id="276" r:id="rId17"/>
    <p:sldId id="258" r:id="rId18"/>
    <p:sldId id="301" r:id="rId19"/>
    <p:sldId id="302" r:id="rId20"/>
    <p:sldId id="269" r:id="rId21"/>
    <p:sldId id="264" r:id="rId22"/>
    <p:sldId id="267" r:id="rId23"/>
    <p:sldId id="268" r:id="rId24"/>
    <p:sldId id="293" r:id="rId25"/>
    <p:sldId id="270" r:id="rId26"/>
    <p:sldId id="299" r:id="rId27"/>
    <p:sldId id="271" r:id="rId28"/>
    <p:sldId id="288" r:id="rId29"/>
    <p:sldId id="289" r:id="rId30"/>
    <p:sldId id="272" r:id="rId31"/>
    <p:sldId id="273" r:id="rId32"/>
    <p:sldId id="274" r:id="rId33"/>
    <p:sldId id="275" r:id="rId34"/>
    <p:sldId id="279" r:id="rId35"/>
    <p:sldId id="280" r:id="rId36"/>
    <p:sldId id="290" r:id="rId37"/>
    <p:sldId id="291" r:id="rId38"/>
    <p:sldId id="286" r:id="rId39"/>
    <p:sldId id="296" r:id="rId40"/>
    <p:sldId id="285" r:id="rId41"/>
    <p:sldId id="287" r:id="rId42"/>
    <p:sldId id="284" r:id="rId43"/>
    <p:sldId id="283" r:id="rId44"/>
    <p:sldId id="282" r:id="rId45"/>
    <p:sldId id="281" r:id="rId46"/>
    <p:sldId id="292" r:id="rId47"/>
    <p:sldId id="294" r:id="rId48"/>
    <p:sldId id="295" r:id="rId49"/>
    <p:sldId id="265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405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72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26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82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26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25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7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10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40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56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46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0A01A-8DBA-480C-9DF7-76F3051C5540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58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20. století </a:t>
            </a:r>
            <a:br>
              <a:rPr lang="cs-CZ" b="1" dirty="0" smtClean="0"/>
            </a:br>
            <a:r>
              <a:rPr lang="cs-CZ" b="1" dirty="0" smtClean="0"/>
              <a:t>V TIŠTĚNÝCH PRAMENECH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Mgr. Jiří Mihola, Ph.D.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479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PROTEKTORÁT </a:t>
            </a:r>
            <a:r>
              <a:rPr lang="cs-CZ" b="1" dirty="0" err="1" smtClean="0"/>
              <a:t>Böhmen</a:t>
            </a:r>
            <a:r>
              <a:rPr lang="cs-CZ" b="1" dirty="0" smtClean="0"/>
              <a:t> </a:t>
            </a:r>
            <a:r>
              <a:rPr lang="cs-CZ" b="1" dirty="0" err="1" smtClean="0"/>
              <a:t>und</a:t>
            </a:r>
            <a:r>
              <a:rPr lang="cs-CZ" b="1" dirty="0" smtClean="0"/>
              <a:t> </a:t>
            </a:r>
            <a:r>
              <a:rPr lang="cs-CZ" b="1" dirty="0" err="1" smtClean="0"/>
              <a:t>Mähren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2" y="1316770"/>
            <a:ext cx="3587094" cy="542625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19" y="1690688"/>
            <a:ext cx="3262389" cy="4989009"/>
          </a:xfr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46" y="1549176"/>
            <a:ext cx="3574865" cy="54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50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ATENTÁT NA HEYDRICHA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66" y="1375955"/>
            <a:ext cx="3807559" cy="548204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03" y="287383"/>
            <a:ext cx="4397003" cy="6570617"/>
          </a:xfrm>
        </p:spPr>
      </p:pic>
    </p:spTree>
    <p:extLst>
      <p:ext uri="{BB962C8B-B14F-4D97-AF65-F5344CB8AC3E}">
        <p14:creationId xmlns:p14="http://schemas.microsoft.com/office/powerpoint/2010/main" val="72628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907"/>
            <a:ext cx="4200347" cy="625285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9576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Edvard BENEŠ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878207"/>
            <a:ext cx="4260625" cy="555130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37" y="1690688"/>
            <a:ext cx="6137366" cy="4393516"/>
          </a:xfrm>
        </p:spPr>
      </p:pic>
    </p:spTree>
    <p:extLst>
      <p:ext uri="{BB962C8B-B14F-4D97-AF65-F5344CB8AC3E}">
        <p14:creationId xmlns:p14="http://schemas.microsoft.com/office/powerpoint/2010/main" val="430455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3" y="105698"/>
            <a:ext cx="4475063" cy="6752302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333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0418"/>
            <a:ext cx="4488106" cy="6757582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0"/>
            <a:ext cx="4632960" cy="6841045"/>
          </a:xfrm>
        </p:spPr>
      </p:pic>
    </p:spTree>
    <p:extLst>
      <p:ext uri="{BB962C8B-B14F-4D97-AF65-F5344CB8AC3E}">
        <p14:creationId xmlns:p14="http://schemas.microsoft.com/office/powerpoint/2010/main" val="3162591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6" y="346678"/>
            <a:ext cx="4386677" cy="6419882"/>
          </a:xfrm>
        </p:spPr>
      </p:pic>
      <p:pic>
        <p:nvPicPr>
          <p:cNvPr id="6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20" y="226422"/>
            <a:ext cx="4268341" cy="6467373"/>
          </a:xfrm>
        </p:spPr>
      </p:pic>
    </p:spTree>
    <p:extLst>
      <p:ext uri="{BB962C8B-B14F-4D97-AF65-F5344CB8AC3E}">
        <p14:creationId xmlns:p14="http://schemas.microsoft.com/office/powerpoint/2010/main" val="2604238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" y="458778"/>
            <a:ext cx="4452608" cy="6316491"/>
          </a:xfrm>
        </p:spPr>
      </p:pic>
      <p:pic>
        <p:nvPicPr>
          <p:cNvPr id="8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61" y="365125"/>
            <a:ext cx="4255028" cy="6403969"/>
          </a:xfrm>
        </p:spPr>
      </p:pic>
    </p:spTree>
    <p:extLst>
      <p:ext uri="{BB962C8B-B14F-4D97-AF65-F5344CB8AC3E}">
        <p14:creationId xmlns:p14="http://schemas.microsoft.com/office/powerpoint/2010/main" val="1449187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365125"/>
            <a:ext cx="9788433" cy="6365285"/>
          </a:xfrm>
        </p:spPr>
      </p:pic>
    </p:spTree>
    <p:extLst>
      <p:ext uri="{BB962C8B-B14F-4D97-AF65-F5344CB8AC3E}">
        <p14:creationId xmlns:p14="http://schemas.microsoft.com/office/powerpoint/2010/main" val="28097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00" y="1425031"/>
            <a:ext cx="6605107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9" y="243841"/>
            <a:ext cx="5054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75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TGM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2" y="258922"/>
            <a:ext cx="3688586" cy="651199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38" y="196370"/>
            <a:ext cx="4250072" cy="6661630"/>
          </a:xfrm>
        </p:spPr>
      </p:pic>
    </p:spTree>
    <p:extLst>
      <p:ext uri="{BB962C8B-B14F-4D97-AF65-F5344CB8AC3E}">
        <p14:creationId xmlns:p14="http://schemas.microsoft.com/office/powerpoint/2010/main" val="3438469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0" y="313205"/>
            <a:ext cx="4659084" cy="639069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16" y="426720"/>
            <a:ext cx="4781878" cy="6902752"/>
          </a:xfrm>
        </p:spPr>
      </p:pic>
    </p:spTree>
    <p:extLst>
      <p:ext uri="{BB962C8B-B14F-4D97-AF65-F5344CB8AC3E}">
        <p14:creationId xmlns:p14="http://schemas.microsoft.com/office/powerpoint/2010/main" val="2422785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Měnová reforma 1953</a:t>
            </a:r>
            <a:endParaRPr lang="cs-CZ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77" y="1781358"/>
            <a:ext cx="7511816" cy="434947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" y="1242169"/>
            <a:ext cx="3891671" cy="5615831"/>
          </a:xfrm>
        </p:spPr>
      </p:pic>
    </p:spTree>
    <p:extLst>
      <p:ext uri="{BB962C8B-B14F-4D97-AF65-F5344CB8AC3E}">
        <p14:creationId xmlns:p14="http://schemas.microsoft.com/office/powerpoint/2010/main" val="428974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09" y="827314"/>
            <a:ext cx="4195383" cy="6203062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39" y="827314"/>
            <a:ext cx="3908870" cy="581732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59" y="827314"/>
            <a:ext cx="4106039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62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7" y="0"/>
            <a:ext cx="4408305" cy="692885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9136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365125"/>
            <a:ext cx="8577943" cy="6444646"/>
          </a:xfrm>
        </p:spPr>
      </p:pic>
    </p:spTree>
    <p:extLst>
      <p:ext uri="{BB962C8B-B14F-4D97-AF65-F5344CB8AC3E}">
        <p14:creationId xmlns:p14="http://schemas.microsoft.com/office/powerpoint/2010/main" val="3763083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-273069"/>
            <a:ext cx="5371887" cy="8228441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950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6" y="69667"/>
            <a:ext cx="5264074" cy="657061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65" y="0"/>
            <a:ext cx="2352053" cy="6963530"/>
          </a:xfrm>
        </p:spPr>
      </p:pic>
    </p:spTree>
    <p:extLst>
      <p:ext uri="{BB962C8B-B14F-4D97-AF65-F5344CB8AC3E}">
        <p14:creationId xmlns:p14="http://schemas.microsoft.com/office/powerpoint/2010/main" val="533437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2" y="365125"/>
            <a:ext cx="5612002" cy="6851463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03" y="286871"/>
            <a:ext cx="4835115" cy="74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51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2" y="566057"/>
            <a:ext cx="9405542" cy="6291943"/>
          </a:xfrm>
        </p:spPr>
      </p:pic>
    </p:spTree>
    <p:extLst>
      <p:ext uri="{BB962C8B-B14F-4D97-AF65-F5344CB8AC3E}">
        <p14:creationId xmlns:p14="http://schemas.microsoft.com/office/powerpoint/2010/main" val="3547149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2" y="176608"/>
            <a:ext cx="3823062" cy="6414658"/>
          </a:xfrm>
        </p:spPr>
      </p:pic>
    </p:spTree>
    <p:extLst>
      <p:ext uri="{BB962C8B-B14F-4D97-AF65-F5344CB8AC3E}">
        <p14:creationId xmlns:p14="http://schemas.microsoft.com/office/powerpoint/2010/main" val="262257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13" y="0"/>
            <a:ext cx="10301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45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6" y="432026"/>
            <a:ext cx="3983189" cy="6223908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837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" y="180447"/>
            <a:ext cx="4540092" cy="699541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549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48" y="0"/>
            <a:ext cx="1003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47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73" y="0"/>
            <a:ext cx="9867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92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5" y="321713"/>
            <a:ext cx="4101737" cy="6377490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70" y="321712"/>
            <a:ext cx="4152101" cy="6235841"/>
          </a:xfrm>
        </p:spPr>
      </p:pic>
    </p:spTree>
    <p:extLst>
      <p:ext uri="{BB962C8B-B14F-4D97-AF65-F5344CB8AC3E}">
        <p14:creationId xmlns:p14="http://schemas.microsoft.com/office/powerpoint/2010/main" val="2797238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4962"/>
            <a:ext cx="2758750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77" y="1825625"/>
            <a:ext cx="2252566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5" y="365125"/>
            <a:ext cx="3940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89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68" y="318909"/>
            <a:ext cx="10020464" cy="6539091"/>
          </a:xfrm>
        </p:spPr>
      </p:pic>
    </p:spTree>
    <p:extLst>
      <p:ext uri="{BB962C8B-B14F-4D97-AF65-F5344CB8AC3E}">
        <p14:creationId xmlns:p14="http://schemas.microsoft.com/office/powerpoint/2010/main" val="1397961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0" y="278674"/>
            <a:ext cx="5118680" cy="635095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1" y="365124"/>
            <a:ext cx="4588493" cy="6264505"/>
          </a:xfrm>
        </p:spPr>
      </p:pic>
    </p:spTree>
    <p:extLst>
      <p:ext uri="{BB962C8B-B14F-4D97-AF65-F5344CB8AC3E}">
        <p14:creationId xmlns:p14="http://schemas.microsoft.com/office/powerpoint/2010/main" val="2799917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6" y="435428"/>
            <a:ext cx="5203188" cy="660109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81" y="365125"/>
            <a:ext cx="4265465" cy="7494351"/>
          </a:xfrm>
        </p:spPr>
      </p:pic>
    </p:spTree>
    <p:extLst>
      <p:ext uri="{BB962C8B-B14F-4D97-AF65-F5344CB8AC3E}">
        <p14:creationId xmlns:p14="http://schemas.microsoft.com/office/powerpoint/2010/main" val="2049747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7" y="426720"/>
            <a:ext cx="4157902" cy="636346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78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+ TGM 1937</a:t>
            </a:r>
            <a:endParaRPr lang="cs-CZ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56" y="1521973"/>
            <a:ext cx="3757603" cy="5441085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60" y="1521973"/>
            <a:ext cx="3591126" cy="541716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099" y="0"/>
            <a:ext cx="4505458" cy="67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0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7" y="65113"/>
            <a:ext cx="11599816" cy="6861685"/>
          </a:xfrm>
        </p:spPr>
      </p:pic>
    </p:spTree>
    <p:extLst>
      <p:ext uri="{BB962C8B-B14F-4D97-AF65-F5344CB8AC3E}">
        <p14:creationId xmlns:p14="http://schemas.microsoft.com/office/powerpoint/2010/main" val="2286955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362802"/>
            <a:ext cx="4815839" cy="649583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353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394" y="795321"/>
            <a:ext cx="3519396" cy="538164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82" y="1477281"/>
            <a:ext cx="2343817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45" y="1678985"/>
            <a:ext cx="6917710" cy="44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84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0" y="0"/>
            <a:ext cx="10392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87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77" y="0"/>
            <a:ext cx="10295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55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99" y="0"/>
            <a:ext cx="7432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98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4" y="1825625"/>
            <a:ext cx="2833551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1647" y="2777828"/>
            <a:ext cx="4352925" cy="244852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35" y="572294"/>
            <a:ext cx="4627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63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93" y="365125"/>
            <a:ext cx="8543719" cy="6210140"/>
          </a:xfrm>
        </p:spPr>
      </p:pic>
    </p:spTree>
    <p:extLst>
      <p:ext uri="{BB962C8B-B14F-4D97-AF65-F5344CB8AC3E}">
        <p14:creationId xmlns:p14="http://schemas.microsoft.com/office/powerpoint/2010/main" val="1098934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" y="365125"/>
            <a:ext cx="10375268" cy="6392092"/>
          </a:xfrm>
        </p:spPr>
      </p:pic>
    </p:spTree>
    <p:extLst>
      <p:ext uri="{BB962C8B-B14F-4D97-AF65-F5344CB8AC3E}">
        <p14:creationId xmlns:p14="http://schemas.microsoft.com/office/powerpoint/2010/main" val="33824675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8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" y="-210724"/>
            <a:ext cx="4317273" cy="720882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29" y="69668"/>
            <a:ext cx="4887320" cy="6648041"/>
          </a:xfrm>
        </p:spPr>
      </p:pic>
    </p:spTree>
    <p:extLst>
      <p:ext uri="{BB962C8B-B14F-4D97-AF65-F5344CB8AC3E}">
        <p14:creationId xmlns:p14="http://schemas.microsoft.com/office/powerpoint/2010/main" val="428439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1" y="257334"/>
            <a:ext cx="4386853" cy="660066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2458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" y="0"/>
            <a:ext cx="4729113" cy="6978966"/>
          </a:xfrm>
        </p:spPr>
      </p:pic>
      <p:pic>
        <p:nvPicPr>
          <p:cNvPr id="6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93" y="175342"/>
            <a:ext cx="4533581" cy="6803624"/>
          </a:xfrm>
        </p:spPr>
      </p:pic>
    </p:spTree>
    <p:extLst>
      <p:ext uri="{BB962C8B-B14F-4D97-AF65-F5344CB8AC3E}">
        <p14:creationId xmlns:p14="http://schemas.microsoft.com/office/powerpoint/2010/main" val="343281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100"/>
            <a:ext cx="4484914" cy="671264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86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-125561"/>
            <a:ext cx="5149301" cy="708629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62" y="-249565"/>
            <a:ext cx="5068389" cy="7754308"/>
          </a:xfrm>
        </p:spPr>
      </p:pic>
    </p:spTree>
    <p:extLst>
      <p:ext uri="{BB962C8B-B14F-4D97-AF65-F5344CB8AC3E}">
        <p14:creationId xmlns:p14="http://schemas.microsoft.com/office/powerpoint/2010/main" val="35020076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9688</TotalTime>
  <Words>30</Words>
  <Application>Microsoft Office PowerPoint</Application>
  <PresentationFormat>Širokoúhlá obrazovka</PresentationFormat>
  <Paragraphs>9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Motiv Office</vt:lpstr>
      <vt:lpstr>20. století  V TIŠTĚNÝCH PRAMENECH</vt:lpstr>
      <vt:lpstr>TGM</vt:lpstr>
      <vt:lpstr>Prezentace aplikace PowerPoint</vt:lpstr>
      <vt:lpstr>+ TGM 1937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PROTEKTORÁT Böhmen und Mähren</vt:lpstr>
      <vt:lpstr>ATENTÁT NA HEYDRICHA</vt:lpstr>
      <vt:lpstr>Prezentace aplikace PowerPoint</vt:lpstr>
      <vt:lpstr>Edvard BENEŠ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Měnová reforma 1953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20. století  V TIŠTĚNÝCH PRAMENECH</dc:title>
  <dc:creator>Jiří Mihola</dc:creator>
  <cp:lastModifiedBy>Jiří Mihola</cp:lastModifiedBy>
  <cp:revision>12</cp:revision>
  <dcterms:created xsi:type="dcterms:W3CDTF">2020-11-16T06:50:52Z</dcterms:created>
  <dcterms:modified xsi:type="dcterms:W3CDTF">2020-11-23T07:53:16Z</dcterms:modified>
</cp:coreProperties>
</file>