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85" r:id="rId5"/>
    <p:sldId id="275" r:id="rId6"/>
    <p:sldId id="262" r:id="rId7"/>
    <p:sldId id="284" r:id="rId8"/>
    <p:sldId id="263" r:id="rId9"/>
    <p:sldId id="260" r:id="rId10"/>
    <p:sldId id="268" r:id="rId11"/>
    <p:sldId id="270" r:id="rId12"/>
    <p:sldId id="272" r:id="rId13"/>
    <p:sldId id="267" r:id="rId14"/>
    <p:sldId id="271" r:id="rId15"/>
    <p:sldId id="286" r:id="rId16"/>
    <p:sldId id="287" r:id="rId17"/>
    <p:sldId id="288" r:id="rId18"/>
    <p:sldId id="274" r:id="rId19"/>
    <p:sldId id="277" r:id="rId20"/>
    <p:sldId id="278" r:id="rId21"/>
    <p:sldId id="279" r:id="rId22"/>
    <p:sldId id="289" r:id="rId23"/>
    <p:sldId id="290" r:id="rId24"/>
    <p:sldId id="291" r:id="rId25"/>
    <p:sldId id="292" r:id="rId26"/>
    <p:sldId id="293" r:id="rId27"/>
    <p:sldId id="294" r:id="rId28"/>
    <p:sldId id="273" r:id="rId29"/>
    <p:sldId id="264" r:id="rId30"/>
    <p:sldId id="282" r:id="rId31"/>
    <p:sldId id="280" r:id="rId32"/>
    <p:sldId id="283" r:id="rId33"/>
    <p:sldId id="296" r:id="rId34"/>
    <p:sldId id="276" r:id="rId35"/>
    <p:sldId id="295" r:id="rId36"/>
    <p:sldId id="269" r:id="rId37"/>
    <p:sldId id="265" r:id="rId38"/>
    <p:sldId id="281" r:id="rId39"/>
    <p:sldId id="266" r:id="rId40"/>
    <p:sldId id="297" r:id="rId41"/>
    <p:sldId id="299" r:id="rId42"/>
    <p:sldId id="298" r:id="rId43"/>
    <p:sldId id="261" r:id="rId44"/>
    <p:sldId id="300" r:id="rId45"/>
    <p:sldId id="301" r:id="rId46"/>
    <p:sldId id="302" r:id="rId4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B8-56B2-4AAE-BE01-97804EB9981D}" type="datetimeFigureOut">
              <a:rPr lang="cs-CZ" smtClean="0"/>
              <a:t>01.11.2020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95AC-2059-4907-A541-5EDE92D9AA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7302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B8-56B2-4AAE-BE01-97804EB9981D}" type="datetimeFigureOut">
              <a:rPr lang="cs-CZ" smtClean="0"/>
              <a:t>01.11.2020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95AC-2059-4907-A541-5EDE92D9AA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579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B8-56B2-4AAE-BE01-97804EB9981D}" type="datetimeFigureOut">
              <a:rPr lang="cs-CZ" smtClean="0"/>
              <a:t>01.11.2020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95AC-2059-4907-A541-5EDE92D9AA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0945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B8-56B2-4AAE-BE01-97804EB9981D}" type="datetimeFigureOut">
              <a:rPr lang="cs-CZ" smtClean="0"/>
              <a:t>01.11.2020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95AC-2059-4907-A541-5EDE92D9AA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2742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B8-56B2-4AAE-BE01-97804EB9981D}" type="datetimeFigureOut">
              <a:rPr lang="cs-CZ" smtClean="0"/>
              <a:t>01.11.2020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95AC-2059-4907-A541-5EDE92D9AA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8789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B8-56B2-4AAE-BE01-97804EB9981D}" type="datetimeFigureOut">
              <a:rPr lang="cs-CZ" smtClean="0"/>
              <a:t>01.11.2020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95AC-2059-4907-A541-5EDE92D9AA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4107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B8-56B2-4AAE-BE01-97804EB9981D}" type="datetimeFigureOut">
              <a:rPr lang="cs-CZ" smtClean="0"/>
              <a:t>01.11.2020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95AC-2059-4907-A541-5EDE92D9AA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9202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B8-56B2-4AAE-BE01-97804EB9981D}" type="datetimeFigureOut">
              <a:rPr lang="cs-CZ" smtClean="0"/>
              <a:t>01.11.2020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95AC-2059-4907-A541-5EDE92D9AA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9115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B8-56B2-4AAE-BE01-97804EB9981D}" type="datetimeFigureOut">
              <a:rPr lang="cs-CZ" smtClean="0"/>
              <a:t>01.11.2020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95AC-2059-4907-A541-5EDE92D9AA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0422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B8-56B2-4AAE-BE01-97804EB9981D}" type="datetimeFigureOut">
              <a:rPr lang="cs-CZ" smtClean="0"/>
              <a:t>01.11.2020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95AC-2059-4907-A541-5EDE92D9AA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5550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B8-56B2-4AAE-BE01-97804EB9981D}" type="datetimeFigureOut">
              <a:rPr lang="cs-CZ" smtClean="0"/>
              <a:t>01.11.2020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A95AC-2059-4907-A541-5EDE92D9AA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0746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670B8-56B2-4AAE-BE01-97804EB9981D}" type="datetimeFigureOut">
              <a:rPr lang="cs-CZ" smtClean="0"/>
              <a:t>01.11.2020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FA95AC-2059-4907-A541-5EDE92D9AA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847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314994" y="522514"/>
            <a:ext cx="9353006" cy="2987449"/>
          </a:xfrm>
        </p:spPr>
        <p:txBody>
          <a:bodyPr/>
          <a:lstStyle/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28164"/>
            <a:ext cx="9144000" cy="1655762"/>
          </a:xfrm>
        </p:spPr>
        <p:txBody>
          <a:bodyPr>
            <a:normAutofit fontScale="25000" lnSpcReduction="20000"/>
          </a:bodyPr>
          <a:lstStyle/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r>
              <a:rPr lang="cs-CZ" sz="1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 DĚJIN MĚSTA BRNA</a:t>
            </a:r>
            <a:endParaRPr lang="cs-CZ" sz="1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994" y="115105"/>
            <a:ext cx="9196252" cy="44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693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000" b="1" dirty="0" smtClean="0"/>
              <a:t>SV. TOMÁŠ, PANNA MARIA SVATOTOMSKÁ, SV. JAKUB</a:t>
            </a:r>
            <a:endParaRPr lang="cs-CZ" sz="2000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766" y="2741614"/>
            <a:ext cx="5268975" cy="2963798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25081" y="2704143"/>
            <a:ext cx="5097668" cy="2867438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2" y="1442651"/>
            <a:ext cx="2918595" cy="526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392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b="1" dirty="0" smtClean="0"/>
              <a:t>Nejstarší zobrazení města BRNA</a:t>
            </a:r>
            <a:endParaRPr lang="cs-CZ" sz="40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783" y="1341120"/>
            <a:ext cx="8047834" cy="5688919"/>
          </a:xfrm>
        </p:spPr>
      </p:pic>
    </p:spTree>
    <p:extLst>
      <p:ext uri="{BB962C8B-B14F-4D97-AF65-F5344CB8AC3E}">
        <p14:creationId xmlns:p14="http://schemas.microsoft.com/office/powerpoint/2010/main" val="22632060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789" y="246220"/>
            <a:ext cx="9419249" cy="6900216"/>
          </a:xfrm>
        </p:spPr>
      </p:pic>
    </p:spTree>
    <p:extLst>
      <p:ext uri="{BB962C8B-B14F-4D97-AF65-F5344CB8AC3E}">
        <p14:creationId xmlns:p14="http://schemas.microsoft.com/office/powerpoint/2010/main" val="2481049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Raduit</a:t>
            </a:r>
            <a:r>
              <a:rPr lang="cs-CZ" dirty="0" smtClean="0"/>
              <a:t> de SOUCHES, P. MARTIN STŘEDA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41534" y="2493225"/>
            <a:ext cx="5850211" cy="3290743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55308" y="2530446"/>
            <a:ext cx="5539270" cy="3115839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861" y="1436914"/>
            <a:ext cx="3882896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75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552" y="179654"/>
            <a:ext cx="8055934" cy="6687055"/>
          </a:xfrm>
        </p:spPr>
      </p:pic>
    </p:spTree>
    <p:extLst>
      <p:ext uri="{BB962C8B-B14F-4D97-AF65-F5344CB8AC3E}">
        <p14:creationId xmlns:p14="http://schemas.microsoft.com/office/powerpoint/2010/main" val="30630722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Brno 1645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71" y="1446483"/>
            <a:ext cx="10171317" cy="5189447"/>
          </a:xfrm>
        </p:spPr>
      </p:pic>
    </p:spTree>
    <p:extLst>
      <p:ext uri="{BB962C8B-B14F-4D97-AF65-F5344CB8AC3E}">
        <p14:creationId xmlns:p14="http://schemas.microsoft.com/office/powerpoint/2010/main" val="9874568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Brno 1645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95591"/>
            <a:ext cx="3297856" cy="4351338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808" y="2173699"/>
            <a:ext cx="3679552" cy="4975169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438" y="1690688"/>
            <a:ext cx="3364992" cy="504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0086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Brno hlavním městem MORAVY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11" y="1314116"/>
            <a:ext cx="4274487" cy="5478570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985" y="1428206"/>
            <a:ext cx="4707604" cy="5364479"/>
          </a:xfrm>
        </p:spPr>
      </p:pic>
    </p:spTree>
    <p:extLst>
      <p:ext uri="{BB962C8B-B14F-4D97-AF65-F5344CB8AC3E}">
        <p14:creationId xmlns:p14="http://schemas.microsoft.com/office/powerpoint/2010/main" val="10619059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Nová radnice – sál zastupitelů</a:t>
            </a:r>
            <a:endParaRPr lang="cs-CZ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257" y="1424235"/>
            <a:ext cx="8567057" cy="4816304"/>
          </a:xfrm>
        </p:spPr>
      </p:pic>
    </p:spTree>
    <p:extLst>
      <p:ext uri="{BB962C8B-B14F-4D97-AF65-F5344CB8AC3E}">
        <p14:creationId xmlns:p14="http://schemas.microsoft.com/office/powerpoint/2010/main" val="6916629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06" y="592183"/>
            <a:ext cx="8954922" cy="6716191"/>
          </a:xfrm>
        </p:spPr>
      </p:pic>
    </p:spTree>
    <p:extLst>
      <p:ext uri="{BB962C8B-B14F-4D97-AF65-F5344CB8AC3E}">
        <p14:creationId xmlns:p14="http://schemas.microsoft.com/office/powerpoint/2010/main" val="1023948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b="1" dirty="0" smtClean="0"/>
              <a:t>Název, počátky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dirty="0" smtClean="0"/>
              <a:t>BRNIJE – HNILIŠTĚ, JÍL, BLÁTO</a:t>
            </a:r>
          </a:p>
          <a:p>
            <a:pPr>
              <a:buFontTx/>
              <a:buChar char="-"/>
            </a:pPr>
            <a:r>
              <a:rPr lang="cs-CZ" dirty="0" smtClean="0"/>
              <a:t>Ulice HLINKY, MČ ŽABOVŘESKY, KOMÁROV</a:t>
            </a:r>
          </a:p>
          <a:p>
            <a:pPr>
              <a:buFontTx/>
              <a:buChar char="-"/>
            </a:pPr>
            <a:r>
              <a:rPr lang="cs-CZ" dirty="0" smtClean="0"/>
              <a:t>PRVNÍ ZMÍNKA – k roku 1091</a:t>
            </a:r>
          </a:p>
          <a:p>
            <a:pPr>
              <a:buFontTx/>
              <a:buChar char="-"/>
            </a:pPr>
            <a:r>
              <a:rPr lang="cs-CZ" dirty="0" smtClean="0"/>
              <a:t>Nejstarší osídlení – STARÉ BRNO – kostel P.M., lužní hrad  (na místě </a:t>
            </a:r>
            <a:r>
              <a:rPr lang="cs-CZ" dirty="0" err="1" smtClean="0"/>
              <a:t>PdF</a:t>
            </a:r>
            <a:r>
              <a:rPr lang="cs-CZ" dirty="0" smtClean="0"/>
              <a:t>?)</a:t>
            </a:r>
          </a:p>
          <a:p>
            <a:pPr>
              <a:buFontTx/>
              <a:buChar char="-"/>
            </a:pPr>
            <a:r>
              <a:rPr lang="cs-CZ" dirty="0" smtClean="0"/>
              <a:t>Kupecké osady poblíž řek, postupné rozrůstání</a:t>
            </a:r>
          </a:p>
          <a:p>
            <a:pPr>
              <a:buFontTx/>
              <a:buChar char="-"/>
            </a:pPr>
            <a:r>
              <a:rPr lang="cs-CZ" dirty="0" smtClean="0"/>
              <a:t>Cizí kolonisté</a:t>
            </a:r>
          </a:p>
          <a:p>
            <a:pPr>
              <a:buFontTx/>
              <a:buChar char="-"/>
            </a:pPr>
            <a:r>
              <a:rPr lang="cs-CZ" dirty="0" smtClean="0"/>
              <a:t>Nejstarší kláštery – sv. Jiljí – na Luhu (Komárov), RAJHRAD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830181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537" y="365125"/>
            <a:ext cx="7571903" cy="6534312"/>
          </a:xfrm>
        </p:spPr>
      </p:pic>
    </p:spTree>
    <p:extLst>
      <p:ext uri="{BB962C8B-B14F-4D97-AF65-F5344CB8AC3E}">
        <p14:creationId xmlns:p14="http://schemas.microsoft.com/office/powerpoint/2010/main" val="11140391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787" y="574765"/>
            <a:ext cx="9480425" cy="6411504"/>
          </a:xfrm>
        </p:spPr>
      </p:pic>
    </p:spTree>
    <p:extLst>
      <p:ext uri="{BB962C8B-B14F-4D97-AF65-F5344CB8AC3E}">
        <p14:creationId xmlns:p14="http://schemas.microsoft.com/office/powerpoint/2010/main" val="4352758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594" y="365126"/>
            <a:ext cx="6425440" cy="6296932"/>
          </a:xfrm>
        </p:spPr>
      </p:pic>
    </p:spTree>
    <p:extLst>
      <p:ext uri="{BB962C8B-B14F-4D97-AF65-F5344CB8AC3E}">
        <p14:creationId xmlns:p14="http://schemas.microsoft.com/office/powerpoint/2010/main" val="8546187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055" y="470263"/>
            <a:ext cx="8849222" cy="6514011"/>
          </a:xfrm>
        </p:spPr>
      </p:pic>
    </p:spTree>
    <p:extLst>
      <p:ext uri="{BB962C8B-B14F-4D97-AF65-F5344CB8AC3E}">
        <p14:creationId xmlns:p14="http://schemas.microsoft.com/office/powerpoint/2010/main" val="39188356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894" y="687977"/>
            <a:ext cx="6575059" cy="6252754"/>
          </a:xfrm>
        </p:spPr>
      </p:pic>
    </p:spTree>
    <p:extLst>
      <p:ext uri="{BB962C8B-B14F-4D97-AF65-F5344CB8AC3E}">
        <p14:creationId xmlns:p14="http://schemas.microsoft.com/office/powerpoint/2010/main" val="12858161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Brněnské brány – BRNĚNSKÁ, ŽIDOVSKÁ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072" y="1825625"/>
            <a:ext cx="3297856" cy="4351338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532" y="1825625"/>
            <a:ext cx="4306936" cy="4351338"/>
          </a:xfrm>
        </p:spPr>
      </p:pic>
    </p:spTree>
    <p:extLst>
      <p:ext uri="{BB962C8B-B14F-4D97-AF65-F5344CB8AC3E}">
        <p14:creationId xmlns:p14="http://schemas.microsoft.com/office/powerpoint/2010/main" val="37182688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Brněnská náměstí – Dominikánské, Horní</a:t>
            </a:r>
            <a:endParaRPr lang="cs-CZ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20" y="2020892"/>
            <a:ext cx="5729880" cy="4379908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13831"/>
            <a:ext cx="5820898" cy="4465346"/>
          </a:xfrm>
        </p:spPr>
      </p:pic>
    </p:spTree>
    <p:extLst>
      <p:ext uri="{BB962C8B-B14F-4D97-AF65-F5344CB8AC3E}">
        <p14:creationId xmlns:p14="http://schemas.microsoft.com/office/powerpoint/2010/main" val="21651991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Dolní náměstí (nám. SVOBODY)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720" y="1461084"/>
            <a:ext cx="5681488" cy="5505773"/>
          </a:xfrm>
        </p:spPr>
      </p:pic>
    </p:spTree>
    <p:extLst>
      <p:ext uri="{BB962C8B-B14F-4D97-AF65-F5344CB8AC3E}">
        <p14:creationId xmlns:p14="http://schemas.microsoft.com/office/powerpoint/2010/main" val="40542149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Nejslavnější osobnost BRNA?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61" y="75202"/>
            <a:ext cx="4413008" cy="7847401"/>
          </a:xfrm>
        </p:spPr>
      </p:pic>
    </p:spTree>
    <p:extLst>
      <p:ext uri="{BB962C8B-B14F-4D97-AF65-F5344CB8AC3E}">
        <p14:creationId xmlns:p14="http://schemas.microsoft.com/office/powerpoint/2010/main" val="6056521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03555" y="2642891"/>
            <a:ext cx="4352925" cy="2448520"/>
          </a:xfrm>
        </p:spPr>
      </p:pic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8565" y="2176848"/>
            <a:ext cx="5181600" cy="3701142"/>
          </a:xfr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444" y="2009643"/>
            <a:ext cx="5422392" cy="3877056"/>
          </a:xfrm>
          <a:prstGeom prst="rect">
            <a:avLst/>
          </a:prstGeom>
        </p:spPr>
      </p:pic>
      <p:sp>
        <p:nvSpPr>
          <p:cNvPr id="11" name="Nadpis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Biskupství v Brně - 1777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684532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Brněnské hrady- ŠPILBERK,VEVEŘÍ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63" y="2002133"/>
            <a:ext cx="5767251" cy="4325437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39341766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Německý a Besední (český dům)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514" y="2136789"/>
            <a:ext cx="4123944" cy="3450336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583680" y="1820091"/>
            <a:ext cx="5364480" cy="4772298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026" name="Picture 2" descr="Lažanského (dnešní Moravské) náměstí s Německým domem kolem roku 19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444" y="1690688"/>
            <a:ext cx="6629865" cy="448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3955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Masaryk v Brně 1928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937" y="1415146"/>
            <a:ext cx="8400761" cy="5307871"/>
          </a:xfrm>
        </p:spPr>
      </p:pic>
    </p:spTree>
    <p:extLst>
      <p:ext uri="{BB962C8B-B14F-4D97-AF65-F5344CB8AC3E}">
        <p14:creationId xmlns:p14="http://schemas.microsoft.com/office/powerpoint/2010/main" val="37827629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Tuřany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489" y="2591980"/>
            <a:ext cx="3263503" cy="4351338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14" y="1690688"/>
            <a:ext cx="3062052" cy="4351338"/>
          </a:xfr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635725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2341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Brněnské veletrhy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885" y="1480458"/>
            <a:ext cx="6905504" cy="5179128"/>
          </a:xfrm>
        </p:spPr>
      </p:pic>
    </p:spTree>
    <p:extLst>
      <p:ext uri="{BB962C8B-B14F-4D97-AF65-F5344CB8AC3E}">
        <p14:creationId xmlns:p14="http://schemas.microsoft.com/office/powerpoint/2010/main" val="11694444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Cejl - věznice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4175" y="1811383"/>
            <a:ext cx="6483975" cy="3647236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690688"/>
            <a:ext cx="6698544" cy="3767931"/>
          </a:xfrm>
        </p:spPr>
      </p:pic>
    </p:spTree>
    <p:extLst>
      <p:ext uri="{BB962C8B-B14F-4D97-AF65-F5344CB8AC3E}">
        <p14:creationId xmlns:p14="http://schemas.microsoft.com/office/powerpoint/2010/main" val="22290963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Brněnská sídliště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611" y="1343002"/>
            <a:ext cx="7115296" cy="5336472"/>
          </a:xfrm>
        </p:spPr>
      </p:pic>
    </p:spTree>
    <p:extLst>
      <p:ext uri="{BB962C8B-B14F-4D97-AF65-F5344CB8AC3E}">
        <p14:creationId xmlns:p14="http://schemas.microsoft.com/office/powerpoint/2010/main" val="7146819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Vzácné návštěvy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423" y="1448628"/>
            <a:ext cx="3405330" cy="5178595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287120"/>
            <a:ext cx="4178159" cy="5570879"/>
          </a:xfrm>
        </p:spPr>
      </p:pic>
    </p:spTree>
    <p:extLst>
      <p:ext uri="{BB962C8B-B14F-4D97-AF65-F5344CB8AC3E}">
        <p14:creationId xmlns:p14="http://schemas.microsoft.com/office/powerpoint/2010/main" val="22618042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Nejvyšší budova ČR – AZ Tower</a:t>
            </a:r>
            <a:endParaRPr lang="cs-CZ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3949" y="2585977"/>
            <a:ext cx="5774751" cy="3248297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528" y="2272937"/>
            <a:ext cx="6440472" cy="3622766"/>
          </a:xfrm>
        </p:spPr>
      </p:pic>
    </p:spTree>
    <p:extLst>
      <p:ext uri="{BB962C8B-B14F-4D97-AF65-F5344CB8AC3E}">
        <p14:creationId xmlns:p14="http://schemas.microsoft.com/office/powerpoint/2010/main" val="32983186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30" y="522513"/>
            <a:ext cx="10112650" cy="6120201"/>
          </a:xfrm>
        </p:spPr>
      </p:pic>
    </p:spTree>
    <p:extLst>
      <p:ext uri="{BB962C8B-B14F-4D97-AF65-F5344CB8AC3E}">
        <p14:creationId xmlns:p14="http://schemas.microsoft.com/office/powerpoint/2010/main" val="7608631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25" y="478428"/>
            <a:ext cx="10598331" cy="596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422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VEVEŘÍ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161" y="1359644"/>
            <a:ext cx="3589264" cy="5363373"/>
          </a:xfrm>
        </p:spPr>
      </p:pic>
    </p:spTree>
    <p:extLst>
      <p:ext uri="{BB962C8B-B14F-4D97-AF65-F5344CB8AC3E}">
        <p14:creationId xmlns:p14="http://schemas.microsoft.com/office/powerpoint/2010/main" val="931544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Vila STIASSNY 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501" y="1968137"/>
            <a:ext cx="6205301" cy="3490482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1968137"/>
            <a:ext cx="6205301" cy="3490482"/>
          </a:xfrm>
        </p:spPr>
      </p:pic>
    </p:spTree>
    <p:extLst>
      <p:ext uri="{BB962C8B-B14F-4D97-AF65-F5344CB8AC3E}">
        <p14:creationId xmlns:p14="http://schemas.microsoft.com/office/powerpoint/2010/main" val="4027694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Jurkovičova vila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4848176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Brněnská přehrada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587" y="1825625"/>
            <a:ext cx="8654143" cy="4867955"/>
          </a:xfrm>
        </p:spPr>
      </p:pic>
    </p:spTree>
    <p:extLst>
      <p:ext uri="{BB962C8B-B14F-4D97-AF65-F5344CB8AC3E}">
        <p14:creationId xmlns:p14="http://schemas.microsoft.com/office/powerpoint/2010/main" val="15166902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5622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0061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7694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386" y="1793809"/>
            <a:ext cx="6531134" cy="3673763"/>
          </a:xfrm>
        </p:spPr>
      </p:pic>
      <p:pic>
        <p:nvPicPr>
          <p:cNvPr id="10" name="Zástupný symbol pro obsah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77381" y="1872787"/>
            <a:ext cx="6250323" cy="3515806"/>
          </a:xfrm>
        </p:spPr>
      </p:pic>
    </p:spTree>
    <p:extLst>
      <p:ext uri="{BB962C8B-B14F-4D97-AF65-F5344CB8AC3E}">
        <p14:creationId xmlns:p14="http://schemas.microsoft.com/office/powerpoint/2010/main" val="569484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VEVERSKÁ KAPLE a VEVERSKÁ MADONA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651" y="1480458"/>
            <a:ext cx="2996778" cy="5326182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062" y="1576252"/>
            <a:ext cx="3913190" cy="5155474"/>
          </a:xfrm>
        </p:spPr>
      </p:pic>
    </p:spTree>
    <p:extLst>
      <p:ext uri="{BB962C8B-B14F-4D97-AF65-F5344CB8AC3E}">
        <p14:creationId xmlns:p14="http://schemas.microsoft.com/office/powerpoint/2010/main" val="2988065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/>
              <a:t>BRNĚNSKÁ STARÁ RADNICE A MĚSTSKÉ PRIVILEGIUM 1243</a:t>
            </a:r>
            <a:endParaRPr lang="cs-CZ" sz="3200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" y="1501998"/>
            <a:ext cx="3311693" cy="5887456"/>
          </a:xfrm>
        </p:spPr>
      </p:pic>
      <p:pic>
        <p:nvPicPr>
          <p:cNvPr id="9" name="Zástupný symbol pro obsah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007" y="1825625"/>
            <a:ext cx="4107656" cy="544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079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400" dirty="0" smtClean="0"/>
              <a:t>BRNO NA STARÝCH MAPÁCH, KLÁŠTER RAJHRAD</a:t>
            </a:r>
            <a:endParaRPr lang="cs-CZ" sz="2400" dirty="0"/>
          </a:p>
        </p:txBody>
      </p:sp>
      <p:pic>
        <p:nvPicPr>
          <p:cNvPr id="3" name="Zástupný symbol pro obsah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529" y="1881052"/>
            <a:ext cx="7415831" cy="417140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096" y="1954638"/>
            <a:ext cx="5570325" cy="402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484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STARÉ MAPY MĚSTA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1968" y="2897135"/>
            <a:ext cx="4352925" cy="2448520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80" y="1356805"/>
            <a:ext cx="4288055" cy="5195296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9" y="1260695"/>
            <a:ext cx="4228223" cy="559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7867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 smtClean="0"/>
              <a:t>Brněnské kláštery – Staré Brno, Královo Pole</a:t>
            </a:r>
            <a:endParaRPr lang="cs-CZ" sz="3600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99057"/>
            <a:ext cx="7255595" cy="4819014"/>
          </a:xfrm>
        </p:spPr>
      </p:pic>
      <p:sp>
        <p:nvSpPr>
          <p:cNvPr id="7" name="Zástupný symbol pro obsah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2" y="1899057"/>
            <a:ext cx="6229532" cy="467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9071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779</TotalTime>
  <Words>196</Words>
  <Application>Microsoft Office PowerPoint</Application>
  <PresentationFormat>Širokoúhlá obrazovka</PresentationFormat>
  <Paragraphs>45</Paragraphs>
  <Slides>46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51" baseType="lpstr">
      <vt:lpstr>Arial</vt:lpstr>
      <vt:lpstr>Calibri</vt:lpstr>
      <vt:lpstr>Calibri Light</vt:lpstr>
      <vt:lpstr>Times New Roman</vt:lpstr>
      <vt:lpstr>Motiv Office</vt:lpstr>
      <vt:lpstr>Prezentace aplikace PowerPoint</vt:lpstr>
      <vt:lpstr>Název, počátky</vt:lpstr>
      <vt:lpstr>Brněnské hrady- ŠPILBERK,VEVEŘÍ</vt:lpstr>
      <vt:lpstr>VEVEŘÍ</vt:lpstr>
      <vt:lpstr>VEVERSKÁ KAPLE a VEVERSKÁ MADONA</vt:lpstr>
      <vt:lpstr>BRNĚNSKÁ STARÁ RADNICE A MĚSTSKÉ PRIVILEGIUM 1243</vt:lpstr>
      <vt:lpstr>BRNO NA STARÝCH MAPÁCH, KLÁŠTER RAJHRAD</vt:lpstr>
      <vt:lpstr>STARÉ MAPY MĚSTA</vt:lpstr>
      <vt:lpstr>Brněnské kláštery – Staré Brno, Královo Pole</vt:lpstr>
      <vt:lpstr>SV. TOMÁŠ, PANNA MARIA SVATOTOMSKÁ, SV. JAKUB</vt:lpstr>
      <vt:lpstr>Nejstarší zobrazení města BRNA</vt:lpstr>
      <vt:lpstr>Prezentace aplikace PowerPoint</vt:lpstr>
      <vt:lpstr>Raduit de SOUCHES, P. MARTIN STŘEDA</vt:lpstr>
      <vt:lpstr>Prezentace aplikace PowerPoint</vt:lpstr>
      <vt:lpstr>Brno 1645</vt:lpstr>
      <vt:lpstr>Brno 1645</vt:lpstr>
      <vt:lpstr>Brno hlavním městem MORAVY</vt:lpstr>
      <vt:lpstr>Nová radnice – sál zastupitelů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Brněnské brány – BRNĚNSKÁ, ŽIDOVSKÁ</vt:lpstr>
      <vt:lpstr>Brněnská náměstí – Dominikánské, Horní</vt:lpstr>
      <vt:lpstr>Dolní náměstí (nám. SVOBODY)</vt:lpstr>
      <vt:lpstr>Nejslavnější osobnost BRNA?</vt:lpstr>
      <vt:lpstr>Biskupství v Brně - 1777</vt:lpstr>
      <vt:lpstr>Německý a Besední (český dům)</vt:lpstr>
      <vt:lpstr>Masaryk v Brně 1928</vt:lpstr>
      <vt:lpstr>Tuřany</vt:lpstr>
      <vt:lpstr>Brněnské veletrhy</vt:lpstr>
      <vt:lpstr>Cejl - věznice</vt:lpstr>
      <vt:lpstr>Brněnská sídliště</vt:lpstr>
      <vt:lpstr>Vzácné návštěvy</vt:lpstr>
      <vt:lpstr>Nejvyšší budova ČR – AZ Tower</vt:lpstr>
      <vt:lpstr>Prezentace aplikace PowerPoint</vt:lpstr>
      <vt:lpstr>Prezentace aplikace PowerPoint</vt:lpstr>
      <vt:lpstr>Vila STIASSNY </vt:lpstr>
      <vt:lpstr>Jurkovičova vila</vt:lpstr>
      <vt:lpstr>Brněnská přehrada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Parlament CR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Jiří Mihola</dc:creator>
  <cp:lastModifiedBy>Jiří Mihola</cp:lastModifiedBy>
  <cp:revision>16</cp:revision>
  <dcterms:created xsi:type="dcterms:W3CDTF">2020-11-01T22:26:10Z</dcterms:created>
  <dcterms:modified xsi:type="dcterms:W3CDTF">2020-11-02T11:25:33Z</dcterms:modified>
</cp:coreProperties>
</file>