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4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6E6B71-5909-4710-A7AB-0BD79A6DC2C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936910-EB4E-4122-8F2F-35DE6593E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5ABF0-8463-497E-8FF3-FAA62B59295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D6B-7AE4-41EF-B1F1-06CBABB49FD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EAF0-20CF-4BCC-AF99-4F4EE70C3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6A1B-350D-4801-81F3-0EF3B480D9A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B5420-F623-470E-8EF8-2AFCC8FEFB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494CD-F674-4C90-A1F1-EAF1E0D6E0C8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804E-FEFB-4145-A818-47B23ABD92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0EA2C-D7A2-4EDE-BECD-AFCB1AE3A2E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3602-E8FE-4771-99C5-2074A3A239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BB762-A2E9-4955-BEAD-83DD0E4170C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3C16A-684A-49BE-8AD4-404719AE9E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82E69-2AEA-4732-A893-A4B9C96E34A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6B841-B94F-4C5E-A058-00827C558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88B0-5B00-4273-AF4D-18DB0DCF73E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FADCB-D9A5-4C08-B72C-62116A456B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14173-7B1D-4CD9-B598-E02251E4719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45E0-E532-4530-BCA3-215EFB4826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4B968-E1A3-494C-9137-D5B969922B43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6AD78-CCEE-4992-8259-31A793EC61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CAF60-56BB-4F12-97A7-5DB8120C783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2EB83-59F0-4A21-B2E0-795DBAA8FC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94DB-9DC8-41CE-821C-E8E26F18E36C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64C1C-5FB8-4681-88DA-78999F39B5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4A8E10-DF71-4DC3-B7A8-C2F9B81CC6CC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69C6DF-E2C9-41AC-AE11-8BA747CD9B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Sulfidy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1484313"/>
            <a:ext cx="84248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Chemickou strukturu sulfidů odvozujeme od molekuly sulfanu (sirovodíku).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55650" y="4221163"/>
            <a:ext cx="7345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Chemický vzorec sulfanu: </a:t>
            </a:r>
            <a:r>
              <a:rPr lang="cs-CZ" sz="3200" b="1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i="1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5288" y="692150"/>
            <a:ext cx="8569325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Od které sloučeniny odvozujeme chemickou strukturu sulfidů?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8313" y="2420938"/>
            <a:ext cx="86487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sulfan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(sirovodík)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39750" y="2852738"/>
            <a:ext cx="85058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Bezbarvý jedovatý plyn, zapáchající po zkažených vejcích.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68313" y="3789363"/>
            <a:ext cx="88011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vzorec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sulfanu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(sirovodíku) ?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68313" y="4868863"/>
            <a:ext cx="89535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vypadá struktura (stavba) molekuly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sulfanu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(sirovodíku) 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5300663"/>
            <a:ext cx="30956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sulfidů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vzorec SULFIDU SODNÉHO  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Podle známých pravidel anorganického názvosloví umístíme  do vzorce  na první místo značku prvku, který je v názvu na druhém místě a na druhé místo tentokrát značku síry: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atom síry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podle koncovky přídavného jména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</a:t>
            </a:r>
            <a:r>
              <a:rPr lang="cs-CZ" sz="20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atom prvního prvku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Oxidační čísla „padají“ ve vzorci do kříže, tzn.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sírou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sodíku a oxidační číslo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sodíkem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síry:</a:t>
            </a:r>
          </a:p>
          <a:p>
            <a:pPr marL="457200" indent="-45720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565400"/>
            <a:ext cx="2376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S</a:t>
            </a:r>
            <a:endParaRPr lang="cs-CZ" sz="3200" baseline="60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51275" y="4076700"/>
            <a:ext cx="2881313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3200" b="1" baseline="6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cs-CZ" sz="3200" b="1" baseline="6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 baseline="60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24300" y="5805488"/>
            <a:ext cx="25923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32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cs-CZ" sz="3200" baseline="-25000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sulfidů: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400" b="1" i="1" dirty="0" smtClean="0"/>
              <a:t>sulfid hořečnatý        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/>
              <a:t>sulfid hlinitý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/>
              <a:t>sulfid měďný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/>
              <a:t>sulfid </a:t>
            </a:r>
            <a:r>
              <a:rPr lang="cs-CZ" sz="2400" b="1" i="1" dirty="0" err="1" smtClean="0"/>
              <a:t>olovičitý</a:t>
            </a:r>
            <a:r>
              <a:rPr lang="cs-CZ" sz="2400" b="1" i="1" dirty="0" smtClean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/>
              <a:t>sulfid arseničný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/>
              <a:t>sulfid chromový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/>
              <a:t>sulfid manganistý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/>
              <a:t>sulfid osmičelý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76600" y="1412875"/>
            <a:ext cx="208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Mg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</a:t>
            </a:r>
            <a:endParaRPr lang="cs-CZ" sz="2400" b="1" i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76600" y="1844675"/>
            <a:ext cx="2735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Al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76600" y="2276475"/>
            <a:ext cx="2374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Cu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76600" y="2781300"/>
            <a:ext cx="2735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PbS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76600" y="3213100"/>
            <a:ext cx="280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As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76600" y="3644900"/>
            <a:ext cx="1871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CrS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348038" y="4076700"/>
            <a:ext cx="201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Mn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348038" y="4508500"/>
            <a:ext cx="194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OsS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048375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sulfidů ze vzorce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název následujícího sulfidu: 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WS</a:t>
            </a:r>
            <a:r>
              <a:rPr lang="cs-CZ" sz="32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tam, kde ho známe (nad síru):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určíme hodnotu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oxidačního čísla nad wolframem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můžeme sulfid </a:t>
            </a:r>
            <a:r>
              <a:rPr lang="cs-CZ" sz="20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pojmenovat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203575" y="2133600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200" b="1" baseline="-25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>
              <a:solidFill>
                <a:srgbClr val="D209E7"/>
              </a:solidFill>
              <a:latin typeface="Constantia" pitchFamily="18" charset="0"/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3213100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  •  (-II)   =   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-6</a:t>
            </a: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635375" y="4581525"/>
            <a:ext cx="1081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+6</a:t>
            </a: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331913" y="5949950"/>
            <a:ext cx="698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3200" b="1" baseline="6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+VI</a:t>
            </a:r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200" b="1" baseline="-25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-II   </a:t>
            </a:r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3200" b="1" baseline="6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Sulfid wolframový</a:t>
            </a:r>
            <a:endParaRPr lang="cs-CZ" sz="3200">
              <a:solidFill>
                <a:srgbClr val="D209E7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oxidů: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err="1" smtClean="0"/>
              <a:t>HgS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Ag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Sn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RuS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In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Re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MoS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08175" y="1557338"/>
            <a:ext cx="3600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sulfid rtuťnatý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331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sulfid stříbrný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sulfid cíničitý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sulfid vanadičný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908175" y="3573463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sulfid rutheničitý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908175" y="4076700"/>
            <a:ext cx="381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sulfid inditý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8175" y="4581525"/>
            <a:ext cx="396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sulfid rhenistý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613" y="5084763"/>
            <a:ext cx="40497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sulfid molybdenový</a:t>
            </a:r>
            <a:endParaRPr lang="cs-CZ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316</Words>
  <Application>Microsoft Office PowerPoint</Application>
  <PresentationFormat>Předvádění na obrazovce (4:3)</PresentationFormat>
  <Paragraphs>81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Sulfidy a jejich názvosloví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23</cp:revision>
  <dcterms:created xsi:type="dcterms:W3CDTF">2012-12-04T10:29:01Z</dcterms:created>
  <dcterms:modified xsi:type="dcterms:W3CDTF">2015-02-28T09:22:43Z</dcterms:modified>
</cp:coreProperties>
</file>