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4FD998-F6F1-A34A-1FB9-46C0C82BBE21}" v="1711" dt="2020-11-13T22:33:30.719"/>
    <p1510:client id="{BB55AEAD-B55A-4543-A8AB-C640BE9F17DA}" v="8" dt="2020-11-15T22:25:35.964"/>
    <p1510:client id="{E80EE9AF-6037-5DAE-9A3F-95F2E7647E0D}" v="365" dt="2020-11-13T21:13:16.613"/>
    <p1510:client id="{E815E02E-0DC7-47AC-AB5A-40B27DF18117}" v="35" dt="2020-11-12T20:07:16.8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elnícková Helena" userId="S::helena.zelnickova@cichnovabrno.cz::5cb660c8-2d5c-4472-aef8-f6dcf4087557" providerId="AD" clId="Web-{E815E02E-0DC7-47AC-AB5A-40B27DF18117}"/>
    <pc:docChg chg="addSld modSld">
      <pc:chgData name="Zelnícková Helena" userId="S::helena.zelnickova@cichnovabrno.cz::5cb660c8-2d5c-4472-aef8-f6dcf4087557" providerId="AD" clId="Web-{E815E02E-0DC7-47AC-AB5A-40B27DF18117}" dt="2020-11-12T20:07:16.866" v="34"/>
      <pc:docMkLst>
        <pc:docMk/>
      </pc:docMkLst>
      <pc:sldChg chg="delSp modSp">
        <pc:chgData name="Zelnícková Helena" userId="S::helena.zelnickova@cichnovabrno.cz::5cb660c8-2d5c-4472-aef8-f6dcf4087557" providerId="AD" clId="Web-{E815E02E-0DC7-47AC-AB5A-40B27DF18117}" dt="2020-11-12T20:07:16.866" v="34"/>
        <pc:sldMkLst>
          <pc:docMk/>
          <pc:sldMk cId="3799523001" sldId="256"/>
        </pc:sldMkLst>
        <pc:spChg chg="mod">
          <ac:chgData name="Zelnícková Helena" userId="S::helena.zelnickova@cichnovabrno.cz::5cb660c8-2d5c-4472-aef8-f6dcf4087557" providerId="AD" clId="Web-{E815E02E-0DC7-47AC-AB5A-40B27DF18117}" dt="2020-11-12T20:07:11.835" v="32" actId="14100"/>
          <ac:spMkLst>
            <pc:docMk/>
            <pc:sldMk cId="3799523001" sldId="256"/>
            <ac:spMk id="2" creationId="{00000000-0000-0000-0000-000000000000}"/>
          </ac:spMkLst>
        </pc:spChg>
        <pc:spChg chg="del mod">
          <ac:chgData name="Zelnícková Helena" userId="S::helena.zelnickova@cichnovabrno.cz::5cb660c8-2d5c-4472-aef8-f6dcf4087557" providerId="AD" clId="Web-{E815E02E-0DC7-47AC-AB5A-40B27DF18117}" dt="2020-11-12T20:07:16.866" v="34"/>
          <ac:spMkLst>
            <pc:docMk/>
            <pc:sldMk cId="3799523001" sldId="256"/>
            <ac:spMk id="3" creationId="{00000000-0000-0000-0000-000000000000}"/>
          </ac:spMkLst>
        </pc:spChg>
      </pc:sldChg>
      <pc:sldChg chg="new">
        <pc:chgData name="Zelnícková Helena" userId="S::helena.zelnickova@cichnovabrno.cz::5cb660c8-2d5c-4472-aef8-f6dcf4087557" providerId="AD" clId="Web-{E815E02E-0DC7-47AC-AB5A-40B27DF18117}" dt="2020-11-12T20:05:30.473" v="0"/>
        <pc:sldMkLst>
          <pc:docMk/>
          <pc:sldMk cId="1517961736" sldId="257"/>
        </pc:sldMkLst>
      </pc:sldChg>
    </pc:docChg>
  </pc:docChgLst>
  <pc:docChgLst>
    <pc:chgData name="Zelnícková Helena" userId="S::helena.zelnickova@cichnovabrno.cz::5cb660c8-2d5c-4472-aef8-f6dcf4087557" providerId="AD" clId="Web-{3E4FD998-F6F1-A34A-1FB9-46C0C82BBE21}"/>
    <pc:docChg chg="addSld modSld">
      <pc:chgData name="Zelnícková Helena" userId="S::helena.zelnickova@cichnovabrno.cz::5cb660c8-2d5c-4472-aef8-f6dcf4087557" providerId="AD" clId="Web-{3E4FD998-F6F1-A34A-1FB9-46C0C82BBE21}" dt="2020-11-13T22:33:30.719" v="1794" actId="20577"/>
      <pc:docMkLst>
        <pc:docMk/>
      </pc:docMkLst>
      <pc:sldChg chg="addSp delSp modSp">
        <pc:chgData name="Zelnícková Helena" userId="S::helena.zelnickova@cichnovabrno.cz::5cb660c8-2d5c-4472-aef8-f6dcf4087557" providerId="AD" clId="Web-{3E4FD998-F6F1-A34A-1FB9-46C0C82BBE21}" dt="2020-11-13T21:23:04.853" v="297"/>
        <pc:sldMkLst>
          <pc:docMk/>
          <pc:sldMk cId="3799523001" sldId="256"/>
        </pc:sldMkLst>
        <pc:spChg chg="mod">
          <ac:chgData name="Zelnícková Helena" userId="S::helena.zelnickova@cichnovabrno.cz::5cb660c8-2d5c-4472-aef8-f6dcf4087557" providerId="AD" clId="Web-{3E4FD998-F6F1-A34A-1FB9-46C0C82BBE21}" dt="2020-11-13T21:23:04.853" v="297"/>
          <ac:spMkLst>
            <pc:docMk/>
            <pc:sldMk cId="3799523001" sldId="256"/>
            <ac:spMk id="2" creationId="{00000000-0000-0000-0000-000000000000}"/>
          </ac:spMkLst>
        </pc:spChg>
        <pc:spChg chg="del">
          <ac:chgData name="Zelnícková Helena" userId="S::helena.zelnickova@cichnovabrno.cz::5cb660c8-2d5c-4472-aef8-f6dcf4087557" providerId="AD" clId="Web-{3E4FD998-F6F1-A34A-1FB9-46C0C82BBE21}" dt="2020-11-13T21:23:04.853" v="297"/>
          <ac:spMkLst>
            <pc:docMk/>
            <pc:sldMk cId="3799523001" sldId="256"/>
            <ac:spMk id="7" creationId="{C475749F-F487-4EFB-ABC7-C1359590EB76}"/>
          </ac:spMkLst>
        </pc:spChg>
        <pc:spChg chg="del">
          <ac:chgData name="Zelnícková Helena" userId="S::helena.zelnickova@cichnovabrno.cz::5cb660c8-2d5c-4472-aef8-f6dcf4087557" providerId="AD" clId="Web-{3E4FD998-F6F1-A34A-1FB9-46C0C82BBE21}" dt="2020-11-13T21:23:04.853" v="297"/>
          <ac:spMkLst>
            <pc:docMk/>
            <pc:sldMk cId="3799523001" sldId="256"/>
            <ac:spMk id="9" creationId="{F6285A5F-6712-47A0-8A11-F0DFF60D0D20}"/>
          </ac:spMkLst>
        </pc:spChg>
        <pc:spChg chg="del">
          <ac:chgData name="Zelnícková Helena" userId="S::helena.zelnickova@cichnovabrno.cz::5cb660c8-2d5c-4472-aef8-f6dcf4087557" providerId="AD" clId="Web-{3E4FD998-F6F1-A34A-1FB9-46C0C82BBE21}" dt="2020-11-13T21:23:04.853" v="297"/>
          <ac:spMkLst>
            <pc:docMk/>
            <pc:sldMk cId="3799523001" sldId="256"/>
            <ac:spMk id="11" creationId="{FA6F8ABB-6C5D-4349-9E1B-198D1ABFA804}"/>
          </ac:spMkLst>
        </pc:spChg>
        <pc:spChg chg="del">
          <ac:chgData name="Zelnícková Helena" userId="S::helena.zelnickova@cichnovabrno.cz::5cb660c8-2d5c-4472-aef8-f6dcf4087557" providerId="AD" clId="Web-{3E4FD998-F6F1-A34A-1FB9-46C0C82BBE21}" dt="2020-11-13T21:23:04.853" v="297"/>
          <ac:spMkLst>
            <pc:docMk/>
            <pc:sldMk cId="3799523001" sldId="256"/>
            <ac:spMk id="13" creationId="{B971ABA8-4CDB-4EEE-8C48-AA4FDB650782}"/>
          </ac:spMkLst>
        </pc:spChg>
        <pc:spChg chg="add">
          <ac:chgData name="Zelnícková Helena" userId="S::helena.zelnickova@cichnovabrno.cz::5cb660c8-2d5c-4472-aef8-f6dcf4087557" providerId="AD" clId="Web-{3E4FD998-F6F1-A34A-1FB9-46C0C82BBE21}" dt="2020-11-13T21:23:04.853" v="297"/>
          <ac:spMkLst>
            <pc:docMk/>
            <pc:sldMk cId="3799523001" sldId="256"/>
            <ac:spMk id="22" creationId="{FFD48BC7-DC40-47DE-87EE-9F4B6ECB9ABB}"/>
          </ac:spMkLst>
        </pc:spChg>
        <pc:spChg chg="add">
          <ac:chgData name="Zelnícková Helena" userId="S::helena.zelnickova@cichnovabrno.cz::5cb660c8-2d5c-4472-aef8-f6dcf4087557" providerId="AD" clId="Web-{3E4FD998-F6F1-A34A-1FB9-46C0C82BBE21}" dt="2020-11-13T21:23:04.853" v="297"/>
          <ac:spMkLst>
            <pc:docMk/>
            <pc:sldMk cId="3799523001" sldId="256"/>
            <ac:spMk id="24" creationId="{E502BBC7-2C76-46F3-BC24-5985BC13DB88}"/>
          </ac:spMkLst>
        </pc:spChg>
        <pc:spChg chg="add">
          <ac:chgData name="Zelnícková Helena" userId="S::helena.zelnickova@cichnovabrno.cz::5cb660c8-2d5c-4472-aef8-f6dcf4087557" providerId="AD" clId="Web-{3E4FD998-F6F1-A34A-1FB9-46C0C82BBE21}" dt="2020-11-13T21:23:04.853" v="297"/>
          <ac:spMkLst>
            <pc:docMk/>
            <pc:sldMk cId="3799523001" sldId="256"/>
            <ac:spMk id="26" creationId="{C7F28D52-2A5F-4D23-81AE-7CB8B591C7AF}"/>
          </ac:spMkLst>
        </pc:spChg>
        <pc:spChg chg="add">
          <ac:chgData name="Zelnícková Helena" userId="S::helena.zelnickova@cichnovabrno.cz::5cb660c8-2d5c-4472-aef8-f6dcf4087557" providerId="AD" clId="Web-{3E4FD998-F6F1-A34A-1FB9-46C0C82BBE21}" dt="2020-11-13T21:23:04.853" v="297"/>
          <ac:spMkLst>
            <pc:docMk/>
            <pc:sldMk cId="3799523001" sldId="256"/>
            <ac:spMk id="28" creationId="{3629484E-3792-4B3D-89AD-7C8A1ED0E0D4}"/>
          </ac:spMkLst>
        </pc:spChg>
        <pc:grpChg chg="del">
          <ac:chgData name="Zelnícková Helena" userId="S::helena.zelnickova@cichnovabrno.cz::5cb660c8-2d5c-4472-aef8-f6dcf4087557" providerId="AD" clId="Web-{3E4FD998-F6F1-A34A-1FB9-46C0C82BBE21}" dt="2020-11-13T21:23:04.853" v="297"/>
          <ac:grpSpMkLst>
            <pc:docMk/>
            <pc:sldMk cId="3799523001" sldId="256"/>
            <ac:grpSpMk id="15" creationId="{DAD463E1-6621-44B4-A995-C70A4631D388}"/>
          </ac:grpSpMkLst>
        </pc:grpChg>
      </pc:sldChg>
      <pc:sldChg chg="addSp delSp modSp mod setBg setClrOvrMap">
        <pc:chgData name="Zelnícková Helena" userId="S::helena.zelnickova@cichnovabrno.cz::5cb660c8-2d5c-4472-aef8-f6dcf4087557" providerId="AD" clId="Web-{3E4FD998-F6F1-A34A-1FB9-46C0C82BBE21}" dt="2020-11-13T22:14:56.260" v="1124" actId="20577"/>
        <pc:sldMkLst>
          <pc:docMk/>
          <pc:sldMk cId="1517961736" sldId="257"/>
        </pc:sldMkLst>
        <pc:spChg chg="mod ord">
          <ac:chgData name="Zelnícková Helena" userId="S::helena.zelnickova@cichnovabrno.cz::5cb660c8-2d5c-4472-aef8-f6dcf4087557" providerId="AD" clId="Web-{3E4FD998-F6F1-A34A-1FB9-46C0C82BBE21}" dt="2020-11-13T22:14:56.260" v="1124" actId="20577"/>
          <ac:spMkLst>
            <pc:docMk/>
            <pc:sldMk cId="1517961736" sldId="257"/>
            <ac:spMk id="2" creationId="{B090583B-B649-4734-B275-3BF33E3F22A6}"/>
          </ac:spMkLst>
        </pc:spChg>
        <pc:spChg chg="add del">
          <ac:chgData name="Zelnícková Helena" userId="S::helena.zelnickova@cichnovabrno.cz::5cb660c8-2d5c-4472-aef8-f6dcf4087557" providerId="AD" clId="Web-{3E4FD998-F6F1-A34A-1FB9-46C0C82BBE21}" dt="2020-11-13T21:15:50.922" v="8"/>
          <ac:spMkLst>
            <pc:docMk/>
            <pc:sldMk cId="1517961736" sldId="257"/>
            <ac:spMk id="9" creationId="{42285737-90EE-47DC-AC80-8AE156B11969}"/>
          </ac:spMkLst>
        </pc:spChg>
        <pc:spChg chg="add del">
          <ac:chgData name="Zelnícková Helena" userId="S::helena.zelnickova@cichnovabrno.cz::5cb660c8-2d5c-4472-aef8-f6dcf4087557" providerId="AD" clId="Web-{3E4FD998-F6F1-A34A-1FB9-46C0C82BBE21}" dt="2020-11-13T21:15:50.907" v="7"/>
          <ac:spMkLst>
            <pc:docMk/>
            <pc:sldMk cId="1517961736" sldId="257"/>
            <ac:spMk id="19" creationId="{A29398BB-6F62-472B-88B2-8D942FEBFB20}"/>
          </ac:spMkLst>
        </pc:spChg>
        <pc:spChg chg="add del">
          <ac:chgData name="Zelnícková Helena" userId="S::helena.zelnickova@cichnovabrno.cz::5cb660c8-2d5c-4472-aef8-f6dcf4087557" providerId="AD" clId="Web-{3E4FD998-F6F1-A34A-1FB9-46C0C82BBE21}" dt="2020-11-13T21:16:41.892" v="10"/>
          <ac:spMkLst>
            <pc:docMk/>
            <pc:sldMk cId="1517961736" sldId="257"/>
            <ac:spMk id="20" creationId="{026A84AF-6F58-471A-BF1F-10D8C03511C4}"/>
          </ac:spMkLst>
        </pc:spChg>
        <pc:spChg chg="add del">
          <ac:chgData name="Zelnícková Helena" userId="S::helena.zelnickova@cichnovabrno.cz::5cb660c8-2d5c-4472-aef8-f6dcf4087557" providerId="AD" clId="Web-{3E4FD998-F6F1-A34A-1FB9-46C0C82BBE21}" dt="2020-11-13T21:15:36.516" v="5"/>
          <ac:spMkLst>
            <pc:docMk/>
            <pc:sldMk cId="1517961736" sldId="257"/>
            <ac:spMk id="22" creationId="{B670DBD5-770C-4383-9F54-5B86E86BD5BB}"/>
          </ac:spMkLst>
        </pc:spChg>
        <pc:spChg chg="add del">
          <ac:chgData name="Zelnícková Helena" userId="S::helena.zelnickova@cichnovabrno.cz::5cb660c8-2d5c-4472-aef8-f6dcf4087557" providerId="AD" clId="Web-{3E4FD998-F6F1-A34A-1FB9-46C0C82BBE21}" dt="2020-11-13T21:15:50.907" v="7"/>
          <ac:spMkLst>
            <pc:docMk/>
            <pc:sldMk cId="1517961736" sldId="257"/>
            <ac:spMk id="24" creationId="{74F93062-C8C5-49C4-B90F-AA5653D572D2}"/>
          </ac:spMkLst>
        </pc:spChg>
        <pc:spChg chg="add">
          <ac:chgData name="Zelnícková Helena" userId="S::helena.zelnickova@cichnovabrno.cz::5cb660c8-2d5c-4472-aef8-f6dcf4087557" providerId="AD" clId="Web-{3E4FD998-F6F1-A34A-1FB9-46C0C82BBE21}" dt="2020-11-13T21:27:23.420" v="330"/>
          <ac:spMkLst>
            <pc:docMk/>
            <pc:sldMk cId="1517961736" sldId="257"/>
            <ac:spMk id="68" creationId="{46F7435D-E3DB-47B1-BA61-B00ACC83A9DE}"/>
          </ac:spMkLst>
        </pc:spChg>
        <pc:spChg chg="add del">
          <ac:chgData name="Zelnícková Helena" userId="S::helena.zelnickova@cichnovabrno.cz::5cb660c8-2d5c-4472-aef8-f6dcf4087557" providerId="AD" clId="Web-{3E4FD998-F6F1-A34A-1FB9-46C0C82BBE21}" dt="2020-11-13T21:23:22.150" v="298"/>
          <ac:spMkLst>
            <pc:docMk/>
            <pc:sldMk cId="1517961736" sldId="257"/>
            <ac:spMk id="71" creationId="{CF62D2A7-8207-488C-9F46-316BA81A16C8}"/>
          </ac:spMkLst>
        </pc:spChg>
        <pc:spChg chg="add">
          <ac:chgData name="Zelnícková Helena" userId="S::helena.zelnickova@cichnovabrno.cz::5cb660c8-2d5c-4472-aef8-f6dcf4087557" providerId="AD" clId="Web-{3E4FD998-F6F1-A34A-1FB9-46C0C82BBE21}" dt="2020-11-13T21:27:23.420" v="330"/>
          <ac:spMkLst>
            <pc:docMk/>
            <pc:sldMk cId="1517961736" sldId="257"/>
            <ac:spMk id="73" creationId="{F263A0B5-F8C4-4116-809F-78A768EA79A6}"/>
          </ac:spMkLst>
        </pc:spChg>
        <pc:spChg chg="add del">
          <ac:chgData name="Zelnícková Helena" userId="S::helena.zelnickova@cichnovabrno.cz::5cb660c8-2d5c-4472-aef8-f6dcf4087557" providerId="AD" clId="Web-{3E4FD998-F6F1-A34A-1FB9-46C0C82BBE21}" dt="2020-11-13T21:26:17.372" v="317"/>
          <ac:spMkLst>
            <pc:docMk/>
            <pc:sldMk cId="1517961736" sldId="257"/>
            <ac:spMk id="76" creationId="{8FC9BE17-9A7B-462D-AE50-3D8777387304}"/>
          </ac:spMkLst>
        </pc:spChg>
        <pc:spChg chg="add del">
          <ac:chgData name="Zelnícková Helena" userId="S::helena.zelnickova@cichnovabrno.cz::5cb660c8-2d5c-4472-aef8-f6dcf4087557" providerId="AD" clId="Web-{3E4FD998-F6F1-A34A-1FB9-46C0C82BBE21}" dt="2020-11-13T21:26:17.372" v="317"/>
          <ac:spMkLst>
            <pc:docMk/>
            <pc:sldMk cId="1517961736" sldId="257"/>
            <ac:spMk id="78" creationId="{3EBE8569-6AEC-4B8C-8D53-2DE337CDBA65}"/>
          </ac:spMkLst>
        </pc:spChg>
        <pc:spChg chg="add del">
          <ac:chgData name="Zelnícková Helena" userId="S::helena.zelnickova@cichnovabrno.cz::5cb660c8-2d5c-4472-aef8-f6dcf4087557" providerId="AD" clId="Web-{3E4FD998-F6F1-A34A-1FB9-46C0C82BBE21}" dt="2020-11-13T21:26:17.372" v="317"/>
          <ac:spMkLst>
            <pc:docMk/>
            <pc:sldMk cId="1517961736" sldId="257"/>
            <ac:spMk id="80" creationId="{55D4142C-5077-457F-A6AD-3FECFDB39685}"/>
          </ac:spMkLst>
        </pc:spChg>
        <pc:spChg chg="add del">
          <ac:chgData name="Zelnícková Helena" userId="S::helena.zelnickova@cichnovabrno.cz::5cb660c8-2d5c-4472-aef8-f6dcf4087557" providerId="AD" clId="Web-{3E4FD998-F6F1-A34A-1FB9-46C0C82BBE21}" dt="2020-11-13T21:26:17.372" v="317"/>
          <ac:spMkLst>
            <pc:docMk/>
            <pc:sldMk cId="1517961736" sldId="257"/>
            <ac:spMk id="82" creationId="{7A5F0580-5EE9-419F-96EE-B6529EF6E7D0}"/>
          </ac:spMkLst>
        </pc:spChg>
        <pc:grpChg chg="add del">
          <ac:chgData name="Zelnícková Helena" userId="S::helena.zelnickova@cichnovabrno.cz::5cb660c8-2d5c-4472-aef8-f6dcf4087557" providerId="AD" clId="Web-{3E4FD998-F6F1-A34A-1FB9-46C0C82BBE21}" dt="2020-11-13T21:15:50.922" v="8"/>
          <ac:grpSpMkLst>
            <pc:docMk/>
            <pc:sldMk cId="1517961736" sldId="257"/>
            <ac:grpSpMk id="11" creationId="{B57BDC17-F1B3-455F-BBF1-680AA1F25C06}"/>
          </ac:grpSpMkLst>
        </pc:grpChg>
        <pc:graphicFrameChg chg="mod ord modGraphic">
          <ac:chgData name="Zelnícková Helena" userId="S::helena.zelnickova@cichnovabrno.cz::5cb660c8-2d5c-4472-aef8-f6dcf4087557" providerId="AD" clId="Web-{3E4FD998-F6F1-A34A-1FB9-46C0C82BBE21}" dt="2020-11-13T21:27:23.420" v="330"/>
          <ac:graphicFrameMkLst>
            <pc:docMk/>
            <pc:sldMk cId="1517961736" sldId="257"/>
            <ac:graphicFrameMk id="4" creationId="{5E644405-EDE4-48C8-AE82-11D5D688B9B5}"/>
          </ac:graphicFrameMkLst>
        </pc:graphicFrameChg>
        <pc:picChg chg="add mod ord">
          <ac:chgData name="Zelnícková Helena" userId="S::helena.zelnickova@cichnovabrno.cz::5cb660c8-2d5c-4472-aef8-f6dcf4087557" providerId="AD" clId="Web-{3E4FD998-F6F1-A34A-1FB9-46C0C82BBE21}" dt="2020-11-13T21:27:23.420" v="330"/>
          <ac:picMkLst>
            <pc:docMk/>
            <pc:sldMk cId="1517961736" sldId="257"/>
            <ac:picMk id="66" creationId="{EAB4C01A-330C-4E8C-89F7-DCD50D046CAB}"/>
          </ac:picMkLst>
        </pc:picChg>
      </pc:sldChg>
      <pc:sldChg chg="addSp delSp modSp">
        <pc:chgData name="Zelnícková Helena" userId="S::helena.zelnickova@cichnovabrno.cz::5cb660c8-2d5c-4472-aef8-f6dcf4087557" providerId="AD" clId="Web-{3E4FD998-F6F1-A34A-1FB9-46C0C82BBE21}" dt="2020-11-13T21:25:36.106" v="316" actId="14100"/>
        <pc:sldMkLst>
          <pc:docMk/>
          <pc:sldMk cId="2542726617" sldId="258"/>
        </pc:sldMkLst>
        <pc:spChg chg="mod">
          <ac:chgData name="Zelnícková Helena" userId="S::helena.zelnickova@cichnovabrno.cz::5cb660c8-2d5c-4472-aef8-f6dcf4087557" providerId="AD" clId="Web-{3E4FD998-F6F1-A34A-1FB9-46C0C82BBE21}" dt="2020-11-13T21:25:36.106" v="316" actId="14100"/>
          <ac:spMkLst>
            <pc:docMk/>
            <pc:sldMk cId="2542726617" sldId="258"/>
            <ac:spMk id="2" creationId="{B8B850BF-B843-49B3-84E7-78DD30DA8F56}"/>
          </ac:spMkLst>
        </pc:spChg>
        <pc:spChg chg="del">
          <ac:chgData name="Zelnícková Helena" userId="S::helena.zelnickova@cichnovabrno.cz::5cb660c8-2d5c-4472-aef8-f6dcf4087557" providerId="AD" clId="Web-{3E4FD998-F6F1-A34A-1FB9-46C0C82BBE21}" dt="2020-11-13T21:14:53.452" v="3"/>
          <ac:spMkLst>
            <pc:docMk/>
            <pc:sldMk cId="2542726617" sldId="258"/>
            <ac:spMk id="22" creationId="{A93898FF-D987-4B0E-BFB4-85F5EB356D4D}"/>
          </ac:spMkLst>
        </pc:spChg>
        <pc:spChg chg="del">
          <ac:chgData name="Zelnícková Helena" userId="S::helena.zelnickova@cichnovabrno.cz::5cb660c8-2d5c-4472-aef8-f6dcf4087557" providerId="AD" clId="Web-{3E4FD998-F6F1-A34A-1FB9-46C0C82BBE21}" dt="2020-11-13T21:14:53.452" v="3"/>
          <ac:spMkLst>
            <pc:docMk/>
            <pc:sldMk cId="2542726617" sldId="258"/>
            <ac:spMk id="24" creationId="{8654E6D0-A14C-40BE-8E45-0815172668EC}"/>
          </ac:spMkLst>
        </pc:spChg>
        <pc:spChg chg="del">
          <ac:chgData name="Zelnícková Helena" userId="S::helena.zelnickova@cichnovabrno.cz::5cb660c8-2d5c-4472-aef8-f6dcf4087557" providerId="AD" clId="Web-{3E4FD998-F6F1-A34A-1FB9-46C0C82BBE21}" dt="2020-11-13T21:14:53.452" v="3"/>
          <ac:spMkLst>
            <pc:docMk/>
            <pc:sldMk cId="2542726617" sldId="258"/>
            <ac:spMk id="28" creationId="{A737E5B8-8F31-4942-B159-B213C4D6D830}"/>
          </ac:spMkLst>
        </pc:spChg>
        <pc:spChg chg="del">
          <ac:chgData name="Zelnícková Helena" userId="S::helena.zelnickova@cichnovabrno.cz::5cb660c8-2d5c-4472-aef8-f6dcf4087557" providerId="AD" clId="Web-{3E4FD998-F6F1-A34A-1FB9-46C0C82BBE21}" dt="2020-11-13T21:14:53.452" v="3"/>
          <ac:spMkLst>
            <pc:docMk/>
            <pc:sldMk cId="2542726617" sldId="258"/>
            <ac:spMk id="30" creationId="{42A4FC2C-047E-45A5-965D-8E1E3BF09BC6}"/>
          </ac:spMkLst>
        </pc:spChg>
        <pc:spChg chg="del">
          <ac:chgData name="Zelnícková Helena" userId="S::helena.zelnickova@cichnovabrno.cz::5cb660c8-2d5c-4472-aef8-f6dcf4087557" providerId="AD" clId="Web-{3E4FD998-F6F1-A34A-1FB9-46C0C82BBE21}" dt="2020-11-13T21:14:53.452" v="3"/>
          <ac:spMkLst>
            <pc:docMk/>
            <pc:sldMk cId="2542726617" sldId="258"/>
            <ac:spMk id="32" creationId="{78F530DA-C7D1-4968-8F8A-8700C2BB2A49}"/>
          </ac:spMkLst>
        </pc:spChg>
        <pc:spChg chg="add del">
          <ac:chgData name="Zelnícková Helena" userId="S::helena.zelnickova@cichnovabrno.cz::5cb660c8-2d5c-4472-aef8-f6dcf4087557" providerId="AD" clId="Web-{3E4FD998-F6F1-A34A-1FB9-46C0C82BBE21}" dt="2020-11-13T21:17:04.345" v="15"/>
          <ac:spMkLst>
            <pc:docMk/>
            <pc:sldMk cId="2542726617" sldId="258"/>
            <ac:spMk id="37" creationId="{B670DBD5-770C-4383-9F54-5B86E86BD5BB}"/>
          </ac:spMkLst>
        </pc:spChg>
        <pc:spChg chg="add del">
          <ac:chgData name="Zelnícková Helena" userId="S::helena.zelnickova@cichnovabrno.cz::5cb660c8-2d5c-4472-aef8-f6dcf4087557" providerId="AD" clId="Web-{3E4FD998-F6F1-A34A-1FB9-46C0C82BBE21}" dt="2020-11-13T21:25:26.684" v="314"/>
          <ac:spMkLst>
            <pc:docMk/>
            <pc:sldMk cId="2542726617" sldId="258"/>
            <ac:spMk id="42" creationId="{B547373F-AF2E-4907-B442-9F902B387FD0}"/>
          </ac:spMkLst>
        </pc:spChg>
        <pc:spChg chg="add">
          <ac:chgData name="Zelnícková Helena" userId="S::helena.zelnickova@cichnovabrno.cz::5cb660c8-2d5c-4472-aef8-f6dcf4087557" providerId="AD" clId="Web-{3E4FD998-F6F1-A34A-1FB9-46C0C82BBE21}" dt="2020-11-13T21:25:26.684" v="314"/>
          <ac:spMkLst>
            <pc:docMk/>
            <pc:sldMk cId="2542726617" sldId="258"/>
            <ac:spMk id="67" creationId="{F56F5174-31D9-4DBB-AAB7-A1FD7BDB1352}"/>
          </ac:spMkLst>
        </pc:spChg>
        <pc:spChg chg="add">
          <ac:chgData name="Zelnícková Helena" userId="S::helena.zelnickova@cichnovabrno.cz::5cb660c8-2d5c-4472-aef8-f6dcf4087557" providerId="AD" clId="Web-{3E4FD998-F6F1-A34A-1FB9-46C0C82BBE21}" dt="2020-11-13T21:25:26.684" v="314"/>
          <ac:spMkLst>
            <pc:docMk/>
            <pc:sldMk cId="2542726617" sldId="258"/>
            <ac:spMk id="71" creationId="{F9A95BEE-6BB1-4A28-A8E6-A34B2E42EF87}"/>
          </ac:spMkLst>
        </pc:spChg>
        <pc:graphicFrameChg chg="mod ord modGraphic">
          <ac:chgData name="Zelnícková Helena" userId="S::helena.zelnickova@cichnovabrno.cz::5cb660c8-2d5c-4472-aef8-f6dcf4087557" providerId="AD" clId="Web-{3E4FD998-F6F1-A34A-1FB9-46C0C82BBE21}" dt="2020-11-13T21:25:32.621" v="315" actId="14100"/>
          <ac:graphicFrameMkLst>
            <pc:docMk/>
            <pc:sldMk cId="2542726617" sldId="258"/>
            <ac:graphicFrameMk id="4" creationId="{C1BDC4A9-655A-4814-BC76-971D3C38C82F}"/>
          </ac:graphicFrameMkLst>
        </pc:graphicFrameChg>
        <pc:picChg chg="del">
          <ac:chgData name="Zelnícková Helena" userId="S::helena.zelnickova@cichnovabrno.cz::5cb660c8-2d5c-4472-aef8-f6dcf4087557" providerId="AD" clId="Web-{3E4FD998-F6F1-A34A-1FB9-46C0C82BBE21}" dt="2020-11-13T21:14:53.452" v="3"/>
          <ac:picMkLst>
            <pc:docMk/>
            <pc:sldMk cId="2542726617" sldId="258"/>
            <ac:picMk id="26" creationId="{5516C1EB-8D62-4BF0-92B5-02E6AE43B1F3}"/>
          </ac:picMkLst>
        </pc:picChg>
        <pc:picChg chg="add mod">
          <ac:chgData name="Zelnícková Helena" userId="S::helena.zelnickova@cichnovabrno.cz::5cb660c8-2d5c-4472-aef8-f6dcf4087557" providerId="AD" clId="Web-{3E4FD998-F6F1-A34A-1FB9-46C0C82BBE21}" dt="2020-11-13T21:25:26.684" v="314"/>
          <ac:picMkLst>
            <pc:docMk/>
            <pc:sldMk cId="2542726617" sldId="258"/>
            <ac:picMk id="62" creationId="{CEA2B654-EC41-4209-8FC2-FD34ED41B7C9}"/>
          </ac:picMkLst>
        </pc:picChg>
        <pc:picChg chg="add">
          <ac:chgData name="Zelnícková Helena" userId="S::helena.zelnickova@cichnovabrno.cz::5cb660c8-2d5c-4472-aef8-f6dcf4087557" providerId="AD" clId="Web-{3E4FD998-F6F1-A34A-1FB9-46C0C82BBE21}" dt="2020-11-13T21:25:26.684" v="314"/>
          <ac:picMkLst>
            <pc:docMk/>
            <pc:sldMk cId="2542726617" sldId="258"/>
            <ac:picMk id="69" creationId="{AE113210-7872-481A-ADE6-3A05CCAF5EB2}"/>
          </ac:picMkLst>
        </pc:picChg>
      </pc:sldChg>
      <pc:sldChg chg="addSp delSp modSp mod setBg setClrOvrMap">
        <pc:chgData name="Zelnícková Helena" userId="S::helena.zelnickova@cichnovabrno.cz::5cb660c8-2d5c-4472-aef8-f6dcf4087557" providerId="AD" clId="Web-{3E4FD998-F6F1-A34A-1FB9-46C0C82BBE21}" dt="2020-11-13T21:33:53.912" v="394" actId="20577"/>
        <pc:sldMkLst>
          <pc:docMk/>
          <pc:sldMk cId="363408698" sldId="259"/>
        </pc:sldMkLst>
        <pc:spChg chg="mod ord">
          <ac:chgData name="Zelnícková Helena" userId="S::helena.zelnickova@cichnovabrno.cz::5cb660c8-2d5c-4472-aef8-f6dcf4087557" providerId="AD" clId="Web-{3E4FD998-F6F1-A34A-1FB9-46C0C82BBE21}" dt="2020-11-13T21:33:53.912" v="394" actId="20577"/>
          <ac:spMkLst>
            <pc:docMk/>
            <pc:sldMk cId="363408698" sldId="259"/>
            <ac:spMk id="2" creationId="{7372D073-E880-451E-8F6A-0333BCDF818A}"/>
          </ac:spMkLst>
        </pc:spChg>
        <pc:spChg chg="add del">
          <ac:chgData name="Zelnícková Helena" userId="S::helena.zelnickova@cichnovabrno.cz::5cb660c8-2d5c-4472-aef8-f6dcf4087557" providerId="AD" clId="Web-{3E4FD998-F6F1-A34A-1FB9-46C0C82BBE21}" dt="2020-11-13T21:22:52.009" v="296"/>
          <ac:spMkLst>
            <pc:docMk/>
            <pc:sldMk cId="363408698" sldId="259"/>
            <ac:spMk id="10" creationId="{CF62D2A7-8207-488C-9F46-316BA81A16C8}"/>
          </ac:spMkLst>
        </pc:spChg>
        <pc:spChg chg="add del">
          <ac:chgData name="Zelnícková Helena" userId="S::helena.zelnickova@cichnovabrno.cz::5cb660c8-2d5c-4472-aef8-f6dcf4087557" providerId="AD" clId="Web-{3E4FD998-F6F1-A34A-1FB9-46C0C82BBE21}" dt="2020-11-13T21:28:39.609" v="333"/>
          <ac:spMkLst>
            <pc:docMk/>
            <pc:sldMk cId="363408698" sldId="259"/>
            <ac:spMk id="15" creationId="{FCEC2294-5A7B-45E5-9251-C1AA89F4ADCF}"/>
          </ac:spMkLst>
        </pc:spChg>
        <pc:spChg chg="add del">
          <ac:chgData name="Zelnícková Helena" userId="S::helena.zelnickova@cichnovabrno.cz::5cb660c8-2d5c-4472-aef8-f6dcf4087557" providerId="AD" clId="Web-{3E4FD998-F6F1-A34A-1FB9-46C0C82BBE21}" dt="2020-11-13T21:31:51.941" v="360"/>
          <ac:spMkLst>
            <pc:docMk/>
            <pc:sldMk cId="363408698" sldId="259"/>
            <ac:spMk id="81" creationId="{231BF440-39FA-4087-84CC-2EEC0BBDAF29}"/>
          </ac:spMkLst>
        </pc:spChg>
        <pc:spChg chg="add del">
          <ac:chgData name="Zelnícková Helena" userId="S::helena.zelnickova@cichnovabrno.cz::5cb660c8-2d5c-4472-aef8-f6dcf4087557" providerId="AD" clId="Web-{3E4FD998-F6F1-A34A-1FB9-46C0C82BBE21}" dt="2020-11-13T21:31:51.941" v="360"/>
          <ac:spMkLst>
            <pc:docMk/>
            <pc:sldMk cId="363408698" sldId="259"/>
            <ac:spMk id="83" creationId="{F04E4CBA-303B-48BD-8451-C2701CB0EEBF}"/>
          </ac:spMkLst>
        </pc:spChg>
        <pc:spChg chg="add del">
          <ac:chgData name="Zelnícková Helena" userId="S::helena.zelnickova@cichnovabrno.cz::5cb660c8-2d5c-4472-aef8-f6dcf4087557" providerId="AD" clId="Web-{3E4FD998-F6F1-A34A-1FB9-46C0C82BBE21}" dt="2020-11-13T21:31:51.941" v="360"/>
          <ac:spMkLst>
            <pc:docMk/>
            <pc:sldMk cId="363408698" sldId="259"/>
            <ac:spMk id="85" creationId="{F6CA58B3-AFCC-4A40-9882-50D5080879B0}"/>
          </ac:spMkLst>
        </pc:spChg>
        <pc:spChg chg="add del">
          <ac:chgData name="Zelnícková Helena" userId="S::helena.zelnickova@cichnovabrno.cz::5cb660c8-2d5c-4472-aef8-f6dcf4087557" providerId="AD" clId="Web-{3E4FD998-F6F1-A34A-1FB9-46C0C82BBE21}" dt="2020-11-13T21:31:51.941" v="360"/>
          <ac:spMkLst>
            <pc:docMk/>
            <pc:sldMk cId="363408698" sldId="259"/>
            <ac:spMk id="87" creationId="{75C56826-D4E5-42ED-8529-079651CB3005}"/>
          </ac:spMkLst>
        </pc:spChg>
        <pc:spChg chg="add del">
          <ac:chgData name="Zelnícková Helena" userId="S::helena.zelnickova@cichnovabrno.cz::5cb660c8-2d5c-4472-aef8-f6dcf4087557" providerId="AD" clId="Web-{3E4FD998-F6F1-A34A-1FB9-46C0C82BBE21}" dt="2020-11-13T21:31:51.941" v="360"/>
          <ac:spMkLst>
            <pc:docMk/>
            <pc:sldMk cId="363408698" sldId="259"/>
            <ac:spMk id="89" creationId="{82095FCE-EF05-4443-B97A-85DEE3A5CA17}"/>
          </ac:spMkLst>
        </pc:spChg>
        <pc:spChg chg="add del">
          <ac:chgData name="Zelnícková Helena" userId="S::helena.zelnickova@cichnovabrno.cz::5cb660c8-2d5c-4472-aef8-f6dcf4087557" providerId="AD" clId="Web-{3E4FD998-F6F1-A34A-1FB9-46C0C82BBE21}" dt="2020-11-13T21:31:51.941" v="360"/>
          <ac:spMkLst>
            <pc:docMk/>
            <pc:sldMk cId="363408698" sldId="259"/>
            <ac:spMk id="91" creationId="{CA00AE6B-AA30-4CF8-BA6F-339B780AD76C}"/>
          </ac:spMkLst>
        </pc:spChg>
        <pc:graphicFrameChg chg="mod modGraphic">
          <ac:chgData name="Zelnícková Helena" userId="S::helena.zelnickova@cichnovabrno.cz::5cb660c8-2d5c-4472-aef8-f6dcf4087557" providerId="AD" clId="Web-{3E4FD998-F6F1-A34A-1FB9-46C0C82BBE21}" dt="2020-11-13T21:31:51.941" v="360"/>
          <ac:graphicFrameMkLst>
            <pc:docMk/>
            <pc:sldMk cId="363408698" sldId="259"/>
            <ac:graphicFrameMk id="4" creationId="{EC125FFC-01F6-4839-A43D-6F35B3D5E92B}"/>
          </ac:graphicFrameMkLst>
        </pc:graphicFrameChg>
        <pc:picChg chg="add mod">
          <ac:chgData name="Zelnícková Helena" userId="S::helena.zelnickova@cichnovabrno.cz::5cb660c8-2d5c-4472-aef8-f6dcf4087557" providerId="AD" clId="Web-{3E4FD998-F6F1-A34A-1FB9-46C0C82BBE21}" dt="2020-11-13T21:28:39.609" v="333"/>
          <ac:picMkLst>
            <pc:docMk/>
            <pc:sldMk cId="363408698" sldId="259"/>
            <ac:picMk id="6" creationId="{A9CE1AD3-A7A4-447E-BB56-FA102504DB3F}"/>
          </ac:picMkLst>
        </pc:picChg>
        <pc:picChg chg="add mod ord">
          <ac:chgData name="Zelnícková Helena" userId="S::helena.zelnickova@cichnovabrno.cz::5cb660c8-2d5c-4472-aef8-f6dcf4087557" providerId="AD" clId="Web-{3E4FD998-F6F1-A34A-1FB9-46C0C82BBE21}" dt="2020-11-13T21:28:39.609" v="333"/>
          <ac:picMkLst>
            <pc:docMk/>
            <pc:sldMk cId="363408698" sldId="259"/>
            <ac:picMk id="76" creationId="{B2A1E7C4-5804-456F-B2CF-27E5CD2A2935}"/>
          </ac:picMkLst>
        </pc:picChg>
        <pc:cxnChg chg="add del">
          <ac:chgData name="Zelnícková Helena" userId="S::helena.zelnickova@cichnovabrno.cz::5cb660c8-2d5c-4472-aef8-f6dcf4087557" providerId="AD" clId="Web-{3E4FD998-F6F1-A34A-1FB9-46C0C82BBE21}" dt="2020-11-13T21:28:39.609" v="333"/>
          <ac:cxnSpMkLst>
            <pc:docMk/>
            <pc:sldMk cId="363408698" sldId="259"/>
            <ac:cxnSpMk id="17" creationId="{67182200-4859-4C8D-BCBB-55B245C28BA3}"/>
          </ac:cxnSpMkLst>
        </pc:cxnChg>
      </pc:sldChg>
      <pc:sldChg chg="addSp delSp modSp new mod setBg">
        <pc:chgData name="Zelnícková Helena" userId="S::helena.zelnickova@cichnovabrno.cz::5cb660c8-2d5c-4472-aef8-f6dcf4087557" providerId="AD" clId="Web-{3E4FD998-F6F1-A34A-1FB9-46C0C82BBE21}" dt="2020-11-13T21:32:47.067" v="370" actId="14100"/>
        <pc:sldMkLst>
          <pc:docMk/>
          <pc:sldMk cId="305815715" sldId="260"/>
        </pc:sldMkLst>
        <pc:spChg chg="del mod">
          <ac:chgData name="Zelnícková Helena" userId="S::helena.zelnickova@cichnovabrno.cz::5cb660c8-2d5c-4472-aef8-f6dcf4087557" providerId="AD" clId="Web-{3E4FD998-F6F1-A34A-1FB9-46C0C82BBE21}" dt="2020-11-13T21:31:00.346" v="352"/>
          <ac:spMkLst>
            <pc:docMk/>
            <pc:sldMk cId="305815715" sldId="260"/>
            <ac:spMk id="2" creationId="{0913DD58-FFCE-419B-A69F-91D710697DBC}"/>
          </ac:spMkLst>
        </pc:spChg>
        <pc:spChg chg="del">
          <ac:chgData name="Zelnícková Helena" userId="S::helena.zelnickova@cichnovabrno.cz::5cb660c8-2d5c-4472-aef8-f6dcf4087557" providerId="AD" clId="Web-{3E4FD998-F6F1-A34A-1FB9-46C0C82BBE21}" dt="2020-11-13T21:18:10.519" v="27"/>
          <ac:spMkLst>
            <pc:docMk/>
            <pc:sldMk cId="305815715" sldId="260"/>
            <ac:spMk id="3" creationId="{5A1D27E7-F9EB-41D8-AC5F-99B478CCC724}"/>
          </ac:spMkLst>
        </pc:spChg>
        <pc:spChg chg="add del">
          <ac:chgData name="Zelnícková Helena" userId="S::helena.zelnickova@cichnovabrno.cz::5cb660c8-2d5c-4472-aef8-f6dcf4087557" providerId="AD" clId="Web-{3E4FD998-F6F1-A34A-1FB9-46C0C82BBE21}" dt="2020-11-13T21:30:51.924" v="350"/>
          <ac:spMkLst>
            <pc:docMk/>
            <pc:sldMk cId="305815715" sldId="260"/>
            <ac:spMk id="116" creationId="{6B5E2835-4E47-45B3-9CFE-732FF7B05472}"/>
          </ac:spMkLst>
        </pc:spChg>
        <pc:spChg chg="add del">
          <ac:chgData name="Zelnícková Helena" userId="S::helena.zelnickova@cichnovabrno.cz::5cb660c8-2d5c-4472-aef8-f6dcf4087557" providerId="AD" clId="Web-{3E4FD998-F6F1-A34A-1FB9-46C0C82BBE21}" dt="2020-11-13T21:30:51.924" v="350"/>
          <ac:spMkLst>
            <pc:docMk/>
            <pc:sldMk cId="305815715" sldId="260"/>
            <ac:spMk id="118" creationId="{5B45AD5D-AA52-4F7B-9362-576A39AD9E09}"/>
          </ac:spMkLst>
        </pc:spChg>
        <pc:spChg chg="add del">
          <ac:chgData name="Zelnícková Helena" userId="S::helena.zelnickova@cichnovabrno.cz::5cb660c8-2d5c-4472-aef8-f6dcf4087557" providerId="AD" clId="Web-{3E4FD998-F6F1-A34A-1FB9-46C0C82BBE21}" dt="2020-11-13T21:30:51.924" v="350"/>
          <ac:spMkLst>
            <pc:docMk/>
            <pc:sldMk cId="305815715" sldId="260"/>
            <ac:spMk id="120" creationId="{AEDD7960-4866-4399-BEF6-DD1431AB4E34}"/>
          </ac:spMkLst>
        </pc:spChg>
        <pc:spChg chg="add del">
          <ac:chgData name="Zelnícková Helena" userId="S::helena.zelnickova@cichnovabrno.cz::5cb660c8-2d5c-4472-aef8-f6dcf4087557" providerId="AD" clId="Web-{3E4FD998-F6F1-A34A-1FB9-46C0C82BBE21}" dt="2020-11-13T21:30:51.924" v="350"/>
          <ac:spMkLst>
            <pc:docMk/>
            <pc:sldMk cId="305815715" sldId="260"/>
            <ac:spMk id="122" creationId="{55D4142C-5077-457F-A6AD-3FECFDB39685}"/>
          </ac:spMkLst>
        </pc:spChg>
        <pc:spChg chg="add del">
          <ac:chgData name="Zelnícková Helena" userId="S::helena.zelnickova@cichnovabrno.cz::5cb660c8-2d5c-4472-aef8-f6dcf4087557" providerId="AD" clId="Web-{3E4FD998-F6F1-A34A-1FB9-46C0C82BBE21}" dt="2020-11-13T21:30:51.924" v="350"/>
          <ac:spMkLst>
            <pc:docMk/>
            <pc:sldMk cId="305815715" sldId="260"/>
            <ac:spMk id="124" creationId="{7A5F0580-5EE9-419F-96EE-B6529EF6E7D0}"/>
          </ac:spMkLst>
        </pc:spChg>
        <pc:spChg chg="add del">
          <ac:chgData name="Zelnícková Helena" userId="S::helena.zelnickova@cichnovabrno.cz::5cb660c8-2d5c-4472-aef8-f6dcf4087557" providerId="AD" clId="Web-{3E4FD998-F6F1-A34A-1FB9-46C0C82BBE21}" dt="2020-11-13T21:32:04.004" v="361"/>
          <ac:spMkLst>
            <pc:docMk/>
            <pc:sldMk cId="305815715" sldId="260"/>
            <ac:spMk id="126" creationId="{3D752CF2-2291-40B5-B462-C17B174C10BC}"/>
          </ac:spMkLst>
        </pc:spChg>
        <pc:spChg chg="add">
          <ac:chgData name="Zelnícková Helena" userId="S::helena.zelnickova@cichnovabrno.cz::5cb660c8-2d5c-4472-aef8-f6dcf4087557" providerId="AD" clId="Web-{3E4FD998-F6F1-A34A-1FB9-46C0C82BBE21}" dt="2020-11-13T21:32:04.004" v="361"/>
          <ac:spMkLst>
            <pc:docMk/>
            <pc:sldMk cId="305815715" sldId="260"/>
            <ac:spMk id="190" creationId="{560AFAAC-EA6C-45A9-9E03-C9C9F0193B4F}"/>
          </ac:spMkLst>
        </pc:spChg>
        <pc:spChg chg="add">
          <ac:chgData name="Zelnícková Helena" userId="S::helena.zelnickova@cichnovabrno.cz::5cb660c8-2d5c-4472-aef8-f6dcf4087557" providerId="AD" clId="Web-{3E4FD998-F6F1-A34A-1FB9-46C0C82BBE21}" dt="2020-11-13T21:32:04.004" v="361"/>
          <ac:spMkLst>
            <pc:docMk/>
            <pc:sldMk cId="305815715" sldId="260"/>
            <ac:spMk id="192" creationId="{83549E37-C86B-4401-90BD-D8BF83859F14}"/>
          </ac:spMkLst>
        </pc:spChg>
        <pc:spChg chg="add">
          <ac:chgData name="Zelnícková Helena" userId="S::helena.zelnickova@cichnovabrno.cz::5cb660c8-2d5c-4472-aef8-f6dcf4087557" providerId="AD" clId="Web-{3E4FD998-F6F1-A34A-1FB9-46C0C82BBE21}" dt="2020-11-13T21:32:04.004" v="361"/>
          <ac:spMkLst>
            <pc:docMk/>
            <pc:sldMk cId="305815715" sldId="260"/>
            <ac:spMk id="194" creationId="{8A17784E-76D8-4521-A77D-0D2EBB923004}"/>
          </ac:spMkLst>
        </pc:spChg>
        <pc:spChg chg="add">
          <ac:chgData name="Zelnícková Helena" userId="S::helena.zelnickova@cichnovabrno.cz::5cb660c8-2d5c-4472-aef8-f6dcf4087557" providerId="AD" clId="Web-{3E4FD998-F6F1-A34A-1FB9-46C0C82BBE21}" dt="2020-11-13T21:32:04.004" v="361"/>
          <ac:spMkLst>
            <pc:docMk/>
            <pc:sldMk cId="305815715" sldId="260"/>
            <ac:spMk id="321" creationId="{C0036C6B-F09C-4EAB-AE02-8D056EE74856}"/>
          </ac:spMkLst>
        </pc:spChg>
        <pc:spChg chg="add">
          <ac:chgData name="Zelnícková Helena" userId="S::helena.zelnickova@cichnovabrno.cz::5cb660c8-2d5c-4472-aef8-f6dcf4087557" providerId="AD" clId="Web-{3E4FD998-F6F1-A34A-1FB9-46C0C82BBE21}" dt="2020-11-13T21:32:04.004" v="361"/>
          <ac:spMkLst>
            <pc:docMk/>
            <pc:sldMk cId="305815715" sldId="260"/>
            <ac:spMk id="323" creationId="{FC8D5885-2804-4D3C-BE31-902E4D3279B0}"/>
          </ac:spMkLst>
        </pc:spChg>
        <pc:spChg chg="add del">
          <ac:chgData name="Zelnícková Helena" userId="S::helena.zelnickova@cichnovabrno.cz::5cb660c8-2d5c-4472-aef8-f6dcf4087557" providerId="AD" clId="Web-{3E4FD998-F6F1-A34A-1FB9-46C0C82BBE21}" dt="2020-11-13T21:31:24.597" v="358"/>
          <ac:spMkLst>
            <pc:docMk/>
            <pc:sldMk cId="305815715" sldId="260"/>
            <ac:spMk id="2097" creationId="{50E4C519-FBE9-4ABE-A8F9-C2CBE326932F}"/>
          </ac:spMkLst>
        </pc:spChg>
        <pc:spChg chg="add del">
          <ac:chgData name="Zelnícková Helena" userId="S::helena.zelnickova@cichnovabrno.cz::5cb660c8-2d5c-4472-aef8-f6dcf4087557" providerId="AD" clId="Web-{3E4FD998-F6F1-A34A-1FB9-46C0C82BBE21}" dt="2020-11-13T21:31:24.597" v="358"/>
          <ac:spMkLst>
            <pc:docMk/>
            <pc:sldMk cId="305815715" sldId="260"/>
            <ac:spMk id="2098" creationId="{80EC29FB-299E-49F3-8C7B-01199632A30F}"/>
          </ac:spMkLst>
        </pc:spChg>
        <pc:spChg chg="add del">
          <ac:chgData name="Zelnícková Helena" userId="S::helena.zelnickova@cichnovabrno.cz::5cb660c8-2d5c-4472-aef8-f6dcf4087557" providerId="AD" clId="Web-{3E4FD998-F6F1-A34A-1FB9-46C0C82BBE21}" dt="2020-11-13T21:31:24.597" v="358"/>
          <ac:spMkLst>
            <pc:docMk/>
            <pc:sldMk cId="305815715" sldId="260"/>
            <ac:spMk id="2099" creationId="{C29A2522-B27A-45C5-897B-79A1407D159A}"/>
          </ac:spMkLst>
        </pc:spChg>
        <pc:spChg chg="add del">
          <ac:chgData name="Zelnícková Helena" userId="S::helena.zelnickova@cichnovabrno.cz::5cb660c8-2d5c-4472-aef8-f6dcf4087557" providerId="AD" clId="Web-{3E4FD998-F6F1-A34A-1FB9-46C0C82BBE21}" dt="2020-11-13T21:31:24.597" v="358"/>
          <ac:spMkLst>
            <pc:docMk/>
            <pc:sldMk cId="305815715" sldId="260"/>
            <ac:spMk id="2100" creationId="{98E79BE4-34FE-485A-98A5-92CE8F7C4743}"/>
          </ac:spMkLst>
        </pc:spChg>
        <pc:spChg chg="add del">
          <ac:chgData name="Zelnícková Helena" userId="S::helena.zelnickova@cichnovabrno.cz::5cb660c8-2d5c-4472-aef8-f6dcf4087557" providerId="AD" clId="Web-{3E4FD998-F6F1-A34A-1FB9-46C0C82BBE21}" dt="2020-11-13T21:31:24.597" v="358"/>
          <ac:spMkLst>
            <pc:docMk/>
            <pc:sldMk cId="305815715" sldId="260"/>
            <ac:spMk id="2101" creationId="{7A5F0580-5EE9-419F-96EE-B6529EF6E7D0}"/>
          </ac:spMkLst>
        </pc:spChg>
        <pc:spChg chg="add del">
          <ac:chgData name="Zelnícková Helena" userId="S::helena.zelnickova@cichnovabrno.cz::5cb660c8-2d5c-4472-aef8-f6dcf4087557" providerId="AD" clId="Web-{3E4FD998-F6F1-A34A-1FB9-46C0C82BBE21}" dt="2020-11-13T21:31:24.503" v="357"/>
          <ac:spMkLst>
            <pc:docMk/>
            <pc:sldMk cId="305815715" sldId="260"/>
            <ac:spMk id="2103" creationId="{B50AB553-2A96-4A92-96F2-93548E096954}"/>
          </ac:spMkLst>
        </pc:spChg>
        <pc:spChg chg="add del">
          <ac:chgData name="Zelnícková Helena" userId="S::helena.zelnickova@cichnovabrno.cz::5cb660c8-2d5c-4472-aef8-f6dcf4087557" providerId="AD" clId="Web-{3E4FD998-F6F1-A34A-1FB9-46C0C82BBE21}" dt="2020-11-13T21:32:04.004" v="361"/>
          <ac:spMkLst>
            <pc:docMk/>
            <pc:sldMk cId="305815715" sldId="260"/>
            <ac:spMk id="2104" creationId="{F94AA2BD-2E3F-4B1D-8127-5744B8115311}"/>
          </ac:spMkLst>
        </pc:spChg>
        <pc:spChg chg="add del">
          <ac:chgData name="Zelnícková Helena" userId="S::helena.zelnickova@cichnovabrno.cz::5cb660c8-2d5c-4472-aef8-f6dcf4087557" providerId="AD" clId="Web-{3E4FD998-F6F1-A34A-1FB9-46C0C82BBE21}" dt="2020-11-13T21:32:04.004" v="361"/>
          <ac:spMkLst>
            <pc:docMk/>
            <pc:sldMk cId="305815715" sldId="260"/>
            <ac:spMk id="2105" creationId="{4BD02261-2DC8-4AA8-9E16-7751AE892445}"/>
          </ac:spMkLst>
        </pc:spChg>
        <pc:graphicFrameChg chg="add mod ord modGraphic">
          <ac:chgData name="Zelnícková Helena" userId="S::helena.zelnickova@cichnovabrno.cz::5cb660c8-2d5c-4472-aef8-f6dcf4087557" providerId="AD" clId="Web-{3E4FD998-F6F1-A34A-1FB9-46C0C82BBE21}" dt="2020-11-13T21:32:47.067" v="370" actId="14100"/>
          <ac:graphicFrameMkLst>
            <pc:docMk/>
            <pc:sldMk cId="305815715" sldId="260"/>
            <ac:graphicFrameMk id="4" creationId="{1F9C02B3-C175-4955-A059-2A565B0EFA42}"/>
          </ac:graphicFrameMkLst>
        </pc:graphicFrameChg>
        <pc:picChg chg="add mod ord">
          <ac:chgData name="Zelnícková Helena" userId="S::helena.zelnickova@cichnovabrno.cz::5cb660c8-2d5c-4472-aef8-f6dcf4087557" providerId="AD" clId="Web-{3E4FD998-F6F1-A34A-1FB9-46C0C82BBE21}" dt="2020-11-13T21:32:04.004" v="361"/>
          <ac:picMkLst>
            <pc:docMk/>
            <pc:sldMk cId="305815715" sldId="260"/>
            <ac:picMk id="2095" creationId="{F88E6549-F6AB-4B9E-861C-18FB5D9C3120}"/>
          </ac:picMkLst>
        </pc:picChg>
      </pc:sldChg>
      <pc:sldChg chg="addSp delSp modSp new mod setBg">
        <pc:chgData name="Zelnícková Helena" userId="S::helena.zelnickova@cichnovabrno.cz::5cb660c8-2d5c-4472-aef8-f6dcf4087557" providerId="AD" clId="Web-{3E4FD998-F6F1-A34A-1FB9-46C0C82BBE21}" dt="2020-11-13T21:42:20.831" v="563" actId="14100"/>
        <pc:sldMkLst>
          <pc:docMk/>
          <pc:sldMk cId="4270598476" sldId="261"/>
        </pc:sldMkLst>
        <pc:spChg chg="mod ord">
          <ac:chgData name="Zelnícková Helena" userId="S::helena.zelnickova@cichnovabrno.cz::5cb660c8-2d5c-4472-aef8-f6dcf4087557" providerId="AD" clId="Web-{3E4FD998-F6F1-A34A-1FB9-46C0C82BBE21}" dt="2020-11-13T21:42:08.924" v="559" actId="14100"/>
          <ac:spMkLst>
            <pc:docMk/>
            <pc:sldMk cId="4270598476" sldId="261"/>
            <ac:spMk id="2" creationId="{3004F9AC-9C0E-4C1E-B7BE-C4078BBB0EDC}"/>
          </ac:spMkLst>
        </pc:spChg>
        <pc:spChg chg="del mod">
          <ac:chgData name="Zelnícková Helena" userId="S::helena.zelnickova@cichnovabrno.cz::5cb660c8-2d5c-4472-aef8-f6dcf4087557" providerId="AD" clId="Web-{3E4FD998-F6F1-A34A-1FB9-46C0C82BBE21}" dt="2020-11-13T21:38:03.871" v="431"/>
          <ac:spMkLst>
            <pc:docMk/>
            <pc:sldMk cId="4270598476" sldId="261"/>
            <ac:spMk id="3" creationId="{03382DD5-E026-4E97-8309-B72093AD7D61}"/>
          </ac:spMkLst>
        </pc:spChg>
        <pc:spChg chg="add del">
          <ac:chgData name="Zelnícková Helena" userId="S::helena.zelnickova@cichnovabrno.cz::5cb660c8-2d5c-4472-aef8-f6dcf4087557" providerId="AD" clId="Web-{3E4FD998-F6F1-A34A-1FB9-46C0C82BBE21}" dt="2020-11-13T21:41:59.158" v="557"/>
          <ac:spMkLst>
            <pc:docMk/>
            <pc:sldMk cId="4270598476" sldId="261"/>
            <ac:spMk id="92" creationId="{4038CB10-1F5C-4D54-9DF7-12586DE5B007}"/>
          </ac:spMkLst>
        </pc:spChg>
        <pc:spChg chg="add del">
          <ac:chgData name="Zelnícková Helena" userId="S::helena.zelnickova@cichnovabrno.cz::5cb660c8-2d5c-4472-aef8-f6dcf4087557" providerId="AD" clId="Web-{3E4FD998-F6F1-A34A-1FB9-46C0C82BBE21}" dt="2020-11-13T21:41:59.158" v="557"/>
          <ac:spMkLst>
            <pc:docMk/>
            <pc:sldMk cId="4270598476" sldId="261"/>
            <ac:spMk id="94" creationId="{73ED6512-6858-4552-B699-9A97FE9A4EA2}"/>
          </ac:spMkLst>
        </pc:spChg>
        <pc:spChg chg="add">
          <ac:chgData name="Zelnícková Helena" userId="S::helena.zelnickova@cichnovabrno.cz::5cb660c8-2d5c-4472-aef8-f6dcf4087557" providerId="AD" clId="Web-{3E4FD998-F6F1-A34A-1FB9-46C0C82BBE21}" dt="2020-11-13T21:41:59.158" v="557"/>
          <ac:spMkLst>
            <pc:docMk/>
            <pc:sldMk cId="4270598476" sldId="261"/>
            <ac:spMk id="156" creationId="{8FC9BE17-9A7B-462D-AE50-3D8777387304}"/>
          </ac:spMkLst>
        </pc:spChg>
        <pc:spChg chg="add">
          <ac:chgData name="Zelnícková Helena" userId="S::helena.zelnickova@cichnovabrno.cz::5cb660c8-2d5c-4472-aef8-f6dcf4087557" providerId="AD" clId="Web-{3E4FD998-F6F1-A34A-1FB9-46C0C82BBE21}" dt="2020-11-13T21:41:59.158" v="557"/>
          <ac:spMkLst>
            <pc:docMk/>
            <pc:sldMk cId="4270598476" sldId="261"/>
            <ac:spMk id="158" creationId="{3EBE8569-6AEC-4B8C-8D53-2DE337CDBA65}"/>
          </ac:spMkLst>
        </pc:spChg>
        <pc:spChg chg="add">
          <ac:chgData name="Zelnícková Helena" userId="S::helena.zelnickova@cichnovabrno.cz::5cb660c8-2d5c-4472-aef8-f6dcf4087557" providerId="AD" clId="Web-{3E4FD998-F6F1-A34A-1FB9-46C0C82BBE21}" dt="2020-11-13T21:41:59.158" v="557"/>
          <ac:spMkLst>
            <pc:docMk/>
            <pc:sldMk cId="4270598476" sldId="261"/>
            <ac:spMk id="160" creationId="{55D4142C-5077-457F-A6AD-3FECFDB39685}"/>
          </ac:spMkLst>
        </pc:spChg>
        <pc:spChg chg="add">
          <ac:chgData name="Zelnícková Helena" userId="S::helena.zelnickova@cichnovabrno.cz::5cb660c8-2d5c-4472-aef8-f6dcf4087557" providerId="AD" clId="Web-{3E4FD998-F6F1-A34A-1FB9-46C0C82BBE21}" dt="2020-11-13T21:41:59.158" v="557"/>
          <ac:spMkLst>
            <pc:docMk/>
            <pc:sldMk cId="4270598476" sldId="261"/>
            <ac:spMk id="162" creationId="{7A5F0580-5EE9-419F-96EE-B6529EF6E7D0}"/>
          </ac:spMkLst>
        </pc:spChg>
        <pc:graphicFrameChg chg="add mod ord modGraphic">
          <ac:chgData name="Zelnícková Helena" userId="S::helena.zelnickova@cichnovabrno.cz::5cb660c8-2d5c-4472-aef8-f6dcf4087557" providerId="AD" clId="Web-{3E4FD998-F6F1-A34A-1FB9-46C0C82BBE21}" dt="2020-11-13T21:42:20.831" v="563" actId="14100"/>
          <ac:graphicFrameMkLst>
            <pc:docMk/>
            <pc:sldMk cId="4270598476" sldId="261"/>
            <ac:graphicFrameMk id="4" creationId="{806F26DB-946C-42D1-9EDD-F49D70F836D0}"/>
          </ac:graphicFrameMkLst>
        </pc:graphicFrameChg>
        <pc:picChg chg="add mod">
          <ac:chgData name="Zelnícková Helena" userId="S::helena.zelnickova@cichnovabrno.cz::5cb660c8-2d5c-4472-aef8-f6dcf4087557" providerId="AD" clId="Web-{3E4FD998-F6F1-A34A-1FB9-46C0C82BBE21}" dt="2020-11-13T21:41:59.158" v="557"/>
          <ac:picMkLst>
            <pc:docMk/>
            <pc:sldMk cId="4270598476" sldId="261"/>
            <ac:picMk id="663" creationId="{B78BA11F-4430-49FC-9A83-59128B88334D}"/>
          </ac:picMkLst>
        </pc:picChg>
      </pc:sldChg>
      <pc:sldChg chg="addSp delSp modSp new mod setBg setClrOvrMap">
        <pc:chgData name="Zelnícková Helena" userId="S::helena.zelnickova@cichnovabrno.cz::5cb660c8-2d5c-4472-aef8-f6dcf4087557" providerId="AD" clId="Web-{3E4FD998-F6F1-A34A-1FB9-46C0C82BBE21}" dt="2020-11-13T21:50:31.044" v="856" actId="14100"/>
        <pc:sldMkLst>
          <pc:docMk/>
          <pc:sldMk cId="3791520088" sldId="262"/>
        </pc:sldMkLst>
        <pc:spChg chg="mod ord">
          <ac:chgData name="Zelnícková Helena" userId="S::helena.zelnickova@cichnovabrno.cz::5cb660c8-2d5c-4472-aef8-f6dcf4087557" providerId="AD" clId="Web-{3E4FD998-F6F1-A34A-1FB9-46C0C82BBE21}" dt="2020-11-13T21:50:12.903" v="851"/>
          <ac:spMkLst>
            <pc:docMk/>
            <pc:sldMk cId="3791520088" sldId="262"/>
            <ac:spMk id="2" creationId="{B9464F1D-C729-4DDD-9D79-0BB68539F4D9}"/>
          </ac:spMkLst>
        </pc:spChg>
        <pc:spChg chg="del mod">
          <ac:chgData name="Zelnícková Helena" userId="S::helena.zelnickova@cichnovabrno.cz::5cb660c8-2d5c-4472-aef8-f6dcf4087557" providerId="AD" clId="Web-{3E4FD998-F6F1-A34A-1FB9-46C0C82BBE21}" dt="2020-11-13T21:42:47.331" v="589"/>
          <ac:spMkLst>
            <pc:docMk/>
            <pc:sldMk cId="3791520088" sldId="262"/>
            <ac:spMk id="3" creationId="{E10201B8-A4DE-42F5-8B82-89600352680E}"/>
          </ac:spMkLst>
        </pc:spChg>
        <pc:spChg chg="add del">
          <ac:chgData name="Zelnícková Helena" userId="S::helena.zelnickova@cichnovabrno.cz::5cb660c8-2d5c-4472-aef8-f6dcf4087557" providerId="AD" clId="Web-{3E4FD998-F6F1-A34A-1FB9-46C0C82BBE21}" dt="2020-11-13T21:48:57.824" v="840"/>
          <ac:spMkLst>
            <pc:docMk/>
            <pc:sldMk cId="3791520088" sldId="262"/>
            <ac:spMk id="102" creationId="{F94AA2BD-2E3F-4B1D-8127-5744B8115311}"/>
          </ac:spMkLst>
        </pc:spChg>
        <pc:spChg chg="add del">
          <ac:chgData name="Zelnícková Helena" userId="S::helena.zelnickova@cichnovabrno.cz::5cb660c8-2d5c-4472-aef8-f6dcf4087557" providerId="AD" clId="Web-{3E4FD998-F6F1-A34A-1FB9-46C0C82BBE21}" dt="2020-11-13T21:48:57.824" v="840"/>
          <ac:spMkLst>
            <pc:docMk/>
            <pc:sldMk cId="3791520088" sldId="262"/>
            <ac:spMk id="104" creationId="{4BD02261-2DC8-4AA8-9E16-7751AE892445}"/>
          </ac:spMkLst>
        </pc:spChg>
        <pc:spChg chg="add del">
          <ac:chgData name="Zelnícková Helena" userId="S::helena.zelnickova@cichnovabrno.cz::5cb660c8-2d5c-4472-aef8-f6dcf4087557" providerId="AD" clId="Web-{3E4FD998-F6F1-A34A-1FB9-46C0C82BBE21}" dt="2020-11-13T21:48:57.824" v="840"/>
          <ac:spMkLst>
            <pc:docMk/>
            <pc:sldMk cId="3791520088" sldId="262"/>
            <ac:spMk id="106" creationId="{3D752CF2-2291-40B5-B462-C17B174C10BC}"/>
          </ac:spMkLst>
        </pc:spChg>
        <pc:spChg chg="add del">
          <ac:chgData name="Zelnícková Helena" userId="S::helena.zelnickova@cichnovabrno.cz::5cb660c8-2d5c-4472-aef8-f6dcf4087557" providerId="AD" clId="Web-{3E4FD998-F6F1-A34A-1FB9-46C0C82BBE21}" dt="2020-11-13T21:49:26.402" v="846"/>
          <ac:spMkLst>
            <pc:docMk/>
            <pc:sldMk cId="3791520088" sldId="262"/>
            <ac:spMk id="166" creationId="{B4147794-66B7-4CDE-BC75-BBDC48B2FCEB}"/>
          </ac:spMkLst>
        </pc:spChg>
        <pc:spChg chg="add del">
          <ac:chgData name="Zelnícková Helena" userId="S::helena.zelnickova@cichnovabrno.cz::5cb660c8-2d5c-4472-aef8-f6dcf4087557" providerId="AD" clId="Web-{3E4FD998-F6F1-A34A-1FB9-46C0C82BBE21}" dt="2020-11-13T21:49:26.402" v="846"/>
          <ac:spMkLst>
            <pc:docMk/>
            <pc:sldMk cId="3791520088" sldId="262"/>
            <ac:spMk id="168" creationId="{41202E79-1236-4DF8-9921-F47A0B079C13}"/>
          </ac:spMkLst>
        </pc:spChg>
        <pc:spChg chg="add del">
          <ac:chgData name="Zelnícková Helena" userId="S::helena.zelnickova@cichnovabrno.cz::5cb660c8-2d5c-4472-aef8-f6dcf4087557" providerId="AD" clId="Web-{3E4FD998-F6F1-A34A-1FB9-46C0C82BBE21}" dt="2020-11-13T21:50:12.903" v="851"/>
          <ac:spMkLst>
            <pc:docMk/>
            <pc:sldMk cId="3791520088" sldId="262"/>
            <ac:spMk id="192" creationId="{B50AB553-2A96-4A92-96F2-93548E096954}"/>
          </ac:spMkLst>
        </pc:spChg>
        <pc:spChg chg="add">
          <ac:chgData name="Zelnícková Helena" userId="S::helena.zelnickova@cichnovabrno.cz::5cb660c8-2d5c-4472-aef8-f6dcf4087557" providerId="AD" clId="Web-{3E4FD998-F6F1-A34A-1FB9-46C0C82BBE21}" dt="2020-11-13T21:50:12.903" v="851"/>
          <ac:spMkLst>
            <pc:docMk/>
            <pc:sldMk cId="3791520088" sldId="262"/>
            <ac:spMk id="2531" creationId="{9228552E-C8B1-4A80-8448-0787CE0FC704}"/>
          </ac:spMkLst>
        </pc:spChg>
        <pc:graphicFrameChg chg="add mod ord modGraphic">
          <ac:chgData name="Zelnícková Helena" userId="S::helena.zelnickova@cichnovabrno.cz::5cb660c8-2d5c-4472-aef8-f6dcf4087557" providerId="AD" clId="Web-{3E4FD998-F6F1-A34A-1FB9-46C0C82BBE21}" dt="2020-11-13T21:50:31.044" v="856" actId="14100"/>
          <ac:graphicFrameMkLst>
            <pc:docMk/>
            <pc:sldMk cId="3791520088" sldId="262"/>
            <ac:graphicFrameMk id="4" creationId="{7C035E82-4D51-4DF5-B65C-CC31CB6D15AF}"/>
          </ac:graphicFrameMkLst>
        </pc:graphicFrameChg>
        <pc:picChg chg="add mod">
          <ac:chgData name="Zelnícková Helena" userId="S::helena.zelnickova@cichnovabrno.cz::5cb660c8-2d5c-4472-aef8-f6dcf4087557" providerId="AD" clId="Web-{3E4FD998-F6F1-A34A-1FB9-46C0C82BBE21}" dt="2020-11-13T21:50:12.903" v="851"/>
          <ac:picMkLst>
            <pc:docMk/>
            <pc:sldMk cId="3791520088" sldId="262"/>
            <ac:picMk id="2529" creationId="{8D4FBD6E-0ED3-4410-9DEB-DFEE3237903B}"/>
          </ac:picMkLst>
        </pc:picChg>
      </pc:sldChg>
      <pc:sldChg chg="addSp delSp modSp new mod setBg">
        <pc:chgData name="Zelnícková Helena" userId="S::helena.zelnickova@cichnovabrno.cz::5cb660c8-2d5c-4472-aef8-f6dcf4087557" providerId="AD" clId="Web-{3E4FD998-F6F1-A34A-1FB9-46C0C82BBE21}" dt="2020-11-13T22:13:03.617" v="1120" actId="20577"/>
        <pc:sldMkLst>
          <pc:docMk/>
          <pc:sldMk cId="3196613339" sldId="263"/>
        </pc:sldMkLst>
        <pc:spChg chg="mod">
          <ac:chgData name="Zelnícková Helena" userId="S::helena.zelnickova@cichnovabrno.cz::5cb660c8-2d5c-4472-aef8-f6dcf4087557" providerId="AD" clId="Web-{3E4FD998-F6F1-A34A-1FB9-46C0C82BBE21}" dt="2020-11-13T22:12:36.117" v="1115" actId="14100"/>
          <ac:spMkLst>
            <pc:docMk/>
            <pc:sldMk cId="3196613339" sldId="263"/>
            <ac:spMk id="2" creationId="{FBD19D65-46D9-4975-AB1D-6978CF9CADC4}"/>
          </ac:spMkLst>
        </pc:spChg>
        <pc:spChg chg="del mod">
          <ac:chgData name="Zelnícková Helena" userId="S::helena.zelnickova@cichnovabrno.cz::5cb660c8-2d5c-4472-aef8-f6dcf4087557" providerId="AD" clId="Web-{3E4FD998-F6F1-A34A-1FB9-46C0C82BBE21}" dt="2020-11-13T21:51:46.889" v="890"/>
          <ac:spMkLst>
            <pc:docMk/>
            <pc:sldMk cId="3196613339" sldId="263"/>
            <ac:spMk id="3" creationId="{2B1DAB31-A2F2-41FF-BBC8-A2918228A8C4}"/>
          </ac:spMkLst>
        </pc:spChg>
        <pc:spChg chg="add del">
          <ac:chgData name="Zelnícková Helena" userId="S::helena.zelnickova@cichnovabrno.cz::5cb660c8-2d5c-4472-aef8-f6dcf4087557" providerId="AD" clId="Web-{3E4FD998-F6F1-A34A-1FB9-46C0C82BBE21}" dt="2020-11-13T22:12:09.679" v="1112"/>
          <ac:spMkLst>
            <pc:docMk/>
            <pc:sldMk cId="3196613339" sldId="263"/>
            <ac:spMk id="9" creationId="{D55CD764-972B-4CA5-A885-53E55C63E174}"/>
          </ac:spMkLst>
        </pc:spChg>
        <pc:spChg chg="add del">
          <ac:chgData name="Zelnícková Helena" userId="S::helena.zelnickova@cichnovabrno.cz::5cb660c8-2d5c-4472-aef8-f6dcf4087557" providerId="AD" clId="Web-{3E4FD998-F6F1-A34A-1FB9-46C0C82BBE21}" dt="2020-11-13T22:12:09.679" v="1112"/>
          <ac:spMkLst>
            <pc:docMk/>
            <pc:sldMk cId="3196613339" sldId="263"/>
            <ac:spMk id="11" creationId="{34165AB3-7006-4430-BCE3-25476BE13322}"/>
          </ac:spMkLst>
        </pc:spChg>
        <pc:spChg chg="add del">
          <ac:chgData name="Zelnícková Helena" userId="S::helena.zelnickova@cichnovabrno.cz::5cb660c8-2d5c-4472-aef8-f6dcf4087557" providerId="AD" clId="Web-{3E4FD998-F6F1-A34A-1FB9-46C0C82BBE21}" dt="2020-11-13T22:12:09.679" v="1112"/>
          <ac:spMkLst>
            <pc:docMk/>
            <pc:sldMk cId="3196613339" sldId="263"/>
            <ac:spMk id="35" creationId="{E3E51905-F374-4E1A-97CF-B741584B74D5}"/>
          </ac:spMkLst>
        </pc:spChg>
        <pc:spChg chg="add">
          <ac:chgData name="Zelnícková Helena" userId="S::helena.zelnickova@cichnovabrno.cz::5cb660c8-2d5c-4472-aef8-f6dcf4087557" providerId="AD" clId="Web-{3E4FD998-F6F1-A34A-1FB9-46C0C82BBE21}" dt="2020-11-13T22:12:09.679" v="1112"/>
          <ac:spMkLst>
            <pc:docMk/>
            <pc:sldMk cId="3196613339" sldId="263"/>
            <ac:spMk id="40" creationId="{55666830-9A19-4E01-8505-D6C7F9AC5665}"/>
          </ac:spMkLst>
        </pc:spChg>
        <pc:spChg chg="add">
          <ac:chgData name="Zelnícková Helena" userId="S::helena.zelnickova@cichnovabrno.cz::5cb660c8-2d5c-4472-aef8-f6dcf4087557" providerId="AD" clId="Web-{3E4FD998-F6F1-A34A-1FB9-46C0C82BBE21}" dt="2020-11-13T22:12:09.679" v="1112"/>
          <ac:spMkLst>
            <pc:docMk/>
            <pc:sldMk cId="3196613339" sldId="263"/>
            <ac:spMk id="42" creationId="{AE9FC877-7FB6-4D22-9988-35420644E202}"/>
          </ac:spMkLst>
        </pc:spChg>
        <pc:spChg chg="add">
          <ac:chgData name="Zelnícková Helena" userId="S::helena.zelnickova@cichnovabrno.cz::5cb660c8-2d5c-4472-aef8-f6dcf4087557" providerId="AD" clId="Web-{3E4FD998-F6F1-A34A-1FB9-46C0C82BBE21}" dt="2020-11-13T22:12:09.679" v="1112"/>
          <ac:spMkLst>
            <pc:docMk/>
            <pc:sldMk cId="3196613339" sldId="263"/>
            <ac:spMk id="44" creationId="{E41809D1-F12E-46BB-B804-5F209D325E8B}"/>
          </ac:spMkLst>
        </pc:spChg>
        <pc:spChg chg="add">
          <ac:chgData name="Zelnícková Helena" userId="S::helena.zelnickova@cichnovabrno.cz::5cb660c8-2d5c-4472-aef8-f6dcf4087557" providerId="AD" clId="Web-{3E4FD998-F6F1-A34A-1FB9-46C0C82BBE21}" dt="2020-11-13T22:12:09.679" v="1112"/>
          <ac:spMkLst>
            <pc:docMk/>
            <pc:sldMk cId="3196613339" sldId="263"/>
            <ac:spMk id="46" creationId="{AF2F604E-43BE-4DC3-B983-E071523364F8}"/>
          </ac:spMkLst>
        </pc:spChg>
        <pc:spChg chg="add">
          <ac:chgData name="Zelnícková Helena" userId="S::helena.zelnickova@cichnovabrno.cz::5cb660c8-2d5c-4472-aef8-f6dcf4087557" providerId="AD" clId="Web-{3E4FD998-F6F1-A34A-1FB9-46C0C82BBE21}" dt="2020-11-13T22:12:09.679" v="1112"/>
          <ac:spMkLst>
            <pc:docMk/>
            <pc:sldMk cId="3196613339" sldId="263"/>
            <ac:spMk id="48" creationId="{08C9B587-E65E-4B52-B37C-ABEBB6E87928}"/>
          </ac:spMkLst>
        </pc:spChg>
        <pc:grpChg chg="add del">
          <ac:chgData name="Zelnícková Helena" userId="S::helena.zelnickova@cichnovabrno.cz::5cb660c8-2d5c-4472-aef8-f6dcf4087557" providerId="AD" clId="Web-{3E4FD998-F6F1-A34A-1FB9-46C0C82BBE21}" dt="2020-11-13T22:12:09.679" v="1112"/>
          <ac:grpSpMkLst>
            <pc:docMk/>
            <pc:sldMk cId="3196613339" sldId="263"/>
            <ac:grpSpMk id="13" creationId="{22725F33-435F-480E-996D-205671CDC409}"/>
          </ac:grpSpMkLst>
        </pc:grpChg>
        <pc:graphicFrameChg chg="add mod ord modGraphic">
          <ac:chgData name="Zelnícková Helena" userId="S::helena.zelnickova@cichnovabrno.cz::5cb660c8-2d5c-4472-aef8-f6dcf4087557" providerId="AD" clId="Web-{3E4FD998-F6F1-A34A-1FB9-46C0C82BBE21}" dt="2020-11-13T22:13:03.617" v="1120" actId="20577"/>
          <ac:graphicFrameMkLst>
            <pc:docMk/>
            <pc:sldMk cId="3196613339" sldId="263"/>
            <ac:graphicFrameMk id="4" creationId="{81CC8288-865E-44D3-B1F5-2E1D533E69C9}"/>
          </ac:graphicFrameMkLst>
        </pc:graphicFrameChg>
      </pc:sldChg>
      <pc:sldChg chg="addSp delSp modSp new mod setBg">
        <pc:chgData name="Zelnícková Helena" userId="S::helena.zelnickova@cichnovabrno.cz::5cb660c8-2d5c-4472-aef8-f6dcf4087557" providerId="AD" clId="Web-{3E4FD998-F6F1-A34A-1FB9-46C0C82BBE21}" dt="2020-11-13T22:29:47.136" v="1776" actId="14100"/>
        <pc:sldMkLst>
          <pc:docMk/>
          <pc:sldMk cId="2564607819" sldId="264"/>
        </pc:sldMkLst>
        <pc:spChg chg="mod">
          <ac:chgData name="Zelnícková Helena" userId="S::helena.zelnickova@cichnovabrno.cz::5cb660c8-2d5c-4472-aef8-f6dcf4087557" providerId="AD" clId="Web-{3E4FD998-F6F1-A34A-1FB9-46C0C82BBE21}" dt="2020-11-13T22:29:47.136" v="1776" actId="14100"/>
          <ac:spMkLst>
            <pc:docMk/>
            <pc:sldMk cId="2564607819" sldId="264"/>
            <ac:spMk id="2" creationId="{516D539F-DBAB-4EA1-BB15-7090A651D6ED}"/>
          </ac:spMkLst>
        </pc:spChg>
        <pc:spChg chg="del mod">
          <ac:chgData name="Zelnícková Helena" userId="S::helena.zelnickova@cichnovabrno.cz::5cb660c8-2d5c-4472-aef8-f6dcf4087557" providerId="AD" clId="Web-{3E4FD998-F6F1-A34A-1FB9-46C0C82BBE21}" dt="2020-11-13T22:17:16.450" v="1187"/>
          <ac:spMkLst>
            <pc:docMk/>
            <pc:sldMk cId="2564607819" sldId="264"/>
            <ac:spMk id="3" creationId="{BBF7351F-DB7C-4376-8F7F-D7BA347C6354}"/>
          </ac:spMkLst>
        </pc:spChg>
        <pc:spChg chg="add">
          <ac:chgData name="Zelnícková Helena" userId="S::helena.zelnickova@cichnovabrno.cz::5cb660c8-2d5c-4472-aef8-f6dcf4087557" providerId="AD" clId="Web-{3E4FD998-F6F1-A34A-1FB9-46C0C82BBE21}" dt="2020-11-13T22:23:15.817" v="1473"/>
          <ac:spMkLst>
            <pc:docMk/>
            <pc:sldMk cId="2564607819" sldId="264"/>
            <ac:spMk id="9" creationId="{DCC231C8-C761-4B31-9B1C-C6D19248C6B3}"/>
          </ac:spMkLst>
        </pc:spChg>
        <pc:graphicFrameChg chg="add mod ord modGraphic">
          <ac:chgData name="Zelnícková Helena" userId="S::helena.zelnickova@cichnovabrno.cz::5cb660c8-2d5c-4472-aef8-f6dcf4087557" providerId="AD" clId="Web-{3E4FD998-F6F1-A34A-1FB9-46C0C82BBE21}" dt="2020-11-13T22:23:54.536" v="1481" actId="14100"/>
          <ac:graphicFrameMkLst>
            <pc:docMk/>
            <pc:sldMk cId="2564607819" sldId="264"/>
            <ac:graphicFrameMk id="4" creationId="{D8483BE6-5348-448C-B622-6001D939A49A}"/>
          </ac:graphicFrameMkLst>
        </pc:graphicFrameChg>
      </pc:sldChg>
      <pc:sldChg chg="addSp delSp modSp new mod setBg">
        <pc:chgData name="Zelnícková Helena" userId="S::helena.zelnickova@cichnovabrno.cz::5cb660c8-2d5c-4472-aef8-f6dcf4087557" providerId="AD" clId="Web-{3E4FD998-F6F1-A34A-1FB9-46C0C82BBE21}" dt="2020-11-13T22:25:51.070" v="1534"/>
        <pc:sldMkLst>
          <pc:docMk/>
          <pc:sldMk cId="228161484" sldId="265"/>
        </pc:sldMkLst>
        <pc:spChg chg="mod">
          <ac:chgData name="Zelnícková Helena" userId="S::helena.zelnickova@cichnovabrno.cz::5cb660c8-2d5c-4472-aef8-f6dcf4087557" providerId="AD" clId="Web-{3E4FD998-F6F1-A34A-1FB9-46C0C82BBE21}" dt="2020-11-13T22:25:51.070" v="1534"/>
          <ac:spMkLst>
            <pc:docMk/>
            <pc:sldMk cId="228161484" sldId="265"/>
            <ac:spMk id="2" creationId="{0F97EB42-AAE8-458A-ACE4-ED74810A2B7F}"/>
          </ac:spMkLst>
        </pc:spChg>
        <pc:spChg chg="del mod">
          <ac:chgData name="Zelnícková Helena" userId="S::helena.zelnickova@cichnovabrno.cz::5cb660c8-2d5c-4472-aef8-f6dcf4087557" providerId="AD" clId="Web-{3E4FD998-F6F1-A34A-1FB9-46C0C82BBE21}" dt="2020-11-13T22:24:45.897" v="1509"/>
          <ac:spMkLst>
            <pc:docMk/>
            <pc:sldMk cId="228161484" sldId="265"/>
            <ac:spMk id="3" creationId="{98BD7FC8-B029-419B-9F00-7C8D8C50FC80}"/>
          </ac:spMkLst>
        </pc:spChg>
        <pc:spChg chg="add">
          <ac:chgData name="Zelnícková Helena" userId="S::helena.zelnickova@cichnovabrno.cz::5cb660c8-2d5c-4472-aef8-f6dcf4087557" providerId="AD" clId="Web-{3E4FD998-F6F1-A34A-1FB9-46C0C82BBE21}" dt="2020-11-13T22:25:51.070" v="1534"/>
          <ac:spMkLst>
            <pc:docMk/>
            <pc:sldMk cId="228161484" sldId="265"/>
            <ac:spMk id="9" creationId="{6C4028FD-8BAA-4A19-BFDE-594D991B7552}"/>
          </ac:spMkLst>
        </pc:spChg>
        <pc:graphicFrameChg chg="add mod ord modGraphic">
          <ac:chgData name="Zelnícková Helena" userId="S::helena.zelnickova@cichnovabrno.cz::5cb660c8-2d5c-4472-aef8-f6dcf4087557" providerId="AD" clId="Web-{3E4FD998-F6F1-A34A-1FB9-46C0C82BBE21}" dt="2020-11-13T22:25:51.070" v="1534"/>
          <ac:graphicFrameMkLst>
            <pc:docMk/>
            <pc:sldMk cId="228161484" sldId="265"/>
            <ac:graphicFrameMk id="4" creationId="{FFC0AD00-BF34-46B7-BCEE-829A6A020A16}"/>
          </ac:graphicFrameMkLst>
        </pc:graphicFrameChg>
      </pc:sldChg>
      <pc:sldChg chg="modSp new">
        <pc:chgData name="Zelnícková Helena" userId="S::helena.zelnickova@cichnovabrno.cz::5cb660c8-2d5c-4472-aef8-f6dcf4087557" providerId="AD" clId="Web-{3E4FD998-F6F1-A34A-1FB9-46C0C82BBE21}" dt="2020-11-13T22:33:30.703" v="1793" actId="20577"/>
        <pc:sldMkLst>
          <pc:docMk/>
          <pc:sldMk cId="190899392" sldId="266"/>
        </pc:sldMkLst>
        <pc:spChg chg="mod">
          <ac:chgData name="Zelnícková Helena" userId="S::helena.zelnickova@cichnovabrno.cz::5cb660c8-2d5c-4472-aef8-f6dcf4087557" providerId="AD" clId="Web-{3E4FD998-F6F1-A34A-1FB9-46C0C82BBE21}" dt="2020-11-13T22:28:46.917" v="1765" actId="20577"/>
          <ac:spMkLst>
            <pc:docMk/>
            <pc:sldMk cId="190899392" sldId="266"/>
            <ac:spMk id="2" creationId="{87BDF9ED-BE54-4091-B08A-24CE9A9650B2}"/>
          </ac:spMkLst>
        </pc:spChg>
        <pc:spChg chg="mod">
          <ac:chgData name="Zelnícková Helena" userId="S::helena.zelnickova@cichnovabrno.cz::5cb660c8-2d5c-4472-aef8-f6dcf4087557" providerId="AD" clId="Web-{3E4FD998-F6F1-A34A-1FB9-46C0C82BBE21}" dt="2020-11-13T22:33:30.703" v="1793" actId="20577"/>
          <ac:spMkLst>
            <pc:docMk/>
            <pc:sldMk cId="190899392" sldId="266"/>
            <ac:spMk id="3" creationId="{D578EA94-7FED-46AD-BBA1-4B801019B87D}"/>
          </ac:spMkLst>
        </pc:spChg>
      </pc:sldChg>
      <pc:sldChg chg="addSp delSp modSp new mod setBg">
        <pc:chgData name="Zelnícková Helena" userId="S::helena.zelnickova@cichnovabrno.cz::5cb660c8-2d5c-4472-aef8-f6dcf4087557" providerId="AD" clId="Web-{3E4FD998-F6F1-A34A-1FB9-46C0C82BBE21}" dt="2020-11-13T22:28:22.400" v="1726" actId="14100"/>
        <pc:sldMkLst>
          <pc:docMk/>
          <pc:sldMk cId="1610522250" sldId="267"/>
        </pc:sldMkLst>
        <pc:spChg chg="mod">
          <ac:chgData name="Zelnícková Helena" userId="S::helena.zelnickova@cichnovabrno.cz::5cb660c8-2d5c-4472-aef8-f6dcf4087557" providerId="AD" clId="Web-{3E4FD998-F6F1-A34A-1FB9-46C0C82BBE21}" dt="2020-11-13T22:28:15.369" v="1724"/>
          <ac:spMkLst>
            <pc:docMk/>
            <pc:sldMk cId="1610522250" sldId="267"/>
            <ac:spMk id="2" creationId="{06BFD901-AEFB-48B1-805C-F7D6E9360378}"/>
          </ac:spMkLst>
        </pc:spChg>
        <pc:spChg chg="del mod">
          <ac:chgData name="Zelnícková Helena" userId="S::helena.zelnickova@cichnovabrno.cz::5cb660c8-2d5c-4472-aef8-f6dcf4087557" providerId="AD" clId="Web-{3E4FD998-F6F1-A34A-1FB9-46C0C82BBE21}" dt="2020-11-13T22:28:15.369" v="1724"/>
          <ac:spMkLst>
            <pc:docMk/>
            <pc:sldMk cId="1610522250" sldId="267"/>
            <ac:spMk id="3" creationId="{9942C47C-2CC4-4AC6-B6E8-BE8F81B45E3F}"/>
          </ac:spMkLst>
        </pc:spChg>
        <pc:spChg chg="add">
          <ac:chgData name="Zelnícková Helena" userId="S::helena.zelnickova@cichnovabrno.cz::5cb660c8-2d5c-4472-aef8-f6dcf4087557" providerId="AD" clId="Web-{3E4FD998-F6F1-A34A-1FB9-46C0C82BBE21}" dt="2020-11-13T22:28:15.369" v="1724"/>
          <ac:spMkLst>
            <pc:docMk/>
            <pc:sldMk cId="1610522250" sldId="267"/>
            <ac:spMk id="9" creationId="{37E32B78-23DD-4E77-8B9C-7779E3BF20C2}"/>
          </ac:spMkLst>
        </pc:spChg>
        <pc:graphicFrameChg chg="add mod">
          <ac:chgData name="Zelnícková Helena" userId="S::helena.zelnickova@cichnovabrno.cz::5cb660c8-2d5c-4472-aef8-f6dcf4087557" providerId="AD" clId="Web-{3E4FD998-F6F1-A34A-1FB9-46C0C82BBE21}" dt="2020-11-13T22:28:22.400" v="1726" actId="14100"/>
          <ac:graphicFrameMkLst>
            <pc:docMk/>
            <pc:sldMk cId="1610522250" sldId="267"/>
            <ac:graphicFrameMk id="5" creationId="{38E2B189-AD4A-49AE-A3EF-5DE4AE373737}"/>
          </ac:graphicFrameMkLst>
        </pc:graphicFrameChg>
      </pc:sldChg>
    </pc:docChg>
  </pc:docChgLst>
  <pc:docChgLst>
    <pc:chgData name="Zelnícková Helena" userId="S::helena.zelnickova@cichnovabrno.cz::5cb660c8-2d5c-4472-aef8-f6dcf4087557" providerId="AD" clId="Web-{BB55AEAD-B55A-4543-A8AB-C640BE9F17DA}"/>
    <pc:docChg chg="modSld">
      <pc:chgData name="Zelnícková Helena" userId="S::helena.zelnickova@cichnovabrno.cz::5cb660c8-2d5c-4472-aef8-f6dcf4087557" providerId="AD" clId="Web-{BB55AEAD-B55A-4543-A8AB-C640BE9F17DA}" dt="2020-11-15T22:25:33.573" v="6" actId="20577"/>
      <pc:docMkLst>
        <pc:docMk/>
      </pc:docMkLst>
      <pc:sldChg chg="modSp">
        <pc:chgData name="Zelnícková Helena" userId="S::helena.zelnickova@cichnovabrno.cz::5cb660c8-2d5c-4472-aef8-f6dcf4087557" providerId="AD" clId="Web-{BB55AEAD-B55A-4543-A8AB-C640BE9F17DA}" dt="2020-11-15T22:25:33.573" v="6" actId="20577"/>
        <pc:sldMkLst>
          <pc:docMk/>
          <pc:sldMk cId="1610522250" sldId="267"/>
        </pc:sldMkLst>
        <pc:graphicFrameChg chg="modGraphic">
          <ac:chgData name="Zelnícková Helena" userId="S::helena.zelnickova@cichnovabrno.cz::5cb660c8-2d5c-4472-aef8-f6dcf4087557" providerId="AD" clId="Web-{BB55AEAD-B55A-4543-A8AB-C640BE9F17DA}" dt="2020-11-15T22:25:33.573" v="6" actId="20577"/>
          <ac:graphicFrameMkLst>
            <pc:docMk/>
            <pc:sldMk cId="1610522250" sldId="267"/>
            <ac:graphicFrameMk id="5" creationId="{38E2B189-AD4A-49AE-A3EF-5DE4AE373737}"/>
          </ac:graphicFrameMkLst>
        </pc:graphicFrameChg>
      </pc:sldChg>
    </pc:docChg>
  </pc:docChgLst>
  <pc:docChgLst>
    <pc:chgData name="Zelnícková Helena" userId="S::helena.zelnickova@cichnovabrno.cz::5cb660c8-2d5c-4472-aef8-f6dcf4087557" providerId="AD" clId="Web-{E80EE9AF-6037-5DAE-9A3F-95F2E7647E0D}"/>
    <pc:docChg chg="addSld modSld">
      <pc:chgData name="Zelnícková Helena" userId="S::helena.zelnickova@cichnovabrno.cz::5cb660c8-2d5c-4472-aef8-f6dcf4087557" providerId="AD" clId="Web-{E80EE9AF-6037-5DAE-9A3F-95F2E7647E0D}" dt="2020-11-13T21:13:16.613" v="366" actId="20577"/>
      <pc:docMkLst>
        <pc:docMk/>
      </pc:docMkLst>
      <pc:sldChg chg="addSp modSp mod setBg">
        <pc:chgData name="Zelnícková Helena" userId="S::helena.zelnickova@cichnovabrno.cz::5cb660c8-2d5c-4472-aef8-f6dcf4087557" providerId="AD" clId="Web-{E80EE9AF-6037-5DAE-9A3F-95F2E7647E0D}" dt="2020-11-13T21:01:02.979" v="0"/>
        <pc:sldMkLst>
          <pc:docMk/>
          <pc:sldMk cId="3799523001" sldId="256"/>
        </pc:sldMkLst>
        <pc:spChg chg="mod">
          <ac:chgData name="Zelnícková Helena" userId="S::helena.zelnickova@cichnovabrno.cz::5cb660c8-2d5c-4472-aef8-f6dcf4087557" providerId="AD" clId="Web-{E80EE9AF-6037-5DAE-9A3F-95F2E7647E0D}" dt="2020-11-13T21:01:02.979" v="0"/>
          <ac:spMkLst>
            <pc:docMk/>
            <pc:sldMk cId="3799523001" sldId="256"/>
            <ac:spMk id="2" creationId="{00000000-0000-0000-0000-000000000000}"/>
          </ac:spMkLst>
        </pc:spChg>
        <pc:spChg chg="add">
          <ac:chgData name="Zelnícková Helena" userId="S::helena.zelnickova@cichnovabrno.cz::5cb660c8-2d5c-4472-aef8-f6dcf4087557" providerId="AD" clId="Web-{E80EE9AF-6037-5DAE-9A3F-95F2E7647E0D}" dt="2020-11-13T21:01:02.979" v="0"/>
          <ac:spMkLst>
            <pc:docMk/>
            <pc:sldMk cId="3799523001" sldId="256"/>
            <ac:spMk id="7" creationId="{C475749F-F487-4EFB-ABC7-C1359590EB76}"/>
          </ac:spMkLst>
        </pc:spChg>
        <pc:spChg chg="add">
          <ac:chgData name="Zelnícková Helena" userId="S::helena.zelnickova@cichnovabrno.cz::5cb660c8-2d5c-4472-aef8-f6dcf4087557" providerId="AD" clId="Web-{E80EE9AF-6037-5DAE-9A3F-95F2E7647E0D}" dt="2020-11-13T21:01:02.979" v="0"/>
          <ac:spMkLst>
            <pc:docMk/>
            <pc:sldMk cId="3799523001" sldId="256"/>
            <ac:spMk id="9" creationId="{F6285A5F-6712-47A0-8A11-F0DFF60D0D20}"/>
          </ac:spMkLst>
        </pc:spChg>
        <pc:spChg chg="add">
          <ac:chgData name="Zelnícková Helena" userId="S::helena.zelnickova@cichnovabrno.cz::5cb660c8-2d5c-4472-aef8-f6dcf4087557" providerId="AD" clId="Web-{E80EE9AF-6037-5DAE-9A3F-95F2E7647E0D}" dt="2020-11-13T21:01:02.979" v="0"/>
          <ac:spMkLst>
            <pc:docMk/>
            <pc:sldMk cId="3799523001" sldId="256"/>
            <ac:spMk id="11" creationId="{FA6F8ABB-6C5D-4349-9E1B-198D1ABFA804}"/>
          </ac:spMkLst>
        </pc:spChg>
        <pc:spChg chg="add">
          <ac:chgData name="Zelnícková Helena" userId="S::helena.zelnickova@cichnovabrno.cz::5cb660c8-2d5c-4472-aef8-f6dcf4087557" providerId="AD" clId="Web-{E80EE9AF-6037-5DAE-9A3F-95F2E7647E0D}" dt="2020-11-13T21:01:02.979" v="0"/>
          <ac:spMkLst>
            <pc:docMk/>
            <pc:sldMk cId="3799523001" sldId="256"/>
            <ac:spMk id="13" creationId="{B971ABA8-4CDB-4EEE-8C48-AA4FDB650782}"/>
          </ac:spMkLst>
        </pc:spChg>
        <pc:grpChg chg="add">
          <ac:chgData name="Zelnícková Helena" userId="S::helena.zelnickova@cichnovabrno.cz::5cb660c8-2d5c-4472-aef8-f6dcf4087557" providerId="AD" clId="Web-{E80EE9AF-6037-5DAE-9A3F-95F2E7647E0D}" dt="2020-11-13T21:01:02.979" v="0"/>
          <ac:grpSpMkLst>
            <pc:docMk/>
            <pc:sldMk cId="3799523001" sldId="256"/>
            <ac:grpSpMk id="15" creationId="{DAD463E1-6621-44B4-A995-C70A4631D388}"/>
          </ac:grpSpMkLst>
        </pc:grpChg>
      </pc:sldChg>
      <pc:sldChg chg="addSp delSp modSp mod setBg">
        <pc:chgData name="Zelnícková Helena" userId="S::helena.zelnickova@cichnovabrno.cz::5cb660c8-2d5c-4472-aef8-f6dcf4087557" providerId="AD" clId="Web-{E80EE9AF-6037-5DAE-9A3F-95F2E7647E0D}" dt="2020-11-13T21:06:32.206" v="158" actId="20577"/>
        <pc:sldMkLst>
          <pc:docMk/>
          <pc:sldMk cId="1517961736" sldId="257"/>
        </pc:sldMkLst>
        <pc:spChg chg="mod">
          <ac:chgData name="Zelnícková Helena" userId="S::helena.zelnickova@cichnovabrno.cz::5cb660c8-2d5c-4472-aef8-f6dcf4087557" providerId="AD" clId="Web-{E80EE9AF-6037-5DAE-9A3F-95F2E7647E0D}" dt="2020-11-13T21:05:58.736" v="146"/>
          <ac:spMkLst>
            <pc:docMk/>
            <pc:sldMk cId="1517961736" sldId="257"/>
            <ac:spMk id="2" creationId="{B090583B-B649-4734-B275-3BF33E3F22A6}"/>
          </ac:spMkLst>
        </pc:spChg>
        <pc:spChg chg="del mod">
          <ac:chgData name="Zelnícková Helena" userId="S::helena.zelnickova@cichnovabrno.cz::5cb660c8-2d5c-4472-aef8-f6dcf4087557" providerId="AD" clId="Web-{E80EE9AF-6037-5DAE-9A3F-95F2E7647E0D}" dt="2020-11-13T21:02:29.418" v="13"/>
          <ac:spMkLst>
            <pc:docMk/>
            <pc:sldMk cId="1517961736" sldId="257"/>
            <ac:spMk id="3" creationId="{7A542722-1170-46FA-ABAB-34A2691AFD14}"/>
          </ac:spMkLst>
        </pc:spChg>
        <pc:spChg chg="add">
          <ac:chgData name="Zelnícková Helena" userId="S::helena.zelnickova@cichnovabrno.cz::5cb660c8-2d5c-4472-aef8-f6dcf4087557" providerId="AD" clId="Web-{E80EE9AF-6037-5DAE-9A3F-95F2E7647E0D}" dt="2020-11-13T21:05:58.736" v="146"/>
          <ac:spMkLst>
            <pc:docMk/>
            <pc:sldMk cId="1517961736" sldId="257"/>
            <ac:spMk id="9" creationId="{42285737-90EE-47DC-AC80-8AE156B11969}"/>
          </ac:spMkLst>
        </pc:spChg>
        <pc:grpChg chg="add">
          <ac:chgData name="Zelnícková Helena" userId="S::helena.zelnickova@cichnovabrno.cz::5cb660c8-2d5c-4472-aef8-f6dcf4087557" providerId="AD" clId="Web-{E80EE9AF-6037-5DAE-9A3F-95F2E7647E0D}" dt="2020-11-13T21:05:58.736" v="146"/>
          <ac:grpSpMkLst>
            <pc:docMk/>
            <pc:sldMk cId="1517961736" sldId="257"/>
            <ac:grpSpMk id="11" creationId="{B57BDC17-F1B3-455F-BBF1-680AA1F25C06}"/>
          </ac:grpSpMkLst>
        </pc:grpChg>
        <pc:graphicFrameChg chg="add mod ord modGraphic">
          <ac:chgData name="Zelnícková Helena" userId="S::helena.zelnickova@cichnovabrno.cz::5cb660c8-2d5c-4472-aef8-f6dcf4087557" providerId="AD" clId="Web-{E80EE9AF-6037-5DAE-9A3F-95F2E7647E0D}" dt="2020-11-13T21:06:32.206" v="158" actId="20577"/>
          <ac:graphicFrameMkLst>
            <pc:docMk/>
            <pc:sldMk cId="1517961736" sldId="257"/>
            <ac:graphicFrameMk id="4" creationId="{5E644405-EDE4-48C8-AE82-11D5D688B9B5}"/>
          </ac:graphicFrameMkLst>
        </pc:graphicFrameChg>
      </pc:sldChg>
      <pc:sldChg chg="addSp delSp modSp new mod setBg">
        <pc:chgData name="Zelnícková Helena" userId="S::helena.zelnickova@cichnovabrno.cz::5cb660c8-2d5c-4472-aef8-f6dcf4087557" providerId="AD" clId="Web-{E80EE9AF-6037-5DAE-9A3F-95F2E7647E0D}" dt="2020-11-13T21:10:31.758" v="253" actId="20577"/>
        <pc:sldMkLst>
          <pc:docMk/>
          <pc:sldMk cId="2542726617" sldId="258"/>
        </pc:sldMkLst>
        <pc:spChg chg="mod">
          <ac:chgData name="Zelnícková Helena" userId="S::helena.zelnickova@cichnovabrno.cz::5cb660c8-2d5c-4472-aef8-f6dcf4087557" providerId="AD" clId="Web-{E80EE9AF-6037-5DAE-9A3F-95F2E7647E0D}" dt="2020-11-13T21:10:31.758" v="253" actId="20577"/>
          <ac:spMkLst>
            <pc:docMk/>
            <pc:sldMk cId="2542726617" sldId="258"/>
            <ac:spMk id="2" creationId="{B8B850BF-B843-49B3-84E7-78DD30DA8F56}"/>
          </ac:spMkLst>
        </pc:spChg>
        <pc:spChg chg="del">
          <ac:chgData name="Zelnícková Helena" userId="S::helena.zelnickova@cichnovabrno.cz::5cb660c8-2d5c-4472-aef8-f6dcf4087557" providerId="AD" clId="Web-{E80EE9AF-6037-5DAE-9A3F-95F2E7647E0D}" dt="2020-11-13T21:07:05.269" v="179"/>
          <ac:spMkLst>
            <pc:docMk/>
            <pc:sldMk cId="2542726617" sldId="258"/>
            <ac:spMk id="3" creationId="{611C56FF-3C8D-4047-BD48-195ECBE0DF2B}"/>
          </ac:spMkLst>
        </pc:spChg>
        <pc:spChg chg="add">
          <ac:chgData name="Zelnícková Helena" userId="S::helena.zelnickova@cichnovabrno.cz::5cb660c8-2d5c-4472-aef8-f6dcf4087557" providerId="AD" clId="Web-{E80EE9AF-6037-5DAE-9A3F-95F2E7647E0D}" dt="2020-11-13T21:10:24.493" v="252"/>
          <ac:spMkLst>
            <pc:docMk/>
            <pc:sldMk cId="2542726617" sldId="258"/>
            <ac:spMk id="22" creationId="{A93898FF-D987-4B0E-BFB4-85F5EB356D4D}"/>
          </ac:spMkLst>
        </pc:spChg>
        <pc:spChg chg="add">
          <ac:chgData name="Zelnícková Helena" userId="S::helena.zelnickova@cichnovabrno.cz::5cb660c8-2d5c-4472-aef8-f6dcf4087557" providerId="AD" clId="Web-{E80EE9AF-6037-5DAE-9A3F-95F2E7647E0D}" dt="2020-11-13T21:10:24.493" v="252"/>
          <ac:spMkLst>
            <pc:docMk/>
            <pc:sldMk cId="2542726617" sldId="258"/>
            <ac:spMk id="24" creationId="{8654E6D0-A14C-40BE-8E45-0815172668EC}"/>
          </ac:spMkLst>
        </pc:spChg>
        <pc:spChg chg="add">
          <ac:chgData name="Zelnícková Helena" userId="S::helena.zelnickova@cichnovabrno.cz::5cb660c8-2d5c-4472-aef8-f6dcf4087557" providerId="AD" clId="Web-{E80EE9AF-6037-5DAE-9A3F-95F2E7647E0D}" dt="2020-11-13T21:10:24.493" v="252"/>
          <ac:spMkLst>
            <pc:docMk/>
            <pc:sldMk cId="2542726617" sldId="258"/>
            <ac:spMk id="28" creationId="{A737E5B8-8F31-4942-B159-B213C4D6D830}"/>
          </ac:spMkLst>
        </pc:spChg>
        <pc:spChg chg="add">
          <ac:chgData name="Zelnícková Helena" userId="S::helena.zelnickova@cichnovabrno.cz::5cb660c8-2d5c-4472-aef8-f6dcf4087557" providerId="AD" clId="Web-{E80EE9AF-6037-5DAE-9A3F-95F2E7647E0D}" dt="2020-11-13T21:10:24.493" v="252"/>
          <ac:spMkLst>
            <pc:docMk/>
            <pc:sldMk cId="2542726617" sldId="258"/>
            <ac:spMk id="30" creationId="{42A4FC2C-047E-45A5-965D-8E1E3BF09BC6}"/>
          </ac:spMkLst>
        </pc:spChg>
        <pc:spChg chg="add">
          <ac:chgData name="Zelnícková Helena" userId="S::helena.zelnickova@cichnovabrno.cz::5cb660c8-2d5c-4472-aef8-f6dcf4087557" providerId="AD" clId="Web-{E80EE9AF-6037-5DAE-9A3F-95F2E7647E0D}" dt="2020-11-13T21:10:24.493" v="252"/>
          <ac:spMkLst>
            <pc:docMk/>
            <pc:sldMk cId="2542726617" sldId="258"/>
            <ac:spMk id="32" creationId="{78F530DA-C7D1-4968-8F8A-8700C2BB2A49}"/>
          </ac:spMkLst>
        </pc:spChg>
        <pc:grpChg chg="add del">
          <ac:chgData name="Zelnícková Helena" userId="S::helena.zelnickova@cichnovabrno.cz::5cb660c8-2d5c-4472-aef8-f6dcf4087557" providerId="AD" clId="Web-{E80EE9AF-6037-5DAE-9A3F-95F2E7647E0D}" dt="2020-11-13T21:10:24.493" v="252"/>
          <ac:grpSpMkLst>
            <pc:docMk/>
            <pc:sldMk cId="2542726617" sldId="258"/>
            <ac:grpSpMk id="9" creationId="{63737881-458F-40AD-B72B-B57D267DC423}"/>
          </ac:grpSpMkLst>
        </pc:grpChg>
        <pc:graphicFrameChg chg="add mod ord modGraphic">
          <ac:chgData name="Zelnícková Helena" userId="S::helena.zelnickova@cichnovabrno.cz::5cb660c8-2d5c-4472-aef8-f6dcf4087557" providerId="AD" clId="Web-{E80EE9AF-6037-5DAE-9A3F-95F2E7647E0D}" dt="2020-11-13T21:09:15.585" v="251"/>
          <ac:graphicFrameMkLst>
            <pc:docMk/>
            <pc:sldMk cId="2542726617" sldId="258"/>
            <ac:graphicFrameMk id="4" creationId="{C1BDC4A9-655A-4814-BC76-971D3C38C82F}"/>
          </ac:graphicFrameMkLst>
        </pc:graphicFrameChg>
        <pc:picChg chg="add">
          <ac:chgData name="Zelnícková Helena" userId="S::helena.zelnickova@cichnovabrno.cz::5cb660c8-2d5c-4472-aef8-f6dcf4087557" providerId="AD" clId="Web-{E80EE9AF-6037-5DAE-9A3F-95F2E7647E0D}" dt="2020-11-13T21:10:24.493" v="252"/>
          <ac:picMkLst>
            <pc:docMk/>
            <pc:sldMk cId="2542726617" sldId="258"/>
            <ac:picMk id="26" creationId="{5516C1EB-8D62-4BF0-92B5-02E6AE43B1F3}"/>
          </ac:picMkLst>
        </pc:picChg>
      </pc:sldChg>
      <pc:sldChg chg="addSp delSp modSp new">
        <pc:chgData name="Zelnícková Helena" userId="S::helena.zelnickova@cichnovabrno.cz::5cb660c8-2d5c-4472-aef8-f6dcf4087557" providerId="AD" clId="Web-{E80EE9AF-6037-5DAE-9A3F-95F2E7647E0D}" dt="2020-11-13T21:13:16.613" v="366" actId="20577"/>
        <pc:sldMkLst>
          <pc:docMk/>
          <pc:sldMk cId="363408698" sldId="259"/>
        </pc:sldMkLst>
        <pc:spChg chg="mod">
          <ac:chgData name="Zelnícková Helena" userId="S::helena.zelnickova@cichnovabrno.cz::5cb660c8-2d5c-4472-aef8-f6dcf4087557" providerId="AD" clId="Web-{E80EE9AF-6037-5DAE-9A3F-95F2E7647E0D}" dt="2020-11-13T21:11:15.563" v="259" actId="20577"/>
          <ac:spMkLst>
            <pc:docMk/>
            <pc:sldMk cId="363408698" sldId="259"/>
            <ac:spMk id="2" creationId="{7372D073-E880-451E-8F6A-0333BCDF818A}"/>
          </ac:spMkLst>
        </pc:spChg>
        <pc:spChg chg="del">
          <ac:chgData name="Zelnícková Helena" userId="S::helena.zelnickova@cichnovabrno.cz::5cb660c8-2d5c-4472-aef8-f6dcf4087557" providerId="AD" clId="Web-{E80EE9AF-6037-5DAE-9A3F-95F2E7647E0D}" dt="2020-11-13T21:11:15.641" v="261"/>
          <ac:spMkLst>
            <pc:docMk/>
            <pc:sldMk cId="363408698" sldId="259"/>
            <ac:spMk id="3" creationId="{E439084D-B689-4B11-B63A-D2A630E52C1A}"/>
          </ac:spMkLst>
        </pc:spChg>
        <pc:graphicFrameChg chg="add mod ord modGraphic">
          <ac:chgData name="Zelnícková Helena" userId="S::helena.zelnickova@cichnovabrno.cz::5cb660c8-2d5c-4472-aef8-f6dcf4087557" providerId="AD" clId="Web-{E80EE9AF-6037-5DAE-9A3F-95F2E7647E0D}" dt="2020-11-13T21:13:16.613" v="366" actId="20577"/>
          <ac:graphicFrameMkLst>
            <pc:docMk/>
            <pc:sldMk cId="363408698" sldId="259"/>
            <ac:graphicFrameMk id="4" creationId="{EC125FFC-01F6-4839-A43D-6F35B3D5E92B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8.svg"/><Relationship Id="rId1" Type="http://schemas.openxmlformats.org/officeDocument/2006/relationships/image" Target="../media/image18.png"/><Relationship Id="rId4" Type="http://schemas.openxmlformats.org/officeDocument/2006/relationships/image" Target="../media/image30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svg"/><Relationship Id="rId1" Type="http://schemas.openxmlformats.org/officeDocument/2006/relationships/image" Target="../media/image8.png"/><Relationship Id="rId4" Type="http://schemas.openxmlformats.org/officeDocument/2006/relationships/image" Target="../media/image13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svg"/><Relationship Id="rId1" Type="http://schemas.openxmlformats.org/officeDocument/2006/relationships/image" Target="../media/image11.png"/><Relationship Id="rId4" Type="http://schemas.openxmlformats.org/officeDocument/2006/relationships/image" Target="../media/image18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svg"/><Relationship Id="rId1" Type="http://schemas.openxmlformats.org/officeDocument/2006/relationships/image" Target="../media/image15.png"/><Relationship Id="rId6" Type="http://schemas.openxmlformats.org/officeDocument/2006/relationships/image" Target="../media/image26.svg"/><Relationship Id="rId5" Type="http://schemas.openxmlformats.org/officeDocument/2006/relationships/image" Target="../media/image17.png"/><Relationship Id="rId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8.svg"/><Relationship Id="rId1" Type="http://schemas.openxmlformats.org/officeDocument/2006/relationships/image" Target="../media/image18.png"/><Relationship Id="rId4" Type="http://schemas.openxmlformats.org/officeDocument/2006/relationships/image" Target="../media/image3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svg"/><Relationship Id="rId1" Type="http://schemas.openxmlformats.org/officeDocument/2006/relationships/image" Target="../media/image8.png"/><Relationship Id="rId4" Type="http://schemas.openxmlformats.org/officeDocument/2006/relationships/image" Target="../media/image13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svg"/><Relationship Id="rId1" Type="http://schemas.openxmlformats.org/officeDocument/2006/relationships/image" Target="../media/image11.png"/><Relationship Id="rId4" Type="http://schemas.openxmlformats.org/officeDocument/2006/relationships/image" Target="../media/image18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svg"/><Relationship Id="rId1" Type="http://schemas.openxmlformats.org/officeDocument/2006/relationships/image" Target="../media/image15.png"/><Relationship Id="rId6" Type="http://schemas.openxmlformats.org/officeDocument/2006/relationships/image" Target="../media/image26.svg"/><Relationship Id="rId5" Type="http://schemas.openxmlformats.org/officeDocument/2006/relationships/image" Target="../media/image17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E6AEF3-0F2F-480C-8C2F-5809EFBCF78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05963B85-ED09-4554-B3D8-104A5DE0C96D}">
      <dgm:prSet/>
      <dgm:spPr/>
      <dgm:t>
        <a:bodyPr/>
        <a:lstStyle/>
        <a:p>
          <a:r>
            <a:rPr lang="cs-CZ" dirty="0"/>
            <a:t>Vypracujte přípravu učitele střední školy na vyučovací hodinu odborného předmětu. </a:t>
          </a:r>
          <a:endParaRPr lang="en-US" dirty="0"/>
        </a:p>
      </dgm:t>
    </dgm:pt>
    <dgm:pt modelId="{9566408C-E292-41BF-AA80-79CDBC879A6D}" type="parTrans" cxnId="{0F68E175-87DD-41CA-8338-DFDAECC53AE2}">
      <dgm:prSet/>
      <dgm:spPr/>
      <dgm:t>
        <a:bodyPr/>
        <a:lstStyle/>
        <a:p>
          <a:endParaRPr lang="en-US"/>
        </a:p>
      </dgm:t>
    </dgm:pt>
    <dgm:pt modelId="{CCF91CCB-A5D4-4E5E-ADFE-090E8D548357}" type="sibTrans" cxnId="{0F68E175-87DD-41CA-8338-DFDAECC53AE2}">
      <dgm:prSet/>
      <dgm:spPr/>
      <dgm:t>
        <a:bodyPr/>
        <a:lstStyle/>
        <a:p>
          <a:endParaRPr lang="en-US"/>
        </a:p>
      </dgm:t>
    </dgm:pt>
    <dgm:pt modelId="{120F4437-9FAD-4342-B36F-FADB26BB58AA}">
      <dgm:prSet/>
      <dgm:spPr/>
      <dgm:t>
        <a:bodyPr/>
        <a:lstStyle/>
        <a:p>
          <a:r>
            <a:rPr lang="cs-CZ" dirty="0"/>
            <a:t>Vypracované přípravy učitele vložte to odevzdávárny nejpozději do </a:t>
          </a:r>
          <a:r>
            <a:rPr lang="cs-CZ" dirty="0">
              <a:latin typeface="Calibri Light" panose="020F0302020204030204"/>
            </a:rPr>
            <a:t>23.1</a:t>
          </a:r>
          <a:r>
            <a:rPr lang="cs-CZ" dirty="0"/>
            <a:t>. </a:t>
          </a:r>
          <a:r>
            <a:rPr lang="cs-CZ" dirty="0">
              <a:latin typeface="Calibri Light" panose="020F0302020204030204"/>
            </a:rPr>
            <a:t>2021</a:t>
          </a:r>
          <a:endParaRPr lang="en-US" dirty="0"/>
        </a:p>
      </dgm:t>
    </dgm:pt>
    <dgm:pt modelId="{910D3EBB-6337-472D-ADC3-B548E3D33D03}" type="parTrans" cxnId="{9310688B-0C1C-48DA-9C72-80B4AE3D3D26}">
      <dgm:prSet/>
      <dgm:spPr/>
      <dgm:t>
        <a:bodyPr/>
        <a:lstStyle/>
        <a:p>
          <a:endParaRPr lang="en-US"/>
        </a:p>
      </dgm:t>
    </dgm:pt>
    <dgm:pt modelId="{92514FD6-4817-4534-BE14-6977B19B829F}" type="sibTrans" cxnId="{9310688B-0C1C-48DA-9C72-80B4AE3D3D26}">
      <dgm:prSet/>
      <dgm:spPr/>
      <dgm:t>
        <a:bodyPr/>
        <a:lstStyle/>
        <a:p>
          <a:endParaRPr lang="en-US"/>
        </a:p>
      </dgm:t>
    </dgm:pt>
    <dgm:pt modelId="{15536DCD-2E98-4A97-97FB-5BA5E7403823}" type="pres">
      <dgm:prSet presAssocID="{0EE6AEF3-0F2F-480C-8C2F-5809EFBCF78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2B47CA4-C64B-44C0-AC28-F63E1DA5C477}" type="pres">
      <dgm:prSet presAssocID="{05963B85-ED09-4554-B3D8-104A5DE0C96D}" presName="compNode" presStyleCnt="0"/>
      <dgm:spPr/>
    </dgm:pt>
    <dgm:pt modelId="{805B4B44-109D-4B42-9B6A-8DA73FFEF432}" type="pres">
      <dgm:prSet presAssocID="{05963B85-ED09-4554-B3D8-104A5DE0C96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Školní budova"/>
        </a:ext>
      </dgm:extLst>
    </dgm:pt>
    <dgm:pt modelId="{A02DACF6-CEC4-4A67-B8CD-B2B6C8D76DBA}" type="pres">
      <dgm:prSet presAssocID="{05963B85-ED09-4554-B3D8-104A5DE0C96D}" presName="spaceRect" presStyleCnt="0"/>
      <dgm:spPr/>
    </dgm:pt>
    <dgm:pt modelId="{AE6878D8-9BE8-4C2D-AA5C-64B670490B92}" type="pres">
      <dgm:prSet presAssocID="{05963B85-ED09-4554-B3D8-104A5DE0C96D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  <dgm:pt modelId="{B9CAC5F8-6468-46B9-ACA9-0D003BA51175}" type="pres">
      <dgm:prSet presAssocID="{CCF91CCB-A5D4-4E5E-ADFE-090E8D548357}" presName="sibTrans" presStyleCnt="0"/>
      <dgm:spPr/>
    </dgm:pt>
    <dgm:pt modelId="{60EB4721-B4FB-461F-AE74-36CD83D0338D}" type="pres">
      <dgm:prSet presAssocID="{120F4437-9FAD-4342-B36F-FADB26BB58AA}" presName="compNode" presStyleCnt="0"/>
      <dgm:spPr/>
    </dgm:pt>
    <dgm:pt modelId="{923CCAC2-8EF0-4CE2-B34B-AE6BE8A3E7E9}" type="pres">
      <dgm:prSet presAssocID="{120F4437-9FAD-4342-B36F-FADB26BB58A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řída"/>
        </a:ext>
      </dgm:extLst>
    </dgm:pt>
    <dgm:pt modelId="{9284BB9B-8928-4796-BD8E-15D8DFF7E580}" type="pres">
      <dgm:prSet presAssocID="{120F4437-9FAD-4342-B36F-FADB26BB58AA}" presName="spaceRect" presStyleCnt="0"/>
      <dgm:spPr/>
    </dgm:pt>
    <dgm:pt modelId="{6D95F74A-8129-4AA8-A8FD-3984EB8F60B4}" type="pres">
      <dgm:prSet presAssocID="{120F4437-9FAD-4342-B36F-FADB26BB58AA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310688B-0C1C-48DA-9C72-80B4AE3D3D26}" srcId="{0EE6AEF3-0F2F-480C-8C2F-5809EFBCF78A}" destId="{120F4437-9FAD-4342-B36F-FADB26BB58AA}" srcOrd="1" destOrd="0" parTransId="{910D3EBB-6337-472D-ADC3-B548E3D33D03}" sibTransId="{92514FD6-4817-4534-BE14-6977B19B829F}"/>
    <dgm:cxn modelId="{0F68E175-87DD-41CA-8338-DFDAECC53AE2}" srcId="{0EE6AEF3-0F2F-480C-8C2F-5809EFBCF78A}" destId="{05963B85-ED09-4554-B3D8-104A5DE0C96D}" srcOrd="0" destOrd="0" parTransId="{9566408C-E292-41BF-AA80-79CDBC879A6D}" sibTransId="{CCF91CCB-A5D4-4E5E-ADFE-090E8D548357}"/>
    <dgm:cxn modelId="{BB1613FA-B61D-489E-B78C-683FE929747D}" type="presOf" srcId="{05963B85-ED09-4554-B3D8-104A5DE0C96D}" destId="{AE6878D8-9BE8-4C2D-AA5C-64B670490B92}" srcOrd="0" destOrd="0" presId="urn:microsoft.com/office/officeart/2018/2/layout/IconLabelList"/>
    <dgm:cxn modelId="{15364BF0-EE8A-4AC6-83EF-A5C7436F98A9}" type="presOf" srcId="{120F4437-9FAD-4342-B36F-FADB26BB58AA}" destId="{6D95F74A-8129-4AA8-A8FD-3984EB8F60B4}" srcOrd="0" destOrd="0" presId="urn:microsoft.com/office/officeart/2018/2/layout/IconLabelList"/>
    <dgm:cxn modelId="{C1AABE33-6A95-459B-BA1D-A9BC658B7A29}" type="presOf" srcId="{0EE6AEF3-0F2F-480C-8C2F-5809EFBCF78A}" destId="{15536DCD-2E98-4A97-97FB-5BA5E7403823}" srcOrd="0" destOrd="0" presId="urn:microsoft.com/office/officeart/2018/2/layout/IconLabelList"/>
    <dgm:cxn modelId="{2D65AFDA-8336-4021-B71A-82457E7C1617}" type="presParOf" srcId="{15536DCD-2E98-4A97-97FB-5BA5E7403823}" destId="{62B47CA4-C64B-44C0-AC28-F63E1DA5C477}" srcOrd="0" destOrd="0" presId="urn:microsoft.com/office/officeart/2018/2/layout/IconLabelList"/>
    <dgm:cxn modelId="{953A6D3C-D33A-4648-AF66-A5D3322154D3}" type="presParOf" srcId="{62B47CA4-C64B-44C0-AC28-F63E1DA5C477}" destId="{805B4B44-109D-4B42-9B6A-8DA73FFEF432}" srcOrd="0" destOrd="0" presId="urn:microsoft.com/office/officeart/2018/2/layout/IconLabelList"/>
    <dgm:cxn modelId="{6780FB1E-0081-4AA6-A5A4-B1E2D0054224}" type="presParOf" srcId="{62B47CA4-C64B-44C0-AC28-F63E1DA5C477}" destId="{A02DACF6-CEC4-4A67-B8CD-B2B6C8D76DBA}" srcOrd="1" destOrd="0" presId="urn:microsoft.com/office/officeart/2018/2/layout/IconLabelList"/>
    <dgm:cxn modelId="{B255F557-6831-4F9C-AD9C-50985D696B6A}" type="presParOf" srcId="{62B47CA4-C64B-44C0-AC28-F63E1DA5C477}" destId="{AE6878D8-9BE8-4C2D-AA5C-64B670490B92}" srcOrd="2" destOrd="0" presId="urn:microsoft.com/office/officeart/2018/2/layout/IconLabelList"/>
    <dgm:cxn modelId="{491E07CB-E56E-4792-B19E-A5EE50602A36}" type="presParOf" srcId="{15536DCD-2E98-4A97-97FB-5BA5E7403823}" destId="{B9CAC5F8-6468-46B9-ACA9-0D003BA51175}" srcOrd="1" destOrd="0" presId="urn:microsoft.com/office/officeart/2018/2/layout/IconLabelList"/>
    <dgm:cxn modelId="{5B388BA4-B51E-495D-8B3B-8B062A01A7A2}" type="presParOf" srcId="{15536DCD-2E98-4A97-97FB-5BA5E7403823}" destId="{60EB4721-B4FB-461F-AE74-36CD83D0338D}" srcOrd="2" destOrd="0" presId="urn:microsoft.com/office/officeart/2018/2/layout/IconLabelList"/>
    <dgm:cxn modelId="{44C745DC-534D-440B-BB83-C43376A430A3}" type="presParOf" srcId="{60EB4721-B4FB-461F-AE74-36CD83D0338D}" destId="{923CCAC2-8EF0-4CE2-B34B-AE6BE8A3E7E9}" srcOrd="0" destOrd="0" presId="urn:microsoft.com/office/officeart/2018/2/layout/IconLabelList"/>
    <dgm:cxn modelId="{15C214A1-218A-4D6B-ABED-B641A477F106}" type="presParOf" srcId="{60EB4721-B4FB-461F-AE74-36CD83D0338D}" destId="{9284BB9B-8928-4796-BD8E-15D8DFF7E580}" srcOrd="1" destOrd="0" presId="urn:microsoft.com/office/officeart/2018/2/layout/IconLabelList"/>
    <dgm:cxn modelId="{9CCF20D0-59E3-4E14-BDBE-13F9DAACE28D}" type="presParOf" srcId="{60EB4721-B4FB-461F-AE74-36CD83D0338D}" destId="{6D95F74A-8129-4AA8-A8FD-3984EB8F60B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E2724A0-99D9-4750-8183-433733A5FEDD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cs-CZ"/>
        </a:p>
      </dgm:t>
    </dgm:pt>
    <dgm:pt modelId="{ABCDD103-DD6F-4F0C-8CFF-9060A8E78AB6}">
      <dgm:prSet phldrT="[Text]"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>
              <a:latin typeface="Calibri Light" panose="020F0302020204030204"/>
            </a:rPr>
            <a:t>Vnitřní motivace</a:t>
          </a:r>
          <a:endParaRPr lang="cs-CZ"/>
        </a:p>
      </dgm:t>
    </dgm:pt>
    <dgm:pt modelId="{F2463942-075F-45A6-BAD3-0A592ED12A13}" type="parTrans" cxnId="{05B64BD8-D310-4515-965C-F561FFBA8420}">
      <dgm:prSet/>
      <dgm:spPr/>
      <dgm:t>
        <a:bodyPr/>
        <a:lstStyle/>
        <a:p>
          <a:endParaRPr lang="cs-CZ"/>
        </a:p>
      </dgm:t>
    </dgm:pt>
    <dgm:pt modelId="{F70806B2-5FC9-4FBB-AA44-5FFA6A3BB9A2}" type="sibTrans" cxnId="{05B64BD8-D310-4515-965C-F561FFBA8420}">
      <dgm:prSet/>
      <dgm:spPr/>
      <dgm:t>
        <a:bodyPr/>
        <a:lstStyle/>
        <a:p>
          <a:endParaRPr lang="cs-CZ"/>
        </a:p>
      </dgm:t>
    </dgm:pt>
    <dgm:pt modelId="{1A8DF904-CFCF-45DA-8F30-685B393AFAAC}">
      <dgm:prSet phldrT="[Text]"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>
              <a:latin typeface="Calibri Light" panose="020F0302020204030204"/>
            </a:rPr>
            <a:t>Vnější motivace</a:t>
          </a:r>
          <a:endParaRPr lang="cs-CZ"/>
        </a:p>
      </dgm:t>
    </dgm:pt>
    <dgm:pt modelId="{1C33E8D4-7285-459E-B20B-BD0E4394C7AE}" type="parTrans" cxnId="{6C9F85D2-956A-49B6-85B7-7BD412D3F80A}">
      <dgm:prSet/>
      <dgm:spPr/>
      <dgm:t>
        <a:bodyPr/>
        <a:lstStyle/>
        <a:p>
          <a:endParaRPr lang="cs-CZ"/>
        </a:p>
      </dgm:t>
    </dgm:pt>
    <dgm:pt modelId="{D858615D-EC4F-4E77-BE47-D6BCD3103388}" type="sibTrans" cxnId="{6C9F85D2-956A-49B6-85B7-7BD412D3F80A}">
      <dgm:prSet/>
      <dgm:spPr/>
      <dgm:t>
        <a:bodyPr/>
        <a:lstStyle/>
        <a:p>
          <a:endParaRPr lang="cs-CZ"/>
        </a:p>
      </dgm:t>
    </dgm:pt>
    <dgm:pt modelId="{84ECA494-1E92-498A-989E-DE4DD0A5C5AE}" type="pres">
      <dgm:prSet presAssocID="{3E2724A0-99D9-4750-8183-433733A5FED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64F2A3B-C362-49E7-AB07-DA0A3A578E3A}" type="pres">
      <dgm:prSet presAssocID="{ABCDD103-DD6F-4F0C-8CFF-9060A8E78AB6}" presName="compNode" presStyleCnt="0"/>
      <dgm:spPr/>
    </dgm:pt>
    <dgm:pt modelId="{9A409E26-8591-4CC6-A00F-2799BE9E5E9E}" type="pres">
      <dgm:prSet presAssocID="{ABCDD103-DD6F-4F0C-8CFF-9060A8E78AB6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278D8E39-1183-47F9-B2B8-221B3293A251}" type="pres">
      <dgm:prSet presAssocID="{ABCDD103-DD6F-4F0C-8CFF-9060A8E78AB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6C2D71CB-74CE-4888-95C7-D4DE8BE3CEE4}" type="pres">
      <dgm:prSet presAssocID="{ABCDD103-DD6F-4F0C-8CFF-9060A8E78AB6}" presName="spaceRect" presStyleCnt="0"/>
      <dgm:spPr/>
    </dgm:pt>
    <dgm:pt modelId="{5E1F30CC-BE16-447E-8C10-1172249D48C3}" type="pres">
      <dgm:prSet presAssocID="{ABCDD103-DD6F-4F0C-8CFF-9060A8E78AB6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  <dgm:pt modelId="{C45AD737-2668-4150-8216-CE7A4B0008EB}" type="pres">
      <dgm:prSet presAssocID="{F70806B2-5FC9-4FBB-AA44-5FFA6A3BB9A2}" presName="sibTrans" presStyleCnt="0"/>
      <dgm:spPr/>
    </dgm:pt>
    <dgm:pt modelId="{3992FE78-DD8E-4B49-A9CC-8580B1E42D4C}" type="pres">
      <dgm:prSet presAssocID="{1A8DF904-CFCF-45DA-8F30-685B393AFAAC}" presName="compNode" presStyleCnt="0"/>
      <dgm:spPr/>
    </dgm:pt>
    <dgm:pt modelId="{FE5F5BC6-1C93-44DF-9823-B7454C5F07BD}" type="pres">
      <dgm:prSet presAssocID="{1A8DF904-CFCF-45DA-8F30-685B393AFAAC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E507E2B2-6039-406A-B02B-F90063DE55D8}" type="pres">
      <dgm:prSet presAssocID="{1A8DF904-CFCF-45DA-8F30-685B393AFAA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E5810B84-34C4-4141-865C-BDA7C78F25B9}" type="pres">
      <dgm:prSet presAssocID="{1A8DF904-CFCF-45DA-8F30-685B393AFAAC}" presName="spaceRect" presStyleCnt="0"/>
      <dgm:spPr/>
    </dgm:pt>
    <dgm:pt modelId="{9E2D51A4-D335-4450-8AF6-A193BCC7B11E}" type="pres">
      <dgm:prSet presAssocID="{1A8DF904-CFCF-45DA-8F30-685B393AFAAC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C794288-D1C5-4391-B61F-0CFC14A24382}" type="presOf" srcId="{1A8DF904-CFCF-45DA-8F30-685B393AFAAC}" destId="{9E2D51A4-D335-4450-8AF6-A193BCC7B11E}" srcOrd="0" destOrd="0" presId="urn:microsoft.com/office/officeart/2018/5/layout/IconLeafLabelList"/>
    <dgm:cxn modelId="{9C67F930-1E8C-4724-8D4C-2166CBB79FCC}" type="presOf" srcId="{3E2724A0-99D9-4750-8183-433733A5FEDD}" destId="{84ECA494-1E92-498A-989E-DE4DD0A5C5AE}" srcOrd="0" destOrd="0" presId="urn:microsoft.com/office/officeart/2018/5/layout/IconLeafLabelList"/>
    <dgm:cxn modelId="{6C9F85D2-956A-49B6-85B7-7BD412D3F80A}" srcId="{3E2724A0-99D9-4750-8183-433733A5FEDD}" destId="{1A8DF904-CFCF-45DA-8F30-685B393AFAAC}" srcOrd="1" destOrd="0" parTransId="{1C33E8D4-7285-459E-B20B-BD0E4394C7AE}" sibTransId="{D858615D-EC4F-4E77-BE47-D6BCD3103388}"/>
    <dgm:cxn modelId="{90EF0FB1-D284-4288-933F-A02CD6F53846}" type="presOf" srcId="{ABCDD103-DD6F-4F0C-8CFF-9060A8E78AB6}" destId="{5E1F30CC-BE16-447E-8C10-1172249D48C3}" srcOrd="0" destOrd="0" presId="urn:microsoft.com/office/officeart/2018/5/layout/IconLeafLabelList"/>
    <dgm:cxn modelId="{05B64BD8-D310-4515-965C-F561FFBA8420}" srcId="{3E2724A0-99D9-4750-8183-433733A5FEDD}" destId="{ABCDD103-DD6F-4F0C-8CFF-9060A8E78AB6}" srcOrd="0" destOrd="0" parTransId="{F2463942-075F-45A6-BAD3-0A592ED12A13}" sibTransId="{F70806B2-5FC9-4FBB-AA44-5FFA6A3BB9A2}"/>
    <dgm:cxn modelId="{31D1C5C2-103B-49EF-8817-923FC4D24BCD}" type="presParOf" srcId="{84ECA494-1E92-498A-989E-DE4DD0A5C5AE}" destId="{A64F2A3B-C362-49E7-AB07-DA0A3A578E3A}" srcOrd="0" destOrd="0" presId="urn:microsoft.com/office/officeart/2018/5/layout/IconLeafLabelList"/>
    <dgm:cxn modelId="{6FA43E28-58E2-4D71-9EBC-21C270631995}" type="presParOf" srcId="{A64F2A3B-C362-49E7-AB07-DA0A3A578E3A}" destId="{9A409E26-8591-4CC6-A00F-2799BE9E5E9E}" srcOrd="0" destOrd="0" presId="urn:microsoft.com/office/officeart/2018/5/layout/IconLeafLabelList"/>
    <dgm:cxn modelId="{DB8045B7-799B-4D50-BF71-11BC35D57CDE}" type="presParOf" srcId="{A64F2A3B-C362-49E7-AB07-DA0A3A578E3A}" destId="{278D8E39-1183-47F9-B2B8-221B3293A251}" srcOrd="1" destOrd="0" presId="urn:microsoft.com/office/officeart/2018/5/layout/IconLeafLabelList"/>
    <dgm:cxn modelId="{C7A8FBF7-1E41-40FB-8D0B-8FBC40E7F2EE}" type="presParOf" srcId="{A64F2A3B-C362-49E7-AB07-DA0A3A578E3A}" destId="{6C2D71CB-74CE-4888-95C7-D4DE8BE3CEE4}" srcOrd="2" destOrd="0" presId="urn:microsoft.com/office/officeart/2018/5/layout/IconLeafLabelList"/>
    <dgm:cxn modelId="{DE8AA6EC-7991-4B00-BBE3-031FAC37884F}" type="presParOf" srcId="{A64F2A3B-C362-49E7-AB07-DA0A3A578E3A}" destId="{5E1F30CC-BE16-447E-8C10-1172249D48C3}" srcOrd="3" destOrd="0" presId="urn:microsoft.com/office/officeart/2018/5/layout/IconLeafLabelList"/>
    <dgm:cxn modelId="{56239A3A-6128-4177-88C8-625B8F3C0452}" type="presParOf" srcId="{84ECA494-1E92-498A-989E-DE4DD0A5C5AE}" destId="{C45AD737-2668-4150-8216-CE7A4B0008EB}" srcOrd="1" destOrd="0" presId="urn:microsoft.com/office/officeart/2018/5/layout/IconLeafLabelList"/>
    <dgm:cxn modelId="{05E9615F-3113-4A55-8775-C40F09404308}" type="presParOf" srcId="{84ECA494-1E92-498A-989E-DE4DD0A5C5AE}" destId="{3992FE78-DD8E-4B49-A9CC-8580B1E42D4C}" srcOrd="2" destOrd="0" presId="urn:microsoft.com/office/officeart/2018/5/layout/IconLeafLabelList"/>
    <dgm:cxn modelId="{D00F0D03-D093-4301-B8C8-8AE0EAC2377D}" type="presParOf" srcId="{3992FE78-DD8E-4B49-A9CC-8580B1E42D4C}" destId="{FE5F5BC6-1C93-44DF-9823-B7454C5F07BD}" srcOrd="0" destOrd="0" presId="urn:microsoft.com/office/officeart/2018/5/layout/IconLeafLabelList"/>
    <dgm:cxn modelId="{86020E1A-0AED-4D75-A4F6-D4520F3FCF4F}" type="presParOf" srcId="{3992FE78-DD8E-4B49-A9CC-8580B1E42D4C}" destId="{E507E2B2-6039-406A-B02B-F90063DE55D8}" srcOrd="1" destOrd="0" presId="urn:microsoft.com/office/officeart/2018/5/layout/IconLeafLabelList"/>
    <dgm:cxn modelId="{53DEB717-A188-44B9-8240-4A30796144D4}" type="presParOf" srcId="{3992FE78-DD8E-4B49-A9CC-8580B1E42D4C}" destId="{E5810B84-34C4-4141-865C-BDA7C78F25B9}" srcOrd="2" destOrd="0" presId="urn:microsoft.com/office/officeart/2018/5/layout/IconLeafLabelList"/>
    <dgm:cxn modelId="{446592E4-DA04-4619-B738-3482425AF284}" type="presParOf" srcId="{3992FE78-DD8E-4B49-A9CC-8580B1E42D4C}" destId="{9E2D51A4-D335-4450-8AF6-A193BCC7B11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1D4642-FEA9-4073-9AEF-BAC3C78933F4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A2C1EDF9-6925-4F67-946A-FE28E4DC0A2D}">
      <dgm:prSet phldrT="[Text]"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V</a:t>
          </a:r>
          <a:r>
            <a:rPr lang="cs-CZ" b="1">
              <a:latin typeface="Calibri Light" panose="020F0302020204030204"/>
            </a:rPr>
            <a:t>zniká zpracováním obsahu učiva do RVP a ŠVP</a:t>
          </a:r>
          <a:endParaRPr lang="cs-CZ" b="1"/>
        </a:p>
      </dgm:t>
    </dgm:pt>
    <dgm:pt modelId="{A1D57F6F-9F62-4854-93B2-4B6F84D8FE69}" type="parTrans" cxnId="{41AF69E2-16E3-411E-BF7D-C4FBE48B1E96}">
      <dgm:prSet/>
      <dgm:spPr/>
      <dgm:t>
        <a:bodyPr/>
        <a:lstStyle/>
        <a:p>
          <a:endParaRPr lang="cs-CZ"/>
        </a:p>
      </dgm:t>
    </dgm:pt>
    <dgm:pt modelId="{2E9228F8-F5AD-477F-BCC8-A9A93A6A80DB}" type="sibTrans" cxnId="{41AF69E2-16E3-411E-BF7D-C4FBE48B1E96}">
      <dgm:prSet/>
      <dgm:spPr/>
      <dgm:t>
        <a:bodyPr/>
        <a:lstStyle/>
        <a:p>
          <a:endParaRPr lang="cs-CZ"/>
        </a:p>
      </dgm:t>
    </dgm:pt>
    <dgm:pt modelId="{981DA54D-A6CA-455C-993D-45494FBEFB05}">
      <dgm:prSet phldrT="[Text]" phldr="0"/>
      <dgm:spPr/>
      <dgm:t>
        <a:bodyPr/>
        <a:lstStyle/>
        <a:p>
          <a:pPr rtl="0"/>
          <a:r>
            <a:rPr lang="cs-CZ" b="1">
              <a:latin typeface="Calibri Light" panose="020F0302020204030204"/>
            </a:rPr>
            <a:t>Didaktická transformace učiva</a:t>
          </a:r>
          <a:endParaRPr lang="cs-CZ" b="1"/>
        </a:p>
      </dgm:t>
    </dgm:pt>
    <dgm:pt modelId="{62091248-D137-46E3-A460-A25C934E4639}" type="parTrans" cxnId="{E3949DFB-B143-4720-93AD-F23E99779E77}">
      <dgm:prSet/>
      <dgm:spPr/>
      <dgm:t>
        <a:bodyPr/>
        <a:lstStyle/>
        <a:p>
          <a:endParaRPr lang="cs-CZ"/>
        </a:p>
      </dgm:t>
    </dgm:pt>
    <dgm:pt modelId="{9FC943BB-ABE1-47FC-A598-7587F2DE6A07}" type="sibTrans" cxnId="{E3949DFB-B143-4720-93AD-F23E99779E77}">
      <dgm:prSet/>
      <dgm:spPr/>
      <dgm:t>
        <a:bodyPr/>
        <a:lstStyle/>
        <a:p>
          <a:endParaRPr lang="cs-CZ"/>
        </a:p>
      </dgm:t>
    </dgm:pt>
    <dgm:pt modelId="{1EC2C40B-BBDD-486B-82A1-3A9478EF23CF}">
      <dgm:prSet phldrT="[Text]" phldr="0"/>
      <dgm:spPr/>
      <dgm:t>
        <a:bodyPr/>
        <a:lstStyle/>
        <a:p>
          <a:pPr rtl="0"/>
          <a:r>
            <a:rPr lang="cs-CZ" b="1">
              <a:latin typeface="Calibri Light" panose="020F0302020204030204"/>
            </a:rPr>
            <a:t>Zohledňování cílů učiva a všech základních prvků učiva</a:t>
          </a:r>
          <a:endParaRPr lang="cs-CZ" b="1"/>
        </a:p>
      </dgm:t>
    </dgm:pt>
    <dgm:pt modelId="{46F11B96-7AA6-4680-B3F8-52938DEDC09F}" type="parTrans" cxnId="{E4FFCA1F-35FA-4403-906A-61D44B921996}">
      <dgm:prSet/>
      <dgm:spPr/>
      <dgm:t>
        <a:bodyPr/>
        <a:lstStyle/>
        <a:p>
          <a:endParaRPr lang="cs-CZ"/>
        </a:p>
      </dgm:t>
    </dgm:pt>
    <dgm:pt modelId="{AC9E4DC2-D8A9-4F67-AA3C-DEC62E469DAA}" type="sibTrans" cxnId="{E4FFCA1F-35FA-4403-906A-61D44B921996}">
      <dgm:prSet/>
      <dgm:spPr/>
      <dgm:t>
        <a:bodyPr/>
        <a:lstStyle/>
        <a:p>
          <a:endParaRPr lang="cs-CZ"/>
        </a:p>
      </dgm:t>
    </dgm:pt>
    <dgm:pt modelId="{C2832914-D958-4D08-98D4-DB10FB402952}">
      <dgm:prSet phldrT="[Text]" phldr="0"/>
      <dgm:spPr/>
      <dgm:t>
        <a:bodyPr/>
        <a:lstStyle/>
        <a:p>
          <a:pPr rtl="0"/>
          <a:r>
            <a:rPr lang="cs-CZ" b="1" dirty="0">
              <a:latin typeface="Calibri Light" panose="020F0302020204030204"/>
            </a:rPr>
            <a:t>Nutno zohlednit cílové kategorie, </a:t>
          </a:r>
          <a:r>
            <a:rPr lang="cs-CZ" b="1" dirty="0" smtClean="0">
              <a:latin typeface="Calibri Light" panose="020F0302020204030204"/>
            </a:rPr>
            <a:t>žáka </a:t>
          </a:r>
          <a:r>
            <a:rPr lang="cs-CZ" b="1" dirty="0">
              <a:latin typeface="Calibri Light" panose="020F0302020204030204"/>
            </a:rPr>
            <a:t>jako subjektu vzdělávacího procesu.</a:t>
          </a:r>
          <a:endParaRPr lang="cs-CZ" b="1" dirty="0"/>
        </a:p>
      </dgm:t>
    </dgm:pt>
    <dgm:pt modelId="{CD6E381A-6728-4CE5-8897-820DDD04A3E0}" type="parTrans" cxnId="{AC24FF1C-A0A4-4DB2-8E0F-1FE79F367B70}">
      <dgm:prSet/>
      <dgm:spPr/>
      <dgm:t>
        <a:bodyPr/>
        <a:lstStyle/>
        <a:p>
          <a:endParaRPr lang="cs-CZ"/>
        </a:p>
      </dgm:t>
    </dgm:pt>
    <dgm:pt modelId="{65732AF5-C89A-4C2C-A9EE-5316500BE295}" type="sibTrans" cxnId="{AC24FF1C-A0A4-4DB2-8E0F-1FE79F367B70}">
      <dgm:prSet/>
      <dgm:spPr/>
      <dgm:t>
        <a:bodyPr/>
        <a:lstStyle/>
        <a:p>
          <a:endParaRPr lang="cs-CZ"/>
        </a:p>
      </dgm:t>
    </dgm:pt>
    <dgm:pt modelId="{EF06B8AA-39DE-4926-8597-8922DA54C895}" type="pres">
      <dgm:prSet presAssocID="{421D4642-FEA9-4073-9AEF-BAC3C78933F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288A86C6-7CB2-4BFF-B618-4A0DEF6FC6DF}" type="pres">
      <dgm:prSet presAssocID="{A2C1EDF9-6925-4F67-946A-FE28E4DC0A2D}" presName="thickLine" presStyleLbl="alignNode1" presStyleIdx="0" presStyleCnt="4"/>
      <dgm:spPr/>
    </dgm:pt>
    <dgm:pt modelId="{C675E32E-261F-4386-B543-7E3DEBA24F9C}" type="pres">
      <dgm:prSet presAssocID="{A2C1EDF9-6925-4F67-946A-FE28E4DC0A2D}" presName="horz1" presStyleCnt="0"/>
      <dgm:spPr/>
    </dgm:pt>
    <dgm:pt modelId="{59DC7DA8-146E-4852-9ABB-F282ADE5424F}" type="pres">
      <dgm:prSet presAssocID="{A2C1EDF9-6925-4F67-946A-FE28E4DC0A2D}" presName="tx1" presStyleLbl="revTx" presStyleIdx="0" presStyleCnt="4"/>
      <dgm:spPr/>
      <dgm:t>
        <a:bodyPr/>
        <a:lstStyle/>
        <a:p>
          <a:endParaRPr lang="cs-CZ"/>
        </a:p>
      </dgm:t>
    </dgm:pt>
    <dgm:pt modelId="{3D2DFD54-AC80-48F9-AF12-DFF253539DBE}" type="pres">
      <dgm:prSet presAssocID="{A2C1EDF9-6925-4F67-946A-FE28E4DC0A2D}" presName="vert1" presStyleCnt="0"/>
      <dgm:spPr/>
    </dgm:pt>
    <dgm:pt modelId="{42E14703-2DCC-48FB-BC09-BB6DF6446EBD}" type="pres">
      <dgm:prSet presAssocID="{981DA54D-A6CA-455C-993D-45494FBEFB05}" presName="thickLine" presStyleLbl="alignNode1" presStyleIdx="1" presStyleCnt="4"/>
      <dgm:spPr/>
    </dgm:pt>
    <dgm:pt modelId="{2D50B134-3A12-4A95-8D8E-DE9A62C44E0E}" type="pres">
      <dgm:prSet presAssocID="{981DA54D-A6CA-455C-993D-45494FBEFB05}" presName="horz1" presStyleCnt="0"/>
      <dgm:spPr/>
    </dgm:pt>
    <dgm:pt modelId="{C992617C-D311-4C14-ABE4-A09466C28657}" type="pres">
      <dgm:prSet presAssocID="{981DA54D-A6CA-455C-993D-45494FBEFB05}" presName="tx1" presStyleLbl="revTx" presStyleIdx="1" presStyleCnt="4"/>
      <dgm:spPr/>
      <dgm:t>
        <a:bodyPr/>
        <a:lstStyle/>
        <a:p>
          <a:endParaRPr lang="cs-CZ"/>
        </a:p>
      </dgm:t>
    </dgm:pt>
    <dgm:pt modelId="{01C27B26-C3FF-48A7-B783-D4ADF2717A08}" type="pres">
      <dgm:prSet presAssocID="{981DA54D-A6CA-455C-993D-45494FBEFB05}" presName="vert1" presStyleCnt="0"/>
      <dgm:spPr/>
    </dgm:pt>
    <dgm:pt modelId="{AF2AE964-39ED-470A-BB25-6B8373518B1A}" type="pres">
      <dgm:prSet presAssocID="{1EC2C40B-BBDD-486B-82A1-3A9478EF23CF}" presName="thickLine" presStyleLbl="alignNode1" presStyleIdx="2" presStyleCnt="4"/>
      <dgm:spPr/>
    </dgm:pt>
    <dgm:pt modelId="{C8B13B8A-3366-4D31-B09B-AEE8AF14CB4E}" type="pres">
      <dgm:prSet presAssocID="{1EC2C40B-BBDD-486B-82A1-3A9478EF23CF}" presName="horz1" presStyleCnt="0"/>
      <dgm:spPr/>
    </dgm:pt>
    <dgm:pt modelId="{7F01C6A7-0029-4BD8-98CF-5CAD7A9E7F93}" type="pres">
      <dgm:prSet presAssocID="{1EC2C40B-BBDD-486B-82A1-3A9478EF23CF}" presName="tx1" presStyleLbl="revTx" presStyleIdx="2" presStyleCnt="4"/>
      <dgm:spPr/>
      <dgm:t>
        <a:bodyPr/>
        <a:lstStyle/>
        <a:p>
          <a:endParaRPr lang="cs-CZ"/>
        </a:p>
      </dgm:t>
    </dgm:pt>
    <dgm:pt modelId="{24A4276A-E819-4868-BA2D-1C188BFE07C5}" type="pres">
      <dgm:prSet presAssocID="{1EC2C40B-BBDD-486B-82A1-3A9478EF23CF}" presName="vert1" presStyleCnt="0"/>
      <dgm:spPr/>
    </dgm:pt>
    <dgm:pt modelId="{F613133A-ADA7-4943-8A1B-CB6EBB70948B}" type="pres">
      <dgm:prSet presAssocID="{C2832914-D958-4D08-98D4-DB10FB402952}" presName="thickLine" presStyleLbl="alignNode1" presStyleIdx="3" presStyleCnt="4"/>
      <dgm:spPr/>
    </dgm:pt>
    <dgm:pt modelId="{CB0FC0D9-4DA6-4C66-8BDF-8182B3BE4CD6}" type="pres">
      <dgm:prSet presAssocID="{C2832914-D958-4D08-98D4-DB10FB402952}" presName="horz1" presStyleCnt="0"/>
      <dgm:spPr/>
    </dgm:pt>
    <dgm:pt modelId="{75CDA5C4-FACB-43CC-8500-9162BDC3CE59}" type="pres">
      <dgm:prSet presAssocID="{C2832914-D958-4D08-98D4-DB10FB402952}" presName="tx1" presStyleLbl="revTx" presStyleIdx="3" presStyleCnt="4"/>
      <dgm:spPr/>
      <dgm:t>
        <a:bodyPr/>
        <a:lstStyle/>
        <a:p>
          <a:endParaRPr lang="cs-CZ"/>
        </a:p>
      </dgm:t>
    </dgm:pt>
    <dgm:pt modelId="{86D2E72E-4C7C-400B-9B71-DB1AA702BA53}" type="pres">
      <dgm:prSet presAssocID="{C2832914-D958-4D08-98D4-DB10FB402952}" presName="vert1" presStyleCnt="0"/>
      <dgm:spPr/>
    </dgm:pt>
  </dgm:ptLst>
  <dgm:cxnLst>
    <dgm:cxn modelId="{87D69A67-39D1-47ED-AD13-4C37B093CB5F}" type="presOf" srcId="{A2C1EDF9-6925-4F67-946A-FE28E4DC0A2D}" destId="{59DC7DA8-146E-4852-9ABB-F282ADE5424F}" srcOrd="0" destOrd="0" presId="urn:microsoft.com/office/officeart/2008/layout/LinedList"/>
    <dgm:cxn modelId="{E3949DFB-B143-4720-93AD-F23E99779E77}" srcId="{421D4642-FEA9-4073-9AEF-BAC3C78933F4}" destId="{981DA54D-A6CA-455C-993D-45494FBEFB05}" srcOrd="1" destOrd="0" parTransId="{62091248-D137-46E3-A460-A25C934E4639}" sibTransId="{9FC943BB-ABE1-47FC-A598-7587F2DE6A07}"/>
    <dgm:cxn modelId="{2BE0CAF3-D1E3-4E50-B18E-28658D81C5FC}" type="presOf" srcId="{981DA54D-A6CA-455C-993D-45494FBEFB05}" destId="{C992617C-D311-4C14-ABE4-A09466C28657}" srcOrd="0" destOrd="0" presId="urn:microsoft.com/office/officeart/2008/layout/LinedList"/>
    <dgm:cxn modelId="{AC24FF1C-A0A4-4DB2-8E0F-1FE79F367B70}" srcId="{421D4642-FEA9-4073-9AEF-BAC3C78933F4}" destId="{C2832914-D958-4D08-98D4-DB10FB402952}" srcOrd="3" destOrd="0" parTransId="{CD6E381A-6728-4CE5-8897-820DDD04A3E0}" sibTransId="{65732AF5-C89A-4C2C-A9EE-5316500BE295}"/>
    <dgm:cxn modelId="{28441ECB-1FD6-4EDD-A46E-39B0C84143EB}" type="presOf" srcId="{421D4642-FEA9-4073-9AEF-BAC3C78933F4}" destId="{EF06B8AA-39DE-4926-8597-8922DA54C895}" srcOrd="0" destOrd="0" presId="urn:microsoft.com/office/officeart/2008/layout/LinedList"/>
    <dgm:cxn modelId="{F27D43F8-10F3-4113-81A2-3C2027EC8EC0}" type="presOf" srcId="{C2832914-D958-4D08-98D4-DB10FB402952}" destId="{75CDA5C4-FACB-43CC-8500-9162BDC3CE59}" srcOrd="0" destOrd="0" presId="urn:microsoft.com/office/officeart/2008/layout/LinedList"/>
    <dgm:cxn modelId="{41AF69E2-16E3-411E-BF7D-C4FBE48B1E96}" srcId="{421D4642-FEA9-4073-9AEF-BAC3C78933F4}" destId="{A2C1EDF9-6925-4F67-946A-FE28E4DC0A2D}" srcOrd="0" destOrd="0" parTransId="{A1D57F6F-9F62-4854-93B2-4B6F84D8FE69}" sibTransId="{2E9228F8-F5AD-477F-BCC8-A9A93A6A80DB}"/>
    <dgm:cxn modelId="{E4FFCA1F-35FA-4403-906A-61D44B921996}" srcId="{421D4642-FEA9-4073-9AEF-BAC3C78933F4}" destId="{1EC2C40B-BBDD-486B-82A1-3A9478EF23CF}" srcOrd="2" destOrd="0" parTransId="{46F11B96-7AA6-4680-B3F8-52938DEDC09F}" sibTransId="{AC9E4DC2-D8A9-4F67-AA3C-DEC62E469DAA}"/>
    <dgm:cxn modelId="{505905F5-464E-46B2-B7E5-3BE7C7BC62B5}" type="presOf" srcId="{1EC2C40B-BBDD-486B-82A1-3A9478EF23CF}" destId="{7F01C6A7-0029-4BD8-98CF-5CAD7A9E7F93}" srcOrd="0" destOrd="0" presId="urn:microsoft.com/office/officeart/2008/layout/LinedList"/>
    <dgm:cxn modelId="{C084D183-95E7-4D11-9380-FBDC6D382355}" type="presParOf" srcId="{EF06B8AA-39DE-4926-8597-8922DA54C895}" destId="{288A86C6-7CB2-4BFF-B618-4A0DEF6FC6DF}" srcOrd="0" destOrd="0" presId="urn:microsoft.com/office/officeart/2008/layout/LinedList"/>
    <dgm:cxn modelId="{5C95B26A-B581-4C09-9B80-AC64962CEBA6}" type="presParOf" srcId="{EF06B8AA-39DE-4926-8597-8922DA54C895}" destId="{C675E32E-261F-4386-B543-7E3DEBA24F9C}" srcOrd="1" destOrd="0" presId="urn:microsoft.com/office/officeart/2008/layout/LinedList"/>
    <dgm:cxn modelId="{1DF207B8-FEDC-4E38-A164-E76E2902124A}" type="presParOf" srcId="{C675E32E-261F-4386-B543-7E3DEBA24F9C}" destId="{59DC7DA8-146E-4852-9ABB-F282ADE5424F}" srcOrd="0" destOrd="0" presId="urn:microsoft.com/office/officeart/2008/layout/LinedList"/>
    <dgm:cxn modelId="{167D072D-1754-4D87-8A3E-D5DD7569FDAC}" type="presParOf" srcId="{C675E32E-261F-4386-B543-7E3DEBA24F9C}" destId="{3D2DFD54-AC80-48F9-AF12-DFF253539DBE}" srcOrd="1" destOrd="0" presId="urn:microsoft.com/office/officeart/2008/layout/LinedList"/>
    <dgm:cxn modelId="{2008B0E9-C6F5-4C32-9C5A-13F095B24878}" type="presParOf" srcId="{EF06B8AA-39DE-4926-8597-8922DA54C895}" destId="{42E14703-2DCC-48FB-BC09-BB6DF6446EBD}" srcOrd="2" destOrd="0" presId="urn:microsoft.com/office/officeart/2008/layout/LinedList"/>
    <dgm:cxn modelId="{8ECE3A92-A212-4610-B465-1FB23A4A5C12}" type="presParOf" srcId="{EF06B8AA-39DE-4926-8597-8922DA54C895}" destId="{2D50B134-3A12-4A95-8D8E-DE9A62C44E0E}" srcOrd="3" destOrd="0" presId="urn:microsoft.com/office/officeart/2008/layout/LinedList"/>
    <dgm:cxn modelId="{B3EC92FD-4313-4603-B47F-89842F8C15A8}" type="presParOf" srcId="{2D50B134-3A12-4A95-8D8E-DE9A62C44E0E}" destId="{C992617C-D311-4C14-ABE4-A09466C28657}" srcOrd="0" destOrd="0" presId="urn:microsoft.com/office/officeart/2008/layout/LinedList"/>
    <dgm:cxn modelId="{8CC0348E-A6EB-45DA-B971-6653AB6B6B44}" type="presParOf" srcId="{2D50B134-3A12-4A95-8D8E-DE9A62C44E0E}" destId="{01C27B26-C3FF-48A7-B783-D4ADF2717A08}" srcOrd="1" destOrd="0" presId="urn:microsoft.com/office/officeart/2008/layout/LinedList"/>
    <dgm:cxn modelId="{53676D5E-AA6D-48D3-8322-ED7D44A2F6D8}" type="presParOf" srcId="{EF06B8AA-39DE-4926-8597-8922DA54C895}" destId="{AF2AE964-39ED-470A-BB25-6B8373518B1A}" srcOrd="4" destOrd="0" presId="urn:microsoft.com/office/officeart/2008/layout/LinedList"/>
    <dgm:cxn modelId="{9BEB9289-A7F9-44C0-91DC-41AC6EC0079D}" type="presParOf" srcId="{EF06B8AA-39DE-4926-8597-8922DA54C895}" destId="{C8B13B8A-3366-4D31-B09B-AEE8AF14CB4E}" srcOrd="5" destOrd="0" presId="urn:microsoft.com/office/officeart/2008/layout/LinedList"/>
    <dgm:cxn modelId="{95554739-C030-4564-9EB7-045C304FB185}" type="presParOf" srcId="{C8B13B8A-3366-4D31-B09B-AEE8AF14CB4E}" destId="{7F01C6A7-0029-4BD8-98CF-5CAD7A9E7F93}" srcOrd="0" destOrd="0" presId="urn:microsoft.com/office/officeart/2008/layout/LinedList"/>
    <dgm:cxn modelId="{373C50CC-3D36-464E-9C54-FBDDE1A2B66E}" type="presParOf" srcId="{C8B13B8A-3366-4D31-B09B-AEE8AF14CB4E}" destId="{24A4276A-E819-4868-BA2D-1C188BFE07C5}" srcOrd="1" destOrd="0" presId="urn:microsoft.com/office/officeart/2008/layout/LinedList"/>
    <dgm:cxn modelId="{38BEA5DB-37F9-476F-8C05-563012C39133}" type="presParOf" srcId="{EF06B8AA-39DE-4926-8597-8922DA54C895}" destId="{F613133A-ADA7-4943-8A1B-CB6EBB70948B}" srcOrd="6" destOrd="0" presId="urn:microsoft.com/office/officeart/2008/layout/LinedList"/>
    <dgm:cxn modelId="{BAC92788-A7AF-4642-A9D3-CB995AA03F64}" type="presParOf" srcId="{EF06B8AA-39DE-4926-8597-8922DA54C895}" destId="{CB0FC0D9-4DA6-4C66-8BDF-8182B3BE4CD6}" srcOrd="7" destOrd="0" presId="urn:microsoft.com/office/officeart/2008/layout/LinedList"/>
    <dgm:cxn modelId="{84F0AA54-786C-44AD-AE06-25472ADC0BA3}" type="presParOf" srcId="{CB0FC0D9-4DA6-4C66-8BDF-8182B3BE4CD6}" destId="{75CDA5C4-FACB-43CC-8500-9162BDC3CE59}" srcOrd="0" destOrd="0" presId="urn:microsoft.com/office/officeart/2008/layout/LinedList"/>
    <dgm:cxn modelId="{D1ADEE9C-12C2-4849-BDBE-E1B5D64F50BA}" type="presParOf" srcId="{CB0FC0D9-4DA6-4C66-8BDF-8182B3BE4CD6}" destId="{86D2E72E-4C7C-400B-9B71-DB1AA702BA5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FB4214-9E58-4500-BD36-6AEF5292A4F3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4913F51C-DCFF-4944-B367-9F47DD26C58F}">
      <dgm:prSet phldrT="[Text]"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Obsahy vědních oborů</a:t>
          </a:r>
        </a:p>
      </dgm:t>
    </dgm:pt>
    <dgm:pt modelId="{EA03DE81-69A7-4188-AA61-6AFD235E567C}" type="parTrans" cxnId="{F75EEE88-C617-4128-89C1-433BC4A69777}">
      <dgm:prSet/>
      <dgm:spPr/>
      <dgm:t>
        <a:bodyPr/>
        <a:lstStyle/>
        <a:p>
          <a:endParaRPr lang="cs-CZ"/>
        </a:p>
      </dgm:t>
    </dgm:pt>
    <dgm:pt modelId="{649E6CBC-6013-4D5B-962F-C0A6E9C4B17C}" type="sibTrans" cxnId="{F75EEE88-C617-4128-89C1-433BC4A69777}">
      <dgm:prSet/>
      <dgm:spPr/>
      <dgm:t>
        <a:bodyPr/>
        <a:lstStyle/>
        <a:p>
          <a:endParaRPr lang="cs-CZ"/>
        </a:p>
      </dgm:t>
    </dgm:pt>
    <dgm:pt modelId="{BB911421-46B2-4842-8241-D439582D4480}">
      <dgm:prSet phldrT="[Text]"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Vyučovací obsahy</a:t>
          </a:r>
          <a:endParaRPr lang="cs-CZ"/>
        </a:p>
      </dgm:t>
    </dgm:pt>
    <dgm:pt modelId="{A7BC0AE6-BF66-4C9D-B650-544B7E6CED6E}" type="parTrans" cxnId="{4672DD08-2A5C-477D-86FB-A72FC4281FFA}">
      <dgm:prSet/>
      <dgm:spPr/>
      <dgm:t>
        <a:bodyPr/>
        <a:lstStyle/>
        <a:p>
          <a:endParaRPr lang="cs-CZ"/>
        </a:p>
      </dgm:t>
    </dgm:pt>
    <dgm:pt modelId="{FF95384E-BBC0-4C32-884D-9B55966CF37F}" type="sibTrans" cxnId="{4672DD08-2A5C-477D-86FB-A72FC4281FFA}">
      <dgm:prSet/>
      <dgm:spPr/>
      <dgm:t>
        <a:bodyPr/>
        <a:lstStyle/>
        <a:p>
          <a:endParaRPr lang="cs-CZ"/>
        </a:p>
      </dgm:t>
    </dgm:pt>
    <dgm:pt modelId="{9FA6B68A-9FD5-4B77-957E-DAF71BDE7EAD}">
      <dgm:prSet phldrT="[Text]"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Obsahy osvojené učícím se jedincům</a:t>
          </a:r>
          <a:endParaRPr lang="cs-CZ"/>
        </a:p>
      </dgm:t>
    </dgm:pt>
    <dgm:pt modelId="{2B5A0BE0-E65B-48A6-B4EC-E3060235DF90}" type="parTrans" cxnId="{89603AB3-E05F-43BC-8AD4-62275C172433}">
      <dgm:prSet/>
      <dgm:spPr/>
      <dgm:t>
        <a:bodyPr/>
        <a:lstStyle/>
        <a:p>
          <a:endParaRPr lang="cs-CZ"/>
        </a:p>
      </dgm:t>
    </dgm:pt>
    <dgm:pt modelId="{F6A9E232-6E2E-421C-A20C-27BB897B8399}" type="sibTrans" cxnId="{89603AB3-E05F-43BC-8AD4-62275C172433}">
      <dgm:prSet/>
      <dgm:spPr/>
      <dgm:t>
        <a:bodyPr/>
        <a:lstStyle/>
        <a:p>
          <a:endParaRPr lang="cs-CZ"/>
        </a:p>
      </dgm:t>
    </dgm:pt>
    <dgm:pt modelId="{38D1517B-32DA-43F1-B0F5-8D8398DDE8DE}">
      <dgm:prSet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Obsahy na národní a školní úrovni</a:t>
          </a:r>
          <a:endParaRPr lang="cs-CZ"/>
        </a:p>
      </dgm:t>
    </dgm:pt>
    <dgm:pt modelId="{776885FD-B9DF-4B1C-9A57-E6ED1126B890}" type="parTrans" cxnId="{69FFE07A-F57C-4D81-94EF-A25351E8457D}">
      <dgm:prSet/>
      <dgm:spPr/>
    </dgm:pt>
    <dgm:pt modelId="{FE00B4D4-029C-4022-BD9D-37EA55B547BA}" type="sibTrans" cxnId="{69FFE07A-F57C-4D81-94EF-A25351E8457D}">
      <dgm:prSet/>
      <dgm:spPr/>
      <dgm:t>
        <a:bodyPr/>
        <a:lstStyle/>
        <a:p>
          <a:endParaRPr lang="cs-CZ"/>
        </a:p>
      </dgm:t>
    </dgm:pt>
    <dgm:pt modelId="{C48A4535-76B7-4A0C-BBFC-25332094FC0D}" type="pres">
      <dgm:prSet presAssocID="{F1FB4214-9E58-4500-BD36-6AEF5292A4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92C2939-66D2-4DF1-A03F-BC0BAA622D51}" type="pres">
      <dgm:prSet presAssocID="{4913F51C-DCFF-4944-B367-9F47DD26C58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84063D9-56D2-4B08-A155-3353DBE814F7}" type="pres">
      <dgm:prSet presAssocID="{649E6CBC-6013-4D5B-962F-C0A6E9C4B17C}" presName="spacer" presStyleCnt="0"/>
      <dgm:spPr/>
    </dgm:pt>
    <dgm:pt modelId="{BCFD8F2D-7D42-4653-B542-C1504A3BA0C5}" type="pres">
      <dgm:prSet presAssocID="{38D1517B-32DA-43F1-B0F5-8D8398DDE8D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935EF98-838C-4587-8CA7-85E8C04B3F78}" type="pres">
      <dgm:prSet presAssocID="{FE00B4D4-029C-4022-BD9D-37EA55B547BA}" presName="spacer" presStyleCnt="0"/>
      <dgm:spPr/>
    </dgm:pt>
    <dgm:pt modelId="{374AFCBE-B3FD-4F28-844B-56451810038B}" type="pres">
      <dgm:prSet presAssocID="{BB911421-46B2-4842-8241-D439582D448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52EC7C9-AD1E-4197-A307-72932FB8B077}" type="pres">
      <dgm:prSet presAssocID="{FF95384E-BBC0-4C32-884D-9B55966CF37F}" presName="spacer" presStyleCnt="0"/>
      <dgm:spPr/>
    </dgm:pt>
    <dgm:pt modelId="{81CD96D6-4770-4939-9FEE-8D1BEE8A6395}" type="pres">
      <dgm:prSet presAssocID="{9FA6B68A-9FD5-4B77-957E-DAF71BDE7EA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F715F4B-BD59-4CF0-9FEB-BDED23766F73}" type="presOf" srcId="{F1FB4214-9E58-4500-BD36-6AEF5292A4F3}" destId="{C48A4535-76B7-4A0C-BBFC-25332094FC0D}" srcOrd="0" destOrd="0" presId="urn:microsoft.com/office/officeart/2005/8/layout/vList2"/>
    <dgm:cxn modelId="{F75EEE88-C617-4128-89C1-433BC4A69777}" srcId="{F1FB4214-9E58-4500-BD36-6AEF5292A4F3}" destId="{4913F51C-DCFF-4944-B367-9F47DD26C58F}" srcOrd="0" destOrd="0" parTransId="{EA03DE81-69A7-4188-AA61-6AFD235E567C}" sibTransId="{649E6CBC-6013-4D5B-962F-C0A6E9C4B17C}"/>
    <dgm:cxn modelId="{889F30A2-EC48-467F-B2CE-EE75977E95DB}" type="presOf" srcId="{38D1517B-32DA-43F1-B0F5-8D8398DDE8DE}" destId="{BCFD8F2D-7D42-4653-B542-C1504A3BA0C5}" srcOrd="0" destOrd="0" presId="urn:microsoft.com/office/officeart/2005/8/layout/vList2"/>
    <dgm:cxn modelId="{D3301439-2065-4E55-AA6E-903187E11227}" type="presOf" srcId="{4913F51C-DCFF-4944-B367-9F47DD26C58F}" destId="{592C2939-66D2-4DF1-A03F-BC0BAA622D51}" srcOrd="0" destOrd="0" presId="urn:microsoft.com/office/officeart/2005/8/layout/vList2"/>
    <dgm:cxn modelId="{89603AB3-E05F-43BC-8AD4-62275C172433}" srcId="{F1FB4214-9E58-4500-BD36-6AEF5292A4F3}" destId="{9FA6B68A-9FD5-4B77-957E-DAF71BDE7EAD}" srcOrd="3" destOrd="0" parTransId="{2B5A0BE0-E65B-48A6-B4EC-E3060235DF90}" sibTransId="{F6A9E232-6E2E-421C-A20C-27BB897B8399}"/>
    <dgm:cxn modelId="{4672DD08-2A5C-477D-86FB-A72FC4281FFA}" srcId="{F1FB4214-9E58-4500-BD36-6AEF5292A4F3}" destId="{BB911421-46B2-4842-8241-D439582D4480}" srcOrd="2" destOrd="0" parTransId="{A7BC0AE6-BF66-4C9D-B650-544B7E6CED6E}" sibTransId="{FF95384E-BBC0-4C32-884D-9B55966CF37F}"/>
    <dgm:cxn modelId="{71A8B67F-38D6-4513-A056-1AB58FF62674}" type="presOf" srcId="{BB911421-46B2-4842-8241-D439582D4480}" destId="{374AFCBE-B3FD-4F28-844B-56451810038B}" srcOrd="0" destOrd="0" presId="urn:microsoft.com/office/officeart/2005/8/layout/vList2"/>
    <dgm:cxn modelId="{3AF3F1E4-181C-4265-BCF6-A67F421A1665}" type="presOf" srcId="{9FA6B68A-9FD5-4B77-957E-DAF71BDE7EAD}" destId="{81CD96D6-4770-4939-9FEE-8D1BEE8A6395}" srcOrd="0" destOrd="0" presId="urn:microsoft.com/office/officeart/2005/8/layout/vList2"/>
    <dgm:cxn modelId="{69FFE07A-F57C-4D81-94EF-A25351E8457D}" srcId="{F1FB4214-9E58-4500-BD36-6AEF5292A4F3}" destId="{38D1517B-32DA-43F1-B0F5-8D8398DDE8DE}" srcOrd="1" destOrd="0" parTransId="{776885FD-B9DF-4B1C-9A57-E6ED1126B890}" sibTransId="{FE00B4D4-029C-4022-BD9D-37EA55B547BA}"/>
    <dgm:cxn modelId="{83CBC522-A69F-45B7-8B0F-43BEE80EDCB1}" type="presParOf" srcId="{C48A4535-76B7-4A0C-BBFC-25332094FC0D}" destId="{592C2939-66D2-4DF1-A03F-BC0BAA622D51}" srcOrd="0" destOrd="0" presId="urn:microsoft.com/office/officeart/2005/8/layout/vList2"/>
    <dgm:cxn modelId="{89593AEB-47FB-4234-A40F-127E4772D9B5}" type="presParOf" srcId="{C48A4535-76B7-4A0C-BBFC-25332094FC0D}" destId="{384063D9-56D2-4B08-A155-3353DBE814F7}" srcOrd="1" destOrd="0" presId="urn:microsoft.com/office/officeart/2005/8/layout/vList2"/>
    <dgm:cxn modelId="{7DBD8A3D-5268-40E6-BF55-201E4AFD2197}" type="presParOf" srcId="{C48A4535-76B7-4A0C-BBFC-25332094FC0D}" destId="{BCFD8F2D-7D42-4653-B542-C1504A3BA0C5}" srcOrd="2" destOrd="0" presId="urn:microsoft.com/office/officeart/2005/8/layout/vList2"/>
    <dgm:cxn modelId="{8D227ADD-53AF-4C82-BFD2-CEB754414AE0}" type="presParOf" srcId="{C48A4535-76B7-4A0C-BBFC-25332094FC0D}" destId="{9935EF98-838C-4587-8CA7-85E8C04B3F78}" srcOrd="3" destOrd="0" presId="urn:microsoft.com/office/officeart/2005/8/layout/vList2"/>
    <dgm:cxn modelId="{6D67E92E-D917-4A03-8A1E-6EF00CE28A00}" type="presParOf" srcId="{C48A4535-76B7-4A0C-BBFC-25332094FC0D}" destId="{374AFCBE-B3FD-4F28-844B-56451810038B}" srcOrd="4" destOrd="0" presId="urn:microsoft.com/office/officeart/2005/8/layout/vList2"/>
    <dgm:cxn modelId="{CAD7B516-0218-498B-B585-C5111AA68A76}" type="presParOf" srcId="{C48A4535-76B7-4A0C-BBFC-25332094FC0D}" destId="{852EC7C9-AD1E-4197-A307-72932FB8B077}" srcOrd="5" destOrd="0" presId="urn:microsoft.com/office/officeart/2005/8/layout/vList2"/>
    <dgm:cxn modelId="{D7334FDF-7E31-4C4A-882B-9E245FC7A720}" type="presParOf" srcId="{C48A4535-76B7-4A0C-BBFC-25332094FC0D}" destId="{81CD96D6-4770-4939-9FEE-8D1BEE8A639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7DB6C0-E000-4C54-8873-C8B87283E086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5_2" csCatId="accent5" phldr="1"/>
      <dgm:spPr/>
      <dgm:t>
        <a:bodyPr/>
        <a:lstStyle/>
        <a:p>
          <a:endParaRPr lang="cs-CZ"/>
        </a:p>
      </dgm:t>
    </dgm:pt>
    <dgm:pt modelId="{56E19A70-DE10-4086-BF2E-2A7D3AABC490}">
      <dgm:prSet phldrT="[Text]" phldr="0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b="1">
              <a:latin typeface="Calibri Light" panose="020F0302020204030204"/>
            </a:rPr>
            <a:t>Poznatky</a:t>
          </a:r>
          <a:endParaRPr lang="cs-CZ" b="1"/>
        </a:p>
      </dgm:t>
    </dgm:pt>
    <dgm:pt modelId="{0DB26435-0485-411F-8797-0F373CBB2E74}" type="parTrans" cxnId="{D3CD1451-7A22-489E-9E7A-473AE0D131DC}">
      <dgm:prSet/>
      <dgm:spPr/>
      <dgm:t>
        <a:bodyPr/>
        <a:lstStyle/>
        <a:p>
          <a:endParaRPr lang="cs-CZ"/>
        </a:p>
      </dgm:t>
    </dgm:pt>
    <dgm:pt modelId="{04974208-8266-4019-A1DF-2D8214305248}" type="sibTrans" cxnId="{D3CD1451-7A22-489E-9E7A-473AE0D131DC}">
      <dgm:prSet/>
      <dgm:spPr/>
      <dgm:t>
        <a:bodyPr/>
        <a:lstStyle/>
        <a:p>
          <a:endParaRPr lang="cs-CZ"/>
        </a:p>
      </dgm:t>
    </dgm:pt>
    <dgm:pt modelId="{24F80E4F-4218-4EAD-B4CE-E0E6A60F118F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cs-CZ" b="1">
              <a:latin typeface="Calibri Light" panose="020F0302020204030204"/>
            </a:rPr>
            <a:t>Fakta, pojmy, principy, vztahy, zákony, teorie</a:t>
          </a:r>
          <a:endParaRPr lang="cs-CZ" b="1"/>
        </a:p>
      </dgm:t>
    </dgm:pt>
    <dgm:pt modelId="{87CECEDF-E428-4586-86FD-BAB6C2C052F1}" type="parTrans" cxnId="{70689840-8855-4799-9E79-09F77EFE4F7C}">
      <dgm:prSet/>
      <dgm:spPr/>
      <dgm:t>
        <a:bodyPr/>
        <a:lstStyle/>
        <a:p>
          <a:endParaRPr lang="cs-CZ"/>
        </a:p>
      </dgm:t>
    </dgm:pt>
    <dgm:pt modelId="{73ECB5BE-A198-4207-9964-6104D769B7DE}" type="sibTrans" cxnId="{70689840-8855-4799-9E79-09F77EFE4F7C}">
      <dgm:prSet/>
      <dgm:spPr/>
      <dgm:t>
        <a:bodyPr/>
        <a:lstStyle/>
        <a:p>
          <a:endParaRPr lang="cs-CZ"/>
        </a:p>
      </dgm:t>
    </dgm:pt>
    <dgm:pt modelId="{F791F69F-67A2-4BFE-8752-5A5F1ACCACA7}">
      <dgm:prSet phldrT="[Text]" phldr="0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b="1">
              <a:latin typeface="Calibri Light" panose="020F0302020204030204"/>
            </a:rPr>
            <a:t>Dovednosti a návyky</a:t>
          </a:r>
          <a:endParaRPr lang="cs-CZ" b="1"/>
        </a:p>
      </dgm:t>
    </dgm:pt>
    <dgm:pt modelId="{A0B6A246-DD43-48CC-923C-08B885CDA03D}" type="parTrans" cxnId="{B8F35233-2D1D-4367-91D4-C6F53A170420}">
      <dgm:prSet/>
      <dgm:spPr/>
      <dgm:t>
        <a:bodyPr/>
        <a:lstStyle/>
        <a:p>
          <a:endParaRPr lang="cs-CZ"/>
        </a:p>
      </dgm:t>
    </dgm:pt>
    <dgm:pt modelId="{8AF90F97-FEF3-4D28-8370-547994DDE458}" type="sibTrans" cxnId="{B8F35233-2D1D-4367-91D4-C6F53A170420}">
      <dgm:prSet/>
      <dgm:spPr/>
      <dgm:t>
        <a:bodyPr/>
        <a:lstStyle/>
        <a:p>
          <a:endParaRPr lang="cs-CZ"/>
        </a:p>
      </dgm:t>
    </dgm:pt>
    <dgm:pt modelId="{3907B011-43E9-4F37-90BB-7874CE3379CB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cs-CZ" b="1">
              <a:latin typeface="Calibri Light" panose="020F0302020204030204"/>
            </a:rPr>
            <a:t>Zkušenosti z realizace už známých způsobů činnosti. </a:t>
          </a:r>
        </a:p>
      </dgm:t>
    </dgm:pt>
    <dgm:pt modelId="{27589E54-E162-4BCA-9635-CA8E76142939}" type="parTrans" cxnId="{107A7C77-E831-48EC-93DA-DD69C04EF014}">
      <dgm:prSet/>
      <dgm:spPr/>
      <dgm:t>
        <a:bodyPr/>
        <a:lstStyle/>
        <a:p>
          <a:endParaRPr lang="cs-CZ"/>
        </a:p>
      </dgm:t>
    </dgm:pt>
    <dgm:pt modelId="{1B7070F4-AE75-4A9A-B53D-E70C44C77F62}" type="sibTrans" cxnId="{107A7C77-E831-48EC-93DA-DD69C04EF014}">
      <dgm:prSet/>
      <dgm:spPr/>
      <dgm:t>
        <a:bodyPr/>
        <a:lstStyle/>
        <a:p>
          <a:endParaRPr lang="cs-CZ"/>
        </a:p>
      </dgm:t>
    </dgm:pt>
    <dgm:pt modelId="{330CDA0C-5B29-4C9D-9AE6-B40F4E338E18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cs-CZ" b="1">
              <a:latin typeface="Calibri Light" panose="020F0302020204030204"/>
            </a:rPr>
            <a:t>Návyk = činnost, která je již zautomatizovaná</a:t>
          </a:r>
          <a:endParaRPr lang="cs-CZ" b="1"/>
        </a:p>
      </dgm:t>
    </dgm:pt>
    <dgm:pt modelId="{4F507DDB-77A5-4B67-A84E-45549D2E0479}" type="parTrans" cxnId="{01C295D6-4DEC-4F25-8929-656B1A27E2BB}">
      <dgm:prSet/>
      <dgm:spPr/>
    </dgm:pt>
    <dgm:pt modelId="{1A6B2AE0-8644-4AC0-BD60-FFF4F032EBD1}" type="sibTrans" cxnId="{01C295D6-4DEC-4F25-8929-656B1A27E2BB}">
      <dgm:prSet/>
      <dgm:spPr/>
      <dgm:t>
        <a:bodyPr/>
        <a:lstStyle/>
        <a:p>
          <a:endParaRPr lang="en-US"/>
        </a:p>
      </dgm:t>
    </dgm:pt>
    <dgm:pt modelId="{7D927930-4269-449F-981E-BB754771981E}" type="pres">
      <dgm:prSet presAssocID="{1B7DB6C0-E000-4C54-8873-C8B87283E086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16E2834-435F-4261-8B8E-F6E26869CF05}" type="pres">
      <dgm:prSet presAssocID="{56E19A70-DE10-4086-BF2E-2A7D3AABC490}" presName="compNode" presStyleCnt="0"/>
      <dgm:spPr/>
    </dgm:pt>
    <dgm:pt modelId="{4DE7825A-88D3-443D-ABD5-EFE0AF529B09}" type="pres">
      <dgm:prSet presAssocID="{56E19A70-DE10-4086-BF2E-2A7D3AABC490}" presName="iconRect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Připojeno"/>
        </a:ext>
      </dgm:extLst>
    </dgm:pt>
    <dgm:pt modelId="{6B31FCD2-61F3-4AFF-8E4F-80F316C48A71}" type="pres">
      <dgm:prSet presAssocID="{56E19A70-DE10-4086-BF2E-2A7D3AABC490}" presName="iconSpace" presStyleCnt="0"/>
      <dgm:spPr/>
    </dgm:pt>
    <dgm:pt modelId="{5220B532-2DA0-40A3-9D74-7446C12EF55C}" type="pres">
      <dgm:prSet presAssocID="{56E19A70-DE10-4086-BF2E-2A7D3AABC490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3AAD9CEB-CACD-422D-8246-5FEC3196CD45}" type="pres">
      <dgm:prSet presAssocID="{56E19A70-DE10-4086-BF2E-2A7D3AABC490}" presName="txSpace" presStyleCnt="0"/>
      <dgm:spPr/>
    </dgm:pt>
    <dgm:pt modelId="{03169579-2154-487B-97F9-555E51F6066C}" type="pres">
      <dgm:prSet presAssocID="{56E19A70-DE10-4086-BF2E-2A7D3AABC490}" presName="desTx" presStyleLbl="revTx" presStyleIdx="1" presStyleCnt="4">
        <dgm:presLayoutVars/>
      </dgm:prSet>
      <dgm:spPr/>
      <dgm:t>
        <a:bodyPr/>
        <a:lstStyle/>
        <a:p>
          <a:endParaRPr lang="cs-CZ"/>
        </a:p>
      </dgm:t>
    </dgm:pt>
    <dgm:pt modelId="{1374AF39-C6BE-4ABE-A4E4-780E7189F0F1}" type="pres">
      <dgm:prSet presAssocID="{04974208-8266-4019-A1DF-2D8214305248}" presName="sibTrans" presStyleCnt="0"/>
      <dgm:spPr/>
    </dgm:pt>
    <dgm:pt modelId="{85E3D5C9-1CBB-418E-9F09-BD2435A64175}" type="pres">
      <dgm:prSet presAssocID="{F791F69F-67A2-4BFE-8752-5A5F1ACCACA7}" presName="compNode" presStyleCnt="0"/>
      <dgm:spPr/>
    </dgm:pt>
    <dgm:pt modelId="{B13ADDB5-4F9C-4DA9-A1BA-2BDB5C8C154B}" type="pres">
      <dgm:prSet presAssocID="{F791F69F-67A2-4BFE-8752-5A5F1ACCACA7}" presName="iconRect" presStyleLbl="nod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49D0B06-DED3-484E-99F7-B811E6925437}" type="pres">
      <dgm:prSet presAssocID="{F791F69F-67A2-4BFE-8752-5A5F1ACCACA7}" presName="iconSpace" presStyleCnt="0"/>
      <dgm:spPr/>
    </dgm:pt>
    <dgm:pt modelId="{06A6DA6C-A51F-4FA9-B135-6CF89BA84525}" type="pres">
      <dgm:prSet presAssocID="{F791F69F-67A2-4BFE-8752-5A5F1ACCACA7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557BBACA-095C-4F47-8053-A11BD050F399}" type="pres">
      <dgm:prSet presAssocID="{F791F69F-67A2-4BFE-8752-5A5F1ACCACA7}" presName="txSpace" presStyleCnt="0"/>
      <dgm:spPr/>
    </dgm:pt>
    <dgm:pt modelId="{38FA4FC1-A3E8-4797-8C79-CA4370F82BC7}" type="pres">
      <dgm:prSet presAssocID="{F791F69F-67A2-4BFE-8752-5A5F1ACCACA7}" presName="desTx" presStyleLbl="revTx" presStyleIdx="3" presStyleCnt="4">
        <dgm:presLayoutVars/>
      </dgm:prSet>
      <dgm:spPr/>
      <dgm:t>
        <a:bodyPr/>
        <a:lstStyle/>
        <a:p>
          <a:endParaRPr lang="cs-CZ"/>
        </a:p>
      </dgm:t>
    </dgm:pt>
  </dgm:ptLst>
  <dgm:cxnLst>
    <dgm:cxn modelId="{B37A8609-C255-4782-A419-021EA85B6076}" type="presOf" srcId="{24F80E4F-4218-4EAD-B4CE-E0E6A60F118F}" destId="{03169579-2154-487B-97F9-555E51F6066C}" srcOrd="0" destOrd="0" presId="urn:microsoft.com/office/officeart/2018/2/layout/IconLabelDescriptionList"/>
    <dgm:cxn modelId="{B397E380-F0A8-4225-B608-368D70EE7EBC}" type="presOf" srcId="{56E19A70-DE10-4086-BF2E-2A7D3AABC490}" destId="{5220B532-2DA0-40A3-9D74-7446C12EF55C}" srcOrd="0" destOrd="0" presId="urn:microsoft.com/office/officeart/2018/2/layout/IconLabelDescriptionList"/>
    <dgm:cxn modelId="{70689840-8855-4799-9E79-09F77EFE4F7C}" srcId="{56E19A70-DE10-4086-BF2E-2A7D3AABC490}" destId="{24F80E4F-4218-4EAD-B4CE-E0E6A60F118F}" srcOrd="0" destOrd="0" parTransId="{87CECEDF-E428-4586-86FD-BAB6C2C052F1}" sibTransId="{73ECB5BE-A198-4207-9964-6104D769B7DE}"/>
    <dgm:cxn modelId="{C0029ADA-9783-484B-A07F-D20FC7406DBC}" type="presOf" srcId="{3907B011-43E9-4F37-90BB-7874CE3379CB}" destId="{38FA4FC1-A3E8-4797-8C79-CA4370F82BC7}" srcOrd="0" destOrd="0" presId="urn:microsoft.com/office/officeart/2018/2/layout/IconLabelDescriptionList"/>
    <dgm:cxn modelId="{107A7C77-E831-48EC-93DA-DD69C04EF014}" srcId="{F791F69F-67A2-4BFE-8752-5A5F1ACCACA7}" destId="{3907B011-43E9-4F37-90BB-7874CE3379CB}" srcOrd="0" destOrd="0" parTransId="{27589E54-E162-4BCA-9635-CA8E76142939}" sibTransId="{1B7070F4-AE75-4A9A-B53D-E70C44C77F62}"/>
    <dgm:cxn modelId="{5AB77A79-F993-4F68-B340-30A88BC68A11}" type="presOf" srcId="{330CDA0C-5B29-4C9D-9AE6-B40F4E338E18}" destId="{38FA4FC1-A3E8-4797-8C79-CA4370F82BC7}" srcOrd="0" destOrd="1" presId="urn:microsoft.com/office/officeart/2018/2/layout/IconLabelDescriptionList"/>
    <dgm:cxn modelId="{B8F35233-2D1D-4367-91D4-C6F53A170420}" srcId="{1B7DB6C0-E000-4C54-8873-C8B87283E086}" destId="{F791F69F-67A2-4BFE-8752-5A5F1ACCACA7}" srcOrd="1" destOrd="0" parTransId="{A0B6A246-DD43-48CC-923C-08B885CDA03D}" sibTransId="{8AF90F97-FEF3-4D28-8370-547994DDE458}"/>
    <dgm:cxn modelId="{D3CD1451-7A22-489E-9E7A-473AE0D131DC}" srcId="{1B7DB6C0-E000-4C54-8873-C8B87283E086}" destId="{56E19A70-DE10-4086-BF2E-2A7D3AABC490}" srcOrd="0" destOrd="0" parTransId="{0DB26435-0485-411F-8797-0F373CBB2E74}" sibTransId="{04974208-8266-4019-A1DF-2D8214305248}"/>
    <dgm:cxn modelId="{3251B3D1-B8D5-4862-8622-5D7FF1DCE076}" type="presOf" srcId="{F791F69F-67A2-4BFE-8752-5A5F1ACCACA7}" destId="{06A6DA6C-A51F-4FA9-B135-6CF89BA84525}" srcOrd="0" destOrd="0" presId="urn:microsoft.com/office/officeart/2018/2/layout/IconLabelDescriptionList"/>
    <dgm:cxn modelId="{01C295D6-4DEC-4F25-8929-656B1A27E2BB}" srcId="{F791F69F-67A2-4BFE-8752-5A5F1ACCACA7}" destId="{330CDA0C-5B29-4C9D-9AE6-B40F4E338E18}" srcOrd="1" destOrd="0" parTransId="{4F507DDB-77A5-4B67-A84E-45549D2E0479}" sibTransId="{1A6B2AE0-8644-4AC0-BD60-FFF4F032EBD1}"/>
    <dgm:cxn modelId="{B9DB6C56-0D8C-4F43-9324-ADED918CAC11}" type="presOf" srcId="{1B7DB6C0-E000-4C54-8873-C8B87283E086}" destId="{7D927930-4269-449F-981E-BB754771981E}" srcOrd="0" destOrd="0" presId="urn:microsoft.com/office/officeart/2018/2/layout/IconLabelDescriptionList"/>
    <dgm:cxn modelId="{F4E05355-50A8-4A52-90DD-234A85ABF8F8}" type="presParOf" srcId="{7D927930-4269-449F-981E-BB754771981E}" destId="{016E2834-435F-4261-8B8E-F6E26869CF05}" srcOrd="0" destOrd="0" presId="urn:microsoft.com/office/officeart/2018/2/layout/IconLabelDescriptionList"/>
    <dgm:cxn modelId="{73E83F81-0C8B-49B2-B241-8402069F4C07}" type="presParOf" srcId="{016E2834-435F-4261-8B8E-F6E26869CF05}" destId="{4DE7825A-88D3-443D-ABD5-EFE0AF529B09}" srcOrd="0" destOrd="0" presId="urn:microsoft.com/office/officeart/2018/2/layout/IconLabelDescriptionList"/>
    <dgm:cxn modelId="{FFF09128-56D0-47FE-94F6-484F20B8ECC7}" type="presParOf" srcId="{016E2834-435F-4261-8B8E-F6E26869CF05}" destId="{6B31FCD2-61F3-4AFF-8E4F-80F316C48A71}" srcOrd="1" destOrd="0" presId="urn:microsoft.com/office/officeart/2018/2/layout/IconLabelDescriptionList"/>
    <dgm:cxn modelId="{A8572DF9-957A-4543-B4B4-BA52ABA229CE}" type="presParOf" srcId="{016E2834-435F-4261-8B8E-F6E26869CF05}" destId="{5220B532-2DA0-40A3-9D74-7446C12EF55C}" srcOrd="2" destOrd="0" presId="urn:microsoft.com/office/officeart/2018/2/layout/IconLabelDescriptionList"/>
    <dgm:cxn modelId="{F15A9E8D-DB57-48A3-8E89-3432FC8E5EE3}" type="presParOf" srcId="{016E2834-435F-4261-8B8E-F6E26869CF05}" destId="{3AAD9CEB-CACD-422D-8246-5FEC3196CD45}" srcOrd="3" destOrd="0" presId="urn:microsoft.com/office/officeart/2018/2/layout/IconLabelDescriptionList"/>
    <dgm:cxn modelId="{58E4E1D4-B56B-4E38-B252-250D11BC5A32}" type="presParOf" srcId="{016E2834-435F-4261-8B8E-F6E26869CF05}" destId="{03169579-2154-487B-97F9-555E51F6066C}" srcOrd="4" destOrd="0" presId="urn:microsoft.com/office/officeart/2018/2/layout/IconLabelDescriptionList"/>
    <dgm:cxn modelId="{47C1D333-85B8-4CA3-AC02-8DBA095A1D1D}" type="presParOf" srcId="{7D927930-4269-449F-981E-BB754771981E}" destId="{1374AF39-C6BE-4ABE-A4E4-780E7189F0F1}" srcOrd="1" destOrd="0" presId="urn:microsoft.com/office/officeart/2018/2/layout/IconLabelDescriptionList"/>
    <dgm:cxn modelId="{AD79855A-683D-491A-BD9B-14537254FE22}" type="presParOf" srcId="{7D927930-4269-449F-981E-BB754771981E}" destId="{85E3D5C9-1CBB-418E-9F09-BD2435A64175}" srcOrd="2" destOrd="0" presId="urn:microsoft.com/office/officeart/2018/2/layout/IconLabelDescriptionList"/>
    <dgm:cxn modelId="{136D2150-9616-4E62-BEAC-C091B8501A7A}" type="presParOf" srcId="{85E3D5C9-1CBB-418E-9F09-BD2435A64175}" destId="{B13ADDB5-4F9C-4DA9-A1BA-2BDB5C8C154B}" srcOrd="0" destOrd="0" presId="urn:microsoft.com/office/officeart/2018/2/layout/IconLabelDescriptionList"/>
    <dgm:cxn modelId="{5DFDACC1-9756-4AF7-84F1-9B820CA55FDD}" type="presParOf" srcId="{85E3D5C9-1CBB-418E-9F09-BD2435A64175}" destId="{549D0B06-DED3-484E-99F7-B811E6925437}" srcOrd="1" destOrd="0" presId="urn:microsoft.com/office/officeart/2018/2/layout/IconLabelDescriptionList"/>
    <dgm:cxn modelId="{E70FB18D-FCF7-4796-B8C4-C0FB96D593C3}" type="presParOf" srcId="{85E3D5C9-1CBB-418E-9F09-BD2435A64175}" destId="{06A6DA6C-A51F-4FA9-B135-6CF89BA84525}" srcOrd="2" destOrd="0" presId="urn:microsoft.com/office/officeart/2018/2/layout/IconLabelDescriptionList"/>
    <dgm:cxn modelId="{DE543E4D-88FD-412C-9F75-E70BDF1E5A5C}" type="presParOf" srcId="{85E3D5C9-1CBB-418E-9F09-BD2435A64175}" destId="{557BBACA-095C-4F47-8053-A11BD050F399}" srcOrd="3" destOrd="0" presId="urn:microsoft.com/office/officeart/2018/2/layout/IconLabelDescriptionList"/>
    <dgm:cxn modelId="{F0887884-1C15-43B0-A16C-7A7D5B300224}" type="presParOf" srcId="{85E3D5C9-1CBB-418E-9F09-BD2435A64175}" destId="{38FA4FC1-A3E8-4797-8C79-CA4370F82BC7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BE1A71-044B-4B96-9FA0-408B5E3C4373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5_2" csCatId="accent5" phldr="1"/>
      <dgm:spPr/>
      <dgm:t>
        <a:bodyPr/>
        <a:lstStyle/>
        <a:p>
          <a:endParaRPr lang="cs-CZ"/>
        </a:p>
      </dgm:t>
    </dgm:pt>
    <dgm:pt modelId="{1759C01A-0263-4775-BF63-A7B152109FDD}">
      <dgm:prSet phldrT="[Text]" phldr="0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b="1">
              <a:latin typeface="Calibri Light" panose="020F0302020204030204"/>
            </a:rPr>
            <a:t>Zkušenosti z tvořivé činnosti</a:t>
          </a:r>
          <a:endParaRPr lang="cs-CZ" b="1"/>
        </a:p>
      </dgm:t>
    </dgm:pt>
    <dgm:pt modelId="{F4D85962-BD24-40E5-81E8-8EDE38C58DA1}" type="parTrans" cxnId="{BE8D3767-5F4B-46D8-A3A8-CDD90886B724}">
      <dgm:prSet/>
      <dgm:spPr/>
      <dgm:t>
        <a:bodyPr/>
        <a:lstStyle/>
        <a:p>
          <a:endParaRPr lang="cs-CZ"/>
        </a:p>
      </dgm:t>
    </dgm:pt>
    <dgm:pt modelId="{51266A3E-381A-4CD1-9BC1-1B10DA531211}" type="sibTrans" cxnId="{BE8D3767-5F4B-46D8-A3A8-CDD90886B724}">
      <dgm:prSet/>
      <dgm:spPr/>
      <dgm:t>
        <a:bodyPr/>
        <a:lstStyle/>
        <a:p>
          <a:endParaRPr lang="cs-CZ"/>
        </a:p>
      </dgm:t>
    </dgm:pt>
    <dgm:pt modelId="{24E802A7-AA9D-457A-A863-2DEE21F15A88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cs-CZ" b="1">
              <a:latin typeface="Calibri Light" panose="020F0302020204030204"/>
            </a:rPr>
            <a:t>Řešení opakujících se úloh a dalších dosud neřešených problémů</a:t>
          </a:r>
          <a:endParaRPr lang="cs-CZ" b="1"/>
        </a:p>
      </dgm:t>
    </dgm:pt>
    <dgm:pt modelId="{44ACDFCA-E85A-478B-957A-8E321683C1DC}" type="parTrans" cxnId="{D85FD68D-A9E2-4115-8B42-8A0F8A1F6390}">
      <dgm:prSet/>
      <dgm:spPr/>
      <dgm:t>
        <a:bodyPr/>
        <a:lstStyle/>
        <a:p>
          <a:endParaRPr lang="cs-CZ"/>
        </a:p>
      </dgm:t>
    </dgm:pt>
    <dgm:pt modelId="{8D818E08-4A3A-4781-B5FC-88C3C082ED6F}" type="sibTrans" cxnId="{D85FD68D-A9E2-4115-8B42-8A0F8A1F6390}">
      <dgm:prSet/>
      <dgm:spPr/>
      <dgm:t>
        <a:bodyPr/>
        <a:lstStyle/>
        <a:p>
          <a:endParaRPr lang="cs-CZ"/>
        </a:p>
      </dgm:t>
    </dgm:pt>
    <dgm:pt modelId="{CEE70EAC-A39B-4FBB-983B-9E328AA950ED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cs-CZ" b="1">
              <a:latin typeface="Calibri Light" panose="020F0302020204030204"/>
            </a:rPr>
            <a:t>Při řešení úloh - získávání zkušeností transferem </a:t>
          </a:r>
          <a:endParaRPr lang="cs-CZ" b="1"/>
        </a:p>
      </dgm:t>
    </dgm:pt>
    <dgm:pt modelId="{D0B615AC-BCC6-4018-8D0E-4C05BD05822D}" type="parTrans" cxnId="{C07565CA-6FE0-4B70-9AFF-C8F763F98F10}">
      <dgm:prSet/>
      <dgm:spPr/>
      <dgm:t>
        <a:bodyPr/>
        <a:lstStyle/>
        <a:p>
          <a:endParaRPr lang="cs-CZ"/>
        </a:p>
      </dgm:t>
    </dgm:pt>
    <dgm:pt modelId="{9F2D57D3-D5B4-4042-9707-AF1FD7D96108}" type="sibTrans" cxnId="{C07565CA-6FE0-4B70-9AFF-C8F763F98F10}">
      <dgm:prSet/>
      <dgm:spPr/>
      <dgm:t>
        <a:bodyPr/>
        <a:lstStyle/>
        <a:p>
          <a:endParaRPr lang="cs-CZ"/>
        </a:p>
      </dgm:t>
    </dgm:pt>
    <dgm:pt modelId="{F07411DD-DDED-4A33-A65D-C670033DCE30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cs-CZ" b="1">
              <a:latin typeface="Calibri Light" panose="020F0302020204030204"/>
            </a:rPr>
            <a:t>Příprava žáka řešení nových problémů v životě</a:t>
          </a:r>
          <a:endParaRPr lang="cs-CZ" b="1"/>
        </a:p>
      </dgm:t>
    </dgm:pt>
    <dgm:pt modelId="{E9B7F077-80DD-45C6-A605-748607ED156C}" type="parTrans" cxnId="{2D57888F-E795-429D-866B-0D2056D45E36}">
      <dgm:prSet/>
      <dgm:spPr/>
      <dgm:t>
        <a:bodyPr/>
        <a:lstStyle/>
        <a:p>
          <a:endParaRPr lang="cs-CZ"/>
        </a:p>
      </dgm:t>
    </dgm:pt>
    <dgm:pt modelId="{97BB9331-F6BA-4077-89F7-43DD4448ABAB}" type="sibTrans" cxnId="{2D57888F-E795-429D-866B-0D2056D45E36}">
      <dgm:prSet/>
      <dgm:spPr/>
      <dgm:t>
        <a:bodyPr/>
        <a:lstStyle/>
        <a:p>
          <a:endParaRPr lang="cs-CZ"/>
        </a:p>
      </dgm:t>
    </dgm:pt>
    <dgm:pt modelId="{0AA6BBE5-183A-4F05-87C8-E58DB7EE6EAD}">
      <dgm:prSet phldrT="[Text]" phldr="0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b="1">
              <a:latin typeface="Calibri Light" panose="020F0302020204030204"/>
            </a:rPr>
            <a:t>Emocionálně-citové zkušenosti</a:t>
          </a:r>
          <a:endParaRPr lang="cs-CZ" b="1"/>
        </a:p>
      </dgm:t>
    </dgm:pt>
    <dgm:pt modelId="{34F624B4-E909-4E67-9B73-51A4F1094795}" type="parTrans" cxnId="{B1E5B119-EE83-40B1-B924-37CAF4F3A016}">
      <dgm:prSet/>
      <dgm:spPr/>
      <dgm:t>
        <a:bodyPr/>
        <a:lstStyle/>
        <a:p>
          <a:endParaRPr lang="cs-CZ"/>
        </a:p>
      </dgm:t>
    </dgm:pt>
    <dgm:pt modelId="{993CA6D9-2B31-4521-B5EE-DC585675725C}" type="sibTrans" cxnId="{B1E5B119-EE83-40B1-B924-37CAF4F3A016}">
      <dgm:prSet/>
      <dgm:spPr/>
      <dgm:t>
        <a:bodyPr/>
        <a:lstStyle/>
        <a:p>
          <a:endParaRPr lang="cs-CZ"/>
        </a:p>
      </dgm:t>
    </dgm:pt>
    <dgm:pt modelId="{DFB8C059-160A-4B4B-A089-E1A8ED1816DA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cs-CZ" b="1">
              <a:latin typeface="Calibri Light" panose="020F0302020204030204"/>
            </a:rPr>
            <a:t>Mravní, emocionální a estetické stimuly a projevy vztahů ke světu.</a:t>
          </a:r>
          <a:endParaRPr lang="cs-CZ" b="1"/>
        </a:p>
      </dgm:t>
    </dgm:pt>
    <dgm:pt modelId="{81B6242B-2BEE-4F22-9372-63F7C9B44729}" type="parTrans" cxnId="{0414541E-5E5D-4773-BF25-1D596DE2AD19}">
      <dgm:prSet/>
      <dgm:spPr/>
      <dgm:t>
        <a:bodyPr/>
        <a:lstStyle/>
        <a:p>
          <a:endParaRPr lang="cs-CZ"/>
        </a:p>
      </dgm:t>
    </dgm:pt>
    <dgm:pt modelId="{B51F8D26-B204-4D36-8CB4-7C4AD4A94196}" type="sibTrans" cxnId="{0414541E-5E5D-4773-BF25-1D596DE2AD19}">
      <dgm:prSet/>
      <dgm:spPr/>
      <dgm:t>
        <a:bodyPr/>
        <a:lstStyle/>
        <a:p>
          <a:endParaRPr lang="cs-CZ"/>
        </a:p>
      </dgm:t>
    </dgm:pt>
    <dgm:pt modelId="{9D173DBD-CBD2-4AD0-A08E-6074366C4642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cs-CZ" b="1">
              <a:latin typeface="Calibri Light" panose="020F0302020204030204"/>
            </a:rPr>
            <a:t>Zkušenosti z motivace, aktivizace, socializace a komunikace. </a:t>
          </a:r>
        </a:p>
      </dgm:t>
    </dgm:pt>
    <dgm:pt modelId="{B1992749-0A5B-4ED1-858D-2873B020B3AB}" type="parTrans" cxnId="{39A6779B-5DF2-4A9F-B5E3-055D5468CD49}">
      <dgm:prSet/>
      <dgm:spPr/>
    </dgm:pt>
    <dgm:pt modelId="{321BE6B1-F8F7-42F7-B808-EC923D74E44F}" type="sibTrans" cxnId="{39A6779B-5DF2-4A9F-B5E3-055D5468CD49}">
      <dgm:prSet/>
      <dgm:spPr/>
      <dgm:t>
        <a:bodyPr/>
        <a:lstStyle/>
        <a:p>
          <a:endParaRPr lang="en-US"/>
        </a:p>
      </dgm:t>
    </dgm:pt>
    <dgm:pt modelId="{6727A11A-0692-4E1D-8C96-818ECFC203EB}" type="pres">
      <dgm:prSet presAssocID="{28BE1A71-044B-4B96-9FA0-408B5E3C437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BFFF230-CB75-45A3-B6FD-BA086024213F}" type="pres">
      <dgm:prSet presAssocID="{1759C01A-0263-4775-BF63-A7B152109FDD}" presName="compNode" presStyleCnt="0"/>
      <dgm:spPr/>
    </dgm:pt>
    <dgm:pt modelId="{1E9FF6CB-3433-4EC0-BC06-7D54E5791122}" type="pres">
      <dgm:prSet presAssocID="{1759C01A-0263-4775-BF63-A7B152109FD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C83111D-48BE-482D-A9C7-E72AAD20848E}" type="pres">
      <dgm:prSet presAssocID="{1759C01A-0263-4775-BF63-A7B152109FDD}" presName="iconSpace" presStyleCnt="0"/>
      <dgm:spPr/>
    </dgm:pt>
    <dgm:pt modelId="{F53F2928-6873-4968-B94D-088F57BCDC86}" type="pres">
      <dgm:prSet presAssocID="{1759C01A-0263-4775-BF63-A7B152109FDD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18DAB9F7-5C35-4AC8-A2E3-C9F079D52E5F}" type="pres">
      <dgm:prSet presAssocID="{1759C01A-0263-4775-BF63-A7B152109FDD}" presName="txSpace" presStyleCnt="0"/>
      <dgm:spPr/>
    </dgm:pt>
    <dgm:pt modelId="{FA958E88-8E1F-464E-A044-5BBD0153BBB9}" type="pres">
      <dgm:prSet presAssocID="{1759C01A-0263-4775-BF63-A7B152109FDD}" presName="desTx" presStyleLbl="revTx" presStyleIdx="1" presStyleCnt="4">
        <dgm:presLayoutVars/>
      </dgm:prSet>
      <dgm:spPr/>
      <dgm:t>
        <a:bodyPr/>
        <a:lstStyle/>
        <a:p>
          <a:endParaRPr lang="cs-CZ"/>
        </a:p>
      </dgm:t>
    </dgm:pt>
    <dgm:pt modelId="{BC159502-02EE-4D0F-8607-697F04BB934B}" type="pres">
      <dgm:prSet presAssocID="{51266A3E-381A-4CD1-9BC1-1B10DA531211}" presName="sibTrans" presStyleCnt="0"/>
      <dgm:spPr/>
    </dgm:pt>
    <dgm:pt modelId="{6975CBB7-75BC-4B06-BD1B-7738989CFFD3}" type="pres">
      <dgm:prSet presAssocID="{0AA6BBE5-183A-4F05-87C8-E58DB7EE6EAD}" presName="compNode" presStyleCnt="0"/>
      <dgm:spPr/>
    </dgm:pt>
    <dgm:pt modelId="{C83AF5A0-9B4A-4CD3-9DD4-6C4A43AF7BCC}" type="pres">
      <dgm:prSet presAssocID="{0AA6BBE5-183A-4F05-87C8-E58DB7EE6EA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Kapitán"/>
        </a:ext>
      </dgm:extLst>
    </dgm:pt>
    <dgm:pt modelId="{ECA5E2CA-6469-466E-81D3-23D6144C8AC1}" type="pres">
      <dgm:prSet presAssocID="{0AA6BBE5-183A-4F05-87C8-E58DB7EE6EAD}" presName="iconSpace" presStyleCnt="0"/>
      <dgm:spPr/>
    </dgm:pt>
    <dgm:pt modelId="{D1768B57-1759-444E-BBA1-8F29BA7498DD}" type="pres">
      <dgm:prSet presAssocID="{0AA6BBE5-183A-4F05-87C8-E58DB7EE6EAD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205EED39-2FD6-4312-956B-4B408372391E}" type="pres">
      <dgm:prSet presAssocID="{0AA6BBE5-183A-4F05-87C8-E58DB7EE6EAD}" presName="txSpace" presStyleCnt="0"/>
      <dgm:spPr/>
    </dgm:pt>
    <dgm:pt modelId="{F21F0A2F-272E-4336-8E09-54B4A638BE20}" type="pres">
      <dgm:prSet presAssocID="{0AA6BBE5-183A-4F05-87C8-E58DB7EE6EAD}" presName="desTx" presStyleLbl="revTx" presStyleIdx="3" presStyleCnt="4">
        <dgm:presLayoutVars/>
      </dgm:prSet>
      <dgm:spPr/>
      <dgm:t>
        <a:bodyPr/>
        <a:lstStyle/>
        <a:p>
          <a:endParaRPr lang="cs-CZ"/>
        </a:p>
      </dgm:t>
    </dgm:pt>
  </dgm:ptLst>
  <dgm:cxnLst>
    <dgm:cxn modelId="{C07565CA-6FE0-4B70-9AFF-C8F763F98F10}" srcId="{1759C01A-0263-4775-BF63-A7B152109FDD}" destId="{CEE70EAC-A39B-4FBB-983B-9E328AA950ED}" srcOrd="1" destOrd="0" parTransId="{D0B615AC-BCC6-4018-8D0E-4C05BD05822D}" sibTransId="{9F2D57D3-D5B4-4042-9707-AF1FD7D96108}"/>
    <dgm:cxn modelId="{73031185-BB10-418C-AA9B-509A2E54D64D}" type="presOf" srcId="{0AA6BBE5-183A-4F05-87C8-E58DB7EE6EAD}" destId="{D1768B57-1759-444E-BBA1-8F29BA7498DD}" srcOrd="0" destOrd="0" presId="urn:microsoft.com/office/officeart/2018/2/layout/IconLabelDescriptionList"/>
    <dgm:cxn modelId="{B8ACDE28-0E28-42BD-8F2E-A27765E2145E}" type="presOf" srcId="{CEE70EAC-A39B-4FBB-983B-9E328AA950ED}" destId="{FA958E88-8E1F-464E-A044-5BBD0153BBB9}" srcOrd="0" destOrd="1" presId="urn:microsoft.com/office/officeart/2018/2/layout/IconLabelDescriptionList"/>
    <dgm:cxn modelId="{5054AB40-0B57-4B10-8C0E-BF307322649C}" type="presOf" srcId="{F07411DD-DDED-4A33-A65D-C670033DCE30}" destId="{FA958E88-8E1F-464E-A044-5BBD0153BBB9}" srcOrd="0" destOrd="2" presId="urn:microsoft.com/office/officeart/2018/2/layout/IconLabelDescriptionList"/>
    <dgm:cxn modelId="{D4A99256-47C7-4B4C-A6C3-83FDFC71CB1E}" type="presOf" srcId="{DFB8C059-160A-4B4B-A089-E1A8ED1816DA}" destId="{F21F0A2F-272E-4336-8E09-54B4A638BE20}" srcOrd="0" destOrd="0" presId="urn:microsoft.com/office/officeart/2018/2/layout/IconLabelDescriptionList"/>
    <dgm:cxn modelId="{8E4EE76A-1188-4675-8C89-838BD7DF0C10}" type="presOf" srcId="{9D173DBD-CBD2-4AD0-A08E-6074366C4642}" destId="{F21F0A2F-272E-4336-8E09-54B4A638BE20}" srcOrd="0" destOrd="1" presId="urn:microsoft.com/office/officeart/2018/2/layout/IconLabelDescriptionList"/>
    <dgm:cxn modelId="{944BF43F-9FF7-4EB4-9FD7-676B58A51BD0}" type="presOf" srcId="{24E802A7-AA9D-457A-A863-2DEE21F15A88}" destId="{FA958E88-8E1F-464E-A044-5BBD0153BBB9}" srcOrd="0" destOrd="0" presId="urn:microsoft.com/office/officeart/2018/2/layout/IconLabelDescriptionList"/>
    <dgm:cxn modelId="{BE8D3767-5F4B-46D8-A3A8-CDD90886B724}" srcId="{28BE1A71-044B-4B96-9FA0-408B5E3C4373}" destId="{1759C01A-0263-4775-BF63-A7B152109FDD}" srcOrd="0" destOrd="0" parTransId="{F4D85962-BD24-40E5-81E8-8EDE38C58DA1}" sibTransId="{51266A3E-381A-4CD1-9BC1-1B10DA531211}"/>
    <dgm:cxn modelId="{9D36A20F-2965-4AF8-B001-70DFB67667F1}" type="presOf" srcId="{28BE1A71-044B-4B96-9FA0-408B5E3C4373}" destId="{6727A11A-0692-4E1D-8C96-818ECFC203EB}" srcOrd="0" destOrd="0" presId="urn:microsoft.com/office/officeart/2018/2/layout/IconLabelDescriptionList"/>
    <dgm:cxn modelId="{2D57888F-E795-429D-866B-0D2056D45E36}" srcId="{1759C01A-0263-4775-BF63-A7B152109FDD}" destId="{F07411DD-DDED-4A33-A65D-C670033DCE30}" srcOrd="2" destOrd="0" parTransId="{E9B7F077-80DD-45C6-A605-748607ED156C}" sibTransId="{97BB9331-F6BA-4077-89F7-43DD4448ABAB}"/>
    <dgm:cxn modelId="{B1E5B119-EE83-40B1-B924-37CAF4F3A016}" srcId="{28BE1A71-044B-4B96-9FA0-408B5E3C4373}" destId="{0AA6BBE5-183A-4F05-87C8-E58DB7EE6EAD}" srcOrd="1" destOrd="0" parTransId="{34F624B4-E909-4E67-9B73-51A4F1094795}" sibTransId="{993CA6D9-2B31-4521-B5EE-DC585675725C}"/>
    <dgm:cxn modelId="{39A6779B-5DF2-4A9F-B5E3-055D5468CD49}" srcId="{0AA6BBE5-183A-4F05-87C8-E58DB7EE6EAD}" destId="{9D173DBD-CBD2-4AD0-A08E-6074366C4642}" srcOrd="1" destOrd="0" parTransId="{B1992749-0A5B-4ED1-858D-2873B020B3AB}" sibTransId="{321BE6B1-F8F7-42F7-B808-EC923D74E44F}"/>
    <dgm:cxn modelId="{0414541E-5E5D-4773-BF25-1D596DE2AD19}" srcId="{0AA6BBE5-183A-4F05-87C8-E58DB7EE6EAD}" destId="{DFB8C059-160A-4B4B-A089-E1A8ED1816DA}" srcOrd="0" destOrd="0" parTransId="{81B6242B-2BEE-4F22-9372-63F7C9B44729}" sibTransId="{B51F8D26-B204-4D36-8CB4-7C4AD4A94196}"/>
    <dgm:cxn modelId="{95F6B866-6E39-4A5D-A6AD-D0FE225A900D}" type="presOf" srcId="{1759C01A-0263-4775-BF63-A7B152109FDD}" destId="{F53F2928-6873-4968-B94D-088F57BCDC86}" srcOrd="0" destOrd="0" presId="urn:microsoft.com/office/officeart/2018/2/layout/IconLabelDescriptionList"/>
    <dgm:cxn modelId="{D85FD68D-A9E2-4115-8B42-8A0F8A1F6390}" srcId="{1759C01A-0263-4775-BF63-A7B152109FDD}" destId="{24E802A7-AA9D-457A-A863-2DEE21F15A88}" srcOrd="0" destOrd="0" parTransId="{44ACDFCA-E85A-478B-957A-8E321683C1DC}" sibTransId="{8D818E08-4A3A-4781-B5FC-88C3C082ED6F}"/>
    <dgm:cxn modelId="{4124E708-E7D8-40A0-8B6A-BD3FAA6F3623}" type="presParOf" srcId="{6727A11A-0692-4E1D-8C96-818ECFC203EB}" destId="{EBFFF230-CB75-45A3-B6FD-BA086024213F}" srcOrd="0" destOrd="0" presId="urn:microsoft.com/office/officeart/2018/2/layout/IconLabelDescriptionList"/>
    <dgm:cxn modelId="{CF55091C-66CC-4433-B5FD-476E850A97FD}" type="presParOf" srcId="{EBFFF230-CB75-45A3-B6FD-BA086024213F}" destId="{1E9FF6CB-3433-4EC0-BC06-7D54E5791122}" srcOrd="0" destOrd="0" presId="urn:microsoft.com/office/officeart/2018/2/layout/IconLabelDescriptionList"/>
    <dgm:cxn modelId="{3E64C23F-E182-4F1B-B397-6B364A8AB829}" type="presParOf" srcId="{EBFFF230-CB75-45A3-B6FD-BA086024213F}" destId="{4C83111D-48BE-482D-A9C7-E72AAD20848E}" srcOrd="1" destOrd="0" presId="urn:microsoft.com/office/officeart/2018/2/layout/IconLabelDescriptionList"/>
    <dgm:cxn modelId="{FCA17C1B-7511-466E-8549-9E3F97333ED1}" type="presParOf" srcId="{EBFFF230-CB75-45A3-B6FD-BA086024213F}" destId="{F53F2928-6873-4968-B94D-088F57BCDC86}" srcOrd="2" destOrd="0" presId="urn:microsoft.com/office/officeart/2018/2/layout/IconLabelDescriptionList"/>
    <dgm:cxn modelId="{B1882E80-CC09-412B-B74C-286202DCEDF0}" type="presParOf" srcId="{EBFFF230-CB75-45A3-B6FD-BA086024213F}" destId="{18DAB9F7-5C35-4AC8-A2E3-C9F079D52E5F}" srcOrd="3" destOrd="0" presId="urn:microsoft.com/office/officeart/2018/2/layout/IconLabelDescriptionList"/>
    <dgm:cxn modelId="{368108BE-6BE6-43FF-A330-47644D04C6FE}" type="presParOf" srcId="{EBFFF230-CB75-45A3-B6FD-BA086024213F}" destId="{FA958E88-8E1F-464E-A044-5BBD0153BBB9}" srcOrd="4" destOrd="0" presId="urn:microsoft.com/office/officeart/2018/2/layout/IconLabelDescriptionList"/>
    <dgm:cxn modelId="{B3E3714F-E90A-41A0-A50A-3F2FF40EB5C5}" type="presParOf" srcId="{6727A11A-0692-4E1D-8C96-818ECFC203EB}" destId="{BC159502-02EE-4D0F-8607-697F04BB934B}" srcOrd="1" destOrd="0" presId="urn:microsoft.com/office/officeart/2018/2/layout/IconLabelDescriptionList"/>
    <dgm:cxn modelId="{36FB5C8F-49ED-4A25-8862-7A3A310B7406}" type="presParOf" srcId="{6727A11A-0692-4E1D-8C96-818ECFC203EB}" destId="{6975CBB7-75BC-4B06-BD1B-7738989CFFD3}" srcOrd="2" destOrd="0" presId="urn:microsoft.com/office/officeart/2018/2/layout/IconLabelDescriptionList"/>
    <dgm:cxn modelId="{5378E262-982E-4DA2-A91B-6A7231F34E95}" type="presParOf" srcId="{6975CBB7-75BC-4B06-BD1B-7738989CFFD3}" destId="{C83AF5A0-9B4A-4CD3-9DD4-6C4A43AF7BCC}" srcOrd="0" destOrd="0" presId="urn:microsoft.com/office/officeart/2018/2/layout/IconLabelDescriptionList"/>
    <dgm:cxn modelId="{23498A12-F2CB-4D75-80D9-E8C90A07B004}" type="presParOf" srcId="{6975CBB7-75BC-4B06-BD1B-7738989CFFD3}" destId="{ECA5E2CA-6469-466E-81D3-23D6144C8AC1}" srcOrd="1" destOrd="0" presId="urn:microsoft.com/office/officeart/2018/2/layout/IconLabelDescriptionList"/>
    <dgm:cxn modelId="{0E07BB7E-54FE-43AA-9E18-2E9780C70AC2}" type="presParOf" srcId="{6975CBB7-75BC-4B06-BD1B-7738989CFFD3}" destId="{D1768B57-1759-444E-BBA1-8F29BA7498DD}" srcOrd="2" destOrd="0" presId="urn:microsoft.com/office/officeart/2018/2/layout/IconLabelDescriptionList"/>
    <dgm:cxn modelId="{F8559439-FC27-4D74-AA0A-62FB691FFFEB}" type="presParOf" srcId="{6975CBB7-75BC-4B06-BD1B-7738989CFFD3}" destId="{205EED39-2FD6-4312-956B-4B408372391E}" srcOrd="3" destOrd="0" presId="urn:microsoft.com/office/officeart/2018/2/layout/IconLabelDescriptionList"/>
    <dgm:cxn modelId="{3D16B897-CAEE-468F-B773-B85FB8FBCDE9}" type="presParOf" srcId="{6975CBB7-75BC-4B06-BD1B-7738989CFFD3}" destId="{F21F0A2F-272E-4336-8E09-54B4A638BE20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4A97C4-FB8F-44E7-A1A7-EA5D495C7A89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1FFFE8BC-4591-4E65-966E-AF28FFBCDB30}">
      <dgm:prSet phldrT="[Text]"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Provádí ji učitel při své přípravě na výuku</a:t>
          </a:r>
          <a:endParaRPr lang="cs-CZ"/>
        </a:p>
      </dgm:t>
    </dgm:pt>
    <dgm:pt modelId="{9C333C7C-98D5-466F-BA99-978201828EF6}" type="parTrans" cxnId="{359C85C9-38AC-452F-BF3A-AE9AC0553CA9}">
      <dgm:prSet/>
      <dgm:spPr/>
      <dgm:t>
        <a:bodyPr/>
        <a:lstStyle/>
        <a:p>
          <a:endParaRPr lang="cs-CZ"/>
        </a:p>
      </dgm:t>
    </dgm:pt>
    <dgm:pt modelId="{08371136-15D6-4B38-A97B-DF39199E1C04}" type="sibTrans" cxnId="{359C85C9-38AC-452F-BF3A-AE9AC0553CA9}">
      <dgm:prSet/>
      <dgm:spPr/>
      <dgm:t>
        <a:bodyPr/>
        <a:lstStyle/>
        <a:p>
          <a:endParaRPr lang="cs-CZ"/>
        </a:p>
      </dgm:t>
    </dgm:pt>
    <dgm:pt modelId="{A56EDD9F-DBC2-4907-84DA-F9E7B2B26548}">
      <dgm:prSet phldrT="[Text]"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Jedná se o analýzu obsahu učiva</a:t>
          </a:r>
          <a:endParaRPr lang="cs-CZ"/>
        </a:p>
      </dgm:t>
    </dgm:pt>
    <dgm:pt modelId="{84205656-1BFD-49E1-9D53-B00BC013C77E}" type="parTrans" cxnId="{A7FFF385-F2A9-4CBB-81B6-E88687E705B3}">
      <dgm:prSet/>
      <dgm:spPr/>
      <dgm:t>
        <a:bodyPr/>
        <a:lstStyle/>
        <a:p>
          <a:endParaRPr lang="cs-CZ"/>
        </a:p>
      </dgm:t>
    </dgm:pt>
    <dgm:pt modelId="{3F3A0E6D-0FC6-40BB-BA5A-A83737C45864}" type="sibTrans" cxnId="{A7FFF385-F2A9-4CBB-81B6-E88687E705B3}">
      <dgm:prSet/>
      <dgm:spPr/>
      <dgm:t>
        <a:bodyPr/>
        <a:lstStyle/>
        <a:p>
          <a:endParaRPr lang="cs-CZ"/>
        </a:p>
      </dgm:t>
    </dgm:pt>
    <dgm:pt modelId="{414DD326-865A-4514-B30B-C0455381076B}">
      <dgm:prSet phldrT="[Text]"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Učitel hledá možnosti propojení mezipředmětových vztahů</a:t>
          </a:r>
          <a:endParaRPr lang="cs-CZ"/>
        </a:p>
      </dgm:t>
    </dgm:pt>
    <dgm:pt modelId="{3E3D5D4A-C4F5-46A9-9804-41EB0093F64E}" type="parTrans" cxnId="{22F7F9CD-CDBB-48EC-9925-9E0F1CA06C21}">
      <dgm:prSet/>
      <dgm:spPr/>
      <dgm:t>
        <a:bodyPr/>
        <a:lstStyle/>
        <a:p>
          <a:endParaRPr lang="cs-CZ"/>
        </a:p>
      </dgm:t>
    </dgm:pt>
    <dgm:pt modelId="{559F30D9-0942-4886-ADE2-785A5AA51326}" type="sibTrans" cxnId="{22F7F9CD-CDBB-48EC-9925-9E0F1CA06C21}">
      <dgm:prSet/>
      <dgm:spPr/>
      <dgm:t>
        <a:bodyPr/>
        <a:lstStyle/>
        <a:p>
          <a:endParaRPr lang="cs-CZ"/>
        </a:p>
      </dgm:t>
    </dgm:pt>
    <dgm:pt modelId="{6F8941D7-A9D6-450F-8085-D3EDC1584D1B}" type="pres">
      <dgm:prSet presAssocID="{E44A97C4-FB8F-44E7-A1A7-EA5D495C7A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E7CC6F8-A729-44D7-90C1-F844D567AB65}" type="pres">
      <dgm:prSet presAssocID="{1FFFE8BC-4591-4E65-966E-AF28FFBCDB3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1C19867-2D0A-4143-A750-DC9440042805}" type="pres">
      <dgm:prSet presAssocID="{08371136-15D6-4B38-A97B-DF39199E1C04}" presName="spacer" presStyleCnt="0"/>
      <dgm:spPr/>
    </dgm:pt>
    <dgm:pt modelId="{AC8D1AC8-F727-49E2-ACED-D2AC7D3AC27D}" type="pres">
      <dgm:prSet presAssocID="{A56EDD9F-DBC2-4907-84DA-F9E7B2B2654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0A7A4A5-AEBA-4676-93FA-7D91874F3889}" type="pres">
      <dgm:prSet presAssocID="{3F3A0E6D-0FC6-40BB-BA5A-A83737C45864}" presName="spacer" presStyleCnt="0"/>
      <dgm:spPr/>
    </dgm:pt>
    <dgm:pt modelId="{6BE015BC-5250-4A2B-B3B2-706F993FDCEB}" type="pres">
      <dgm:prSet presAssocID="{414DD326-865A-4514-B30B-C0455381076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71423BF-5382-4EA1-93C2-700CAE1BB87C}" type="presOf" srcId="{E44A97C4-FB8F-44E7-A1A7-EA5D495C7A89}" destId="{6F8941D7-A9D6-450F-8085-D3EDC1584D1B}" srcOrd="0" destOrd="0" presId="urn:microsoft.com/office/officeart/2005/8/layout/vList2"/>
    <dgm:cxn modelId="{22F7F9CD-CDBB-48EC-9925-9E0F1CA06C21}" srcId="{E44A97C4-FB8F-44E7-A1A7-EA5D495C7A89}" destId="{414DD326-865A-4514-B30B-C0455381076B}" srcOrd="2" destOrd="0" parTransId="{3E3D5D4A-C4F5-46A9-9804-41EB0093F64E}" sibTransId="{559F30D9-0942-4886-ADE2-785A5AA51326}"/>
    <dgm:cxn modelId="{76D7E960-1C14-4923-B5A3-354FF57B78A6}" type="presOf" srcId="{1FFFE8BC-4591-4E65-966E-AF28FFBCDB30}" destId="{4E7CC6F8-A729-44D7-90C1-F844D567AB65}" srcOrd="0" destOrd="0" presId="urn:microsoft.com/office/officeart/2005/8/layout/vList2"/>
    <dgm:cxn modelId="{184E95A4-4A1E-40CB-BD82-21E15B113662}" type="presOf" srcId="{414DD326-865A-4514-B30B-C0455381076B}" destId="{6BE015BC-5250-4A2B-B3B2-706F993FDCEB}" srcOrd="0" destOrd="0" presId="urn:microsoft.com/office/officeart/2005/8/layout/vList2"/>
    <dgm:cxn modelId="{A7FFF385-F2A9-4CBB-81B6-E88687E705B3}" srcId="{E44A97C4-FB8F-44E7-A1A7-EA5D495C7A89}" destId="{A56EDD9F-DBC2-4907-84DA-F9E7B2B26548}" srcOrd="1" destOrd="0" parTransId="{84205656-1BFD-49E1-9D53-B00BC013C77E}" sibTransId="{3F3A0E6D-0FC6-40BB-BA5A-A83737C45864}"/>
    <dgm:cxn modelId="{3B179F30-D08C-4637-A646-69F4D704A61D}" type="presOf" srcId="{A56EDD9F-DBC2-4907-84DA-F9E7B2B26548}" destId="{AC8D1AC8-F727-49E2-ACED-D2AC7D3AC27D}" srcOrd="0" destOrd="0" presId="urn:microsoft.com/office/officeart/2005/8/layout/vList2"/>
    <dgm:cxn modelId="{359C85C9-38AC-452F-BF3A-AE9AC0553CA9}" srcId="{E44A97C4-FB8F-44E7-A1A7-EA5D495C7A89}" destId="{1FFFE8BC-4591-4E65-966E-AF28FFBCDB30}" srcOrd="0" destOrd="0" parTransId="{9C333C7C-98D5-466F-BA99-978201828EF6}" sibTransId="{08371136-15D6-4B38-A97B-DF39199E1C04}"/>
    <dgm:cxn modelId="{8DD0CBFE-DD3A-4DC6-9900-0BF2FF087E05}" type="presParOf" srcId="{6F8941D7-A9D6-450F-8085-D3EDC1584D1B}" destId="{4E7CC6F8-A729-44D7-90C1-F844D567AB65}" srcOrd="0" destOrd="0" presId="urn:microsoft.com/office/officeart/2005/8/layout/vList2"/>
    <dgm:cxn modelId="{653D6A2C-BAA6-4918-BF4E-7C1A36C69679}" type="presParOf" srcId="{6F8941D7-A9D6-450F-8085-D3EDC1584D1B}" destId="{61C19867-2D0A-4143-A750-DC9440042805}" srcOrd="1" destOrd="0" presId="urn:microsoft.com/office/officeart/2005/8/layout/vList2"/>
    <dgm:cxn modelId="{5F9B3C50-112C-4DD2-8537-2CD43AB5AE64}" type="presParOf" srcId="{6F8941D7-A9D6-450F-8085-D3EDC1584D1B}" destId="{AC8D1AC8-F727-49E2-ACED-D2AC7D3AC27D}" srcOrd="2" destOrd="0" presId="urn:microsoft.com/office/officeart/2005/8/layout/vList2"/>
    <dgm:cxn modelId="{7BB7BDFA-F62A-4AAE-8F33-A00D91671D17}" type="presParOf" srcId="{6F8941D7-A9D6-450F-8085-D3EDC1584D1B}" destId="{20A7A4A5-AEBA-4676-93FA-7D91874F3889}" srcOrd="3" destOrd="0" presId="urn:microsoft.com/office/officeart/2005/8/layout/vList2"/>
    <dgm:cxn modelId="{CA87E276-5067-4F4D-8ABE-DA479A68031C}" type="presParOf" srcId="{6F8941D7-A9D6-450F-8085-D3EDC1584D1B}" destId="{6BE015BC-5250-4A2B-B3B2-706F993FDCE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A663D39-EE76-42D3-A3F3-DF7A7F3ECFC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cs-CZ"/>
        </a:p>
      </dgm:t>
    </dgm:pt>
    <dgm:pt modelId="{5D897D95-17AC-4032-9B7B-64170339D4E6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cs-CZ">
              <a:latin typeface="Calibri Light" panose="020F0302020204030204"/>
            </a:rPr>
            <a:t>Pojmová analýza</a:t>
          </a:r>
          <a:endParaRPr lang="cs-CZ"/>
        </a:p>
      </dgm:t>
    </dgm:pt>
    <dgm:pt modelId="{F6DF451B-2221-455D-B284-99A2ABB46099}" type="parTrans" cxnId="{7FCB02B8-3B26-4FA1-8221-B89815BC75BC}">
      <dgm:prSet/>
      <dgm:spPr/>
      <dgm:t>
        <a:bodyPr/>
        <a:lstStyle/>
        <a:p>
          <a:endParaRPr lang="cs-CZ"/>
        </a:p>
      </dgm:t>
    </dgm:pt>
    <dgm:pt modelId="{8D242016-DA88-4581-B54D-F2367097B6D1}" type="sibTrans" cxnId="{7FCB02B8-3B26-4FA1-8221-B89815BC75BC}">
      <dgm:prSet/>
      <dgm:spPr/>
      <dgm:t>
        <a:bodyPr/>
        <a:lstStyle/>
        <a:p>
          <a:endParaRPr lang="cs-CZ"/>
        </a:p>
      </dgm:t>
    </dgm:pt>
    <dgm:pt modelId="{A60DD02D-87B4-4332-B74D-B88B6775050E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cs-CZ">
              <a:latin typeface="Calibri Light" panose="020F0302020204030204"/>
            </a:rPr>
            <a:t>Vytvoření logické pojmové struktury učiva</a:t>
          </a:r>
          <a:endParaRPr lang="cs-CZ"/>
        </a:p>
      </dgm:t>
    </dgm:pt>
    <dgm:pt modelId="{6178EA54-AC6D-4169-84E8-75110BD00C24}" type="parTrans" cxnId="{DF7BFADB-B689-4373-AD89-85F7B769B389}">
      <dgm:prSet/>
      <dgm:spPr/>
      <dgm:t>
        <a:bodyPr/>
        <a:lstStyle/>
        <a:p>
          <a:endParaRPr lang="cs-CZ"/>
        </a:p>
      </dgm:t>
    </dgm:pt>
    <dgm:pt modelId="{69194AA5-EA7C-46A6-91B7-DE2CCFA829B1}" type="sibTrans" cxnId="{DF7BFADB-B689-4373-AD89-85F7B769B389}">
      <dgm:prSet/>
      <dgm:spPr/>
      <dgm:t>
        <a:bodyPr/>
        <a:lstStyle/>
        <a:p>
          <a:endParaRPr lang="cs-CZ"/>
        </a:p>
      </dgm:t>
    </dgm:pt>
    <dgm:pt modelId="{50EFD4CC-928B-4483-A0FD-C03AAEFFB619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cs-CZ">
              <a:latin typeface="Calibri Light" panose="020F0302020204030204"/>
            </a:rPr>
            <a:t>Respektování hierarchie pojmů</a:t>
          </a:r>
          <a:endParaRPr lang="cs-CZ"/>
        </a:p>
      </dgm:t>
    </dgm:pt>
    <dgm:pt modelId="{464AC219-F2B4-4BCD-BF6A-B90C91BA3DC2}" type="parTrans" cxnId="{5193ADBC-377F-4ACA-9A5B-1F8CFF47388E}">
      <dgm:prSet/>
      <dgm:spPr/>
      <dgm:t>
        <a:bodyPr/>
        <a:lstStyle/>
        <a:p>
          <a:endParaRPr lang="cs-CZ"/>
        </a:p>
      </dgm:t>
    </dgm:pt>
    <dgm:pt modelId="{758E14AC-D8F7-4868-A142-6D137AFF8905}" type="sibTrans" cxnId="{5193ADBC-377F-4ACA-9A5B-1F8CFF47388E}">
      <dgm:prSet/>
      <dgm:spPr/>
      <dgm:t>
        <a:bodyPr/>
        <a:lstStyle/>
        <a:p>
          <a:endParaRPr lang="cs-CZ"/>
        </a:p>
      </dgm:t>
    </dgm:pt>
    <dgm:pt modelId="{18B22741-8065-4927-8615-4C7F6D05840E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cs-CZ">
              <a:latin typeface="Calibri Light" panose="020F0302020204030204"/>
            </a:rPr>
            <a:t>Vztahová analýza pojmů</a:t>
          </a:r>
          <a:endParaRPr lang="cs-CZ"/>
        </a:p>
      </dgm:t>
    </dgm:pt>
    <dgm:pt modelId="{2D9223FD-A35E-46A2-A85D-AC269005C4F8}" type="parTrans" cxnId="{739B0E62-8350-427A-9F8B-BA7046EC440F}">
      <dgm:prSet/>
      <dgm:spPr/>
      <dgm:t>
        <a:bodyPr/>
        <a:lstStyle/>
        <a:p>
          <a:endParaRPr lang="cs-CZ"/>
        </a:p>
      </dgm:t>
    </dgm:pt>
    <dgm:pt modelId="{2CB53BFD-751F-4815-AC0E-32A14C088658}" type="sibTrans" cxnId="{739B0E62-8350-427A-9F8B-BA7046EC440F}">
      <dgm:prSet/>
      <dgm:spPr/>
      <dgm:t>
        <a:bodyPr/>
        <a:lstStyle/>
        <a:p>
          <a:endParaRPr lang="cs-CZ"/>
        </a:p>
      </dgm:t>
    </dgm:pt>
    <dgm:pt modelId="{1E1C3AA0-E0FA-4A89-8B52-23063754BEC5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cs-CZ">
              <a:latin typeface="Calibri Light" panose="020F0302020204030204"/>
            </a:rPr>
            <a:t>Operační analýza</a:t>
          </a:r>
          <a:endParaRPr lang="cs-CZ"/>
        </a:p>
      </dgm:t>
    </dgm:pt>
    <dgm:pt modelId="{B26A8A6F-B5CB-4D55-9222-FCE540B091CC}" type="parTrans" cxnId="{984F0742-F4B7-41A0-BD2C-6CCAFEF70068}">
      <dgm:prSet/>
      <dgm:spPr/>
      <dgm:t>
        <a:bodyPr/>
        <a:lstStyle/>
        <a:p>
          <a:endParaRPr lang="cs-CZ"/>
        </a:p>
      </dgm:t>
    </dgm:pt>
    <dgm:pt modelId="{7C3082F6-B1FA-4B60-9E24-D82EDBC84D3E}" type="sibTrans" cxnId="{984F0742-F4B7-41A0-BD2C-6CCAFEF70068}">
      <dgm:prSet/>
      <dgm:spPr/>
      <dgm:t>
        <a:bodyPr/>
        <a:lstStyle/>
        <a:p>
          <a:endParaRPr lang="cs-CZ"/>
        </a:p>
      </dgm:t>
    </dgm:pt>
    <dgm:pt modelId="{28A7B4FF-3249-492C-B4BC-2F4A2E809009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cs-CZ">
              <a:latin typeface="Calibri Light" panose="020F0302020204030204"/>
            </a:rPr>
            <a:t>Analýza operací a činností k osvojení učiva a dosažení cílů výuky</a:t>
          </a:r>
          <a:endParaRPr lang="cs-CZ"/>
        </a:p>
      </dgm:t>
    </dgm:pt>
    <dgm:pt modelId="{9A748F6C-9472-4A07-9BF8-DD8AD5FF817E}" type="parTrans" cxnId="{3C274174-061D-44BE-8265-0E30314D8445}">
      <dgm:prSet/>
      <dgm:spPr/>
      <dgm:t>
        <a:bodyPr/>
        <a:lstStyle/>
        <a:p>
          <a:endParaRPr lang="cs-CZ"/>
        </a:p>
      </dgm:t>
    </dgm:pt>
    <dgm:pt modelId="{3562764E-6778-45F1-AD22-E8C6B65078DD}" type="sibTrans" cxnId="{3C274174-061D-44BE-8265-0E30314D8445}">
      <dgm:prSet/>
      <dgm:spPr/>
      <dgm:t>
        <a:bodyPr/>
        <a:lstStyle/>
        <a:p>
          <a:endParaRPr lang="cs-CZ"/>
        </a:p>
      </dgm:t>
    </dgm:pt>
    <dgm:pt modelId="{9E900CD6-A399-41ED-A05B-9423BE970AE4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cs-CZ">
              <a:latin typeface="Calibri Light" panose="020F0302020204030204"/>
            </a:rPr>
            <a:t>Analýza učiva z hlediska mezipředmětových vztahů</a:t>
          </a:r>
          <a:endParaRPr lang="cs-CZ"/>
        </a:p>
      </dgm:t>
    </dgm:pt>
    <dgm:pt modelId="{CD36C408-8287-4C3C-A9D9-131CF0414CB9}" type="parTrans" cxnId="{D0404C33-1451-4BA1-9323-FE6D8F77ACE0}">
      <dgm:prSet/>
      <dgm:spPr/>
      <dgm:t>
        <a:bodyPr/>
        <a:lstStyle/>
        <a:p>
          <a:endParaRPr lang="cs-CZ"/>
        </a:p>
      </dgm:t>
    </dgm:pt>
    <dgm:pt modelId="{60882A15-4307-4B2A-AE7C-664CA91C8234}" type="sibTrans" cxnId="{D0404C33-1451-4BA1-9323-FE6D8F77ACE0}">
      <dgm:prSet/>
      <dgm:spPr/>
      <dgm:t>
        <a:bodyPr/>
        <a:lstStyle/>
        <a:p>
          <a:endParaRPr lang="cs-CZ"/>
        </a:p>
      </dgm:t>
    </dgm:pt>
    <dgm:pt modelId="{620FBF07-93BC-4144-B02F-C5CE129323A7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cs-CZ">
              <a:latin typeface="Calibri Light" panose="020F0302020204030204"/>
            </a:rPr>
            <a:t>Zajišťuje návaznost učiva</a:t>
          </a:r>
          <a:endParaRPr lang="cs-CZ"/>
        </a:p>
      </dgm:t>
    </dgm:pt>
    <dgm:pt modelId="{11804F73-101D-4F50-8A98-C0DBB213A610}" type="parTrans" cxnId="{DDC37A90-7E25-43D7-AC3A-0262C54A848F}">
      <dgm:prSet/>
      <dgm:spPr/>
      <dgm:t>
        <a:bodyPr/>
        <a:lstStyle/>
        <a:p>
          <a:endParaRPr lang="cs-CZ"/>
        </a:p>
      </dgm:t>
    </dgm:pt>
    <dgm:pt modelId="{EFC25CDD-524E-4C96-ACE7-FF70F173D80C}" type="sibTrans" cxnId="{DDC37A90-7E25-43D7-AC3A-0262C54A848F}">
      <dgm:prSet/>
      <dgm:spPr/>
      <dgm:t>
        <a:bodyPr/>
        <a:lstStyle/>
        <a:p>
          <a:endParaRPr lang="cs-CZ"/>
        </a:p>
      </dgm:t>
    </dgm:pt>
    <dgm:pt modelId="{347FBD29-D649-49BC-A5CA-27A7223B91F9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cs-CZ">
              <a:latin typeface="Calibri Light" panose="020F0302020204030204"/>
            </a:rPr>
            <a:t>Jedná se o časový a obsahový rozbor  časové návaznosti učiva</a:t>
          </a:r>
          <a:endParaRPr lang="cs-CZ"/>
        </a:p>
      </dgm:t>
    </dgm:pt>
    <dgm:pt modelId="{07AA5E60-E926-4258-9CFC-84A767B38C99}" type="parTrans" cxnId="{DA3063C0-375D-415F-91AD-544FB0226459}">
      <dgm:prSet/>
      <dgm:spPr/>
      <dgm:t>
        <a:bodyPr/>
        <a:lstStyle/>
        <a:p>
          <a:endParaRPr lang="cs-CZ"/>
        </a:p>
      </dgm:t>
    </dgm:pt>
    <dgm:pt modelId="{513BE3EC-2B55-4CB6-B9B0-260AAC3DF305}" type="sibTrans" cxnId="{DA3063C0-375D-415F-91AD-544FB0226459}">
      <dgm:prSet/>
      <dgm:spPr/>
      <dgm:t>
        <a:bodyPr/>
        <a:lstStyle/>
        <a:p>
          <a:endParaRPr lang="cs-CZ"/>
        </a:p>
      </dgm:t>
    </dgm:pt>
    <dgm:pt modelId="{C25C4D92-74F8-4FA1-ACE5-19E407EFFF2B}">
      <dgm:prSet phldr="0"/>
      <dgm:spPr/>
      <dgm:t>
        <a:bodyPr/>
        <a:lstStyle/>
        <a:p>
          <a:pPr>
            <a:lnSpc>
              <a:spcPct val="100000"/>
            </a:lnSpc>
          </a:pPr>
          <a:endParaRPr lang="cs-CZ">
            <a:latin typeface="Calibri Light" panose="020F0302020204030204"/>
          </a:endParaRPr>
        </a:p>
      </dgm:t>
    </dgm:pt>
    <dgm:pt modelId="{59839EEE-83D2-4007-B69B-CA7531956B23}" type="parTrans" cxnId="{5B3A8149-5FDF-4F8B-8A7B-36A33806153E}">
      <dgm:prSet/>
      <dgm:spPr/>
    </dgm:pt>
    <dgm:pt modelId="{E21D13E8-4E0F-4D5B-A21E-1E8C62385B3C}" type="sibTrans" cxnId="{5B3A8149-5FDF-4F8B-8A7B-36A33806153E}">
      <dgm:prSet/>
      <dgm:spPr/>
      <dgm:t>
        <a:bodyPr/>
        <a:lstStyle/>
        <a:p>
          <a:endParaRPr lang="en-US"/>
        </a:p>
      </dgm:t>
    </dgm:pt>
    <dgm:pt modelId="{1CE0AA5E-22D2-4E89-8BA8-2C4DD8020849}" type="pres">
      <dgm:prSet presAssocID="{CA663D39-EE76-42D3-A3F3-DF7A7F3ECFC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2C67874-71C5-4A73-A40D-4647C25445A8}" type="pres">
      <dgm:prSet presAssocID="{5D897D95-17AC-4032-9B7B-64170339D4E6}" presName="compNode" presStyleCnt="0"/>
      <dgm:spPr/>
    </dgm:pt>
    <dgm:pt modelId="{E502736E-AF6A-463A-ACDE-155A984CACC6}" type="pres">
      <dgm:prSet presAssocID="{5D897D95-17AC-4032-9B7B-64170339D4E6}" presName="bgRect" presStyleLbl="bgShp" presStyleIdx="0" presStyleCnt="3"/>
      <dgm:spPr/>
    </dgm:pt>
    <dgm:pt modelId="{FA26FDD3-9E7E-445A-A2EC-A41D3B9BFA29}" type="pres">
      <dgm:prSet presAssocID="{5D897D95-17AC-4032-9B7B-64170339D4E6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Hierarchie"/>
        </a:ext>
      </dgm:extLst>
    </dgm:pt>
    <dgm:pt modelId="{41B497AC-5F3F-4398-BA6A-60EA51F0544E}" type="pres">
      <dgm:prSet presAssocID="{5D897D95-17AC-4032-9B7B-64170339D4E6}" presName="spaceRect" presStyleCnt="0"/>
      <dgm:spPr/>
    </dgm:pt>
    <dgm:pt modelId="{590E18EC-DF83-4364-9329-E6D2069BF3C3}" type="pres">
      <dgm:prSet presAssocID="{5D897D95-17AC-4032-9B7B-64170339D4E6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52C16403-E565-4E9F-895B-40D124FD41C2}" type="pres">
      <dgm:prSet presAssocID="{5D897D95-17AC-4032-9B7B-64170339D4E6}" presName="desTx" presStyleLbl="revTx" presStyleIdx="1" presStyleCnt="6">
        <dgm:presLayoutVars/>
      </dgm:prSet>
      <dgm:spPr/>
      <dgm:t>
        <a:bodyPr/>
        <a:lstStyle/>
        <a:p>
          <a:endParaRPr lang="cs-CZ"/>
        </a:p>
      </dgm:t>
    </dgm:pt>
    <dgm:pt modelId="{4FA9A673-6A27-4E4D-8C82-24C08A21597E}" type="pres">
      <dgm:prSet presAssocID="{8D242016-DA88-4581-B54D-F2367097B6D1}" presName="sibTrans" presStyleCnt="0"/>
      <dgm:spPr/>
    </dgm:pt>
    <dgm:pt modelId="{AB966483-0FBD-42FE-AB4C-792E3C1AD9DB}" type="pres">
      <dgm:prSet presAssocID="{1E1C3AA0-E0FA-4A89-8B52-23063754BEC5}" presName="compNode" presStyleCnt="0"/>
      <dgm:spPr/>
    </dgm:pt>
    <dgm:pt modelId="{3A5F5171-861C-4908-BE14-7B07E1BE5F39}" type="pres">
      <dgm:prSet presAssocID="{1E1C3AA0-E0FA-4A89-8B52-23063754BEC5}" presName="bgRect" presStyleLbl="bgShp" presStyleIdx="1" presStyleCnt="3"/>
      <dgm:spPr/>
    </dgm:pt>
    <dgm:pt modelId="{82FB2FEC-7085-488E-A150-7BA68ABE200D}" type="pres">
      <dgm:prSet presAssocID="{1E1C3AA0-E0FA-4A89-8B52-23063754BEC5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Trefa do černého"/>
        </a:ext>
      </dgm:extLst>
    </dgm:pt>
    <dgm:pt modelId="{56DA0470-D558-4A61-A02F-5B2A58A17750}" type="pres">
      <dgm:prSet presAssocID="{1E1C3AA0-E0FA-4A89-8B52-23063754BEC5}" presName="spaceRect" presStyleCnt="0"/>
      <dgm:spPr/>
    </dgm:pt>
    <dgm:pt modelId="{2E83972A-B59C-4588-80F7-E6644F164351}" type="pres">
      <dgm:prSet presAssocID="{1E1C3AA0-E0FA-4A89-8B52-23063754BEC5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AB3E1EA8-455C-41C1-963B-A2212DD5F650}" type="pres">
      <dgm:prSet presAssocID="{1E1C3AA0-E0FA-4A89-8B52-23063754BEC5}" presName="desTx" presStyleLbl="revTx" presStyleIdx="3" presStyleCnt="6">
        <dgm:presLayoutVars/>
      </dgm:prSet>
      <dgm:spPr/>
      <dgm:t>
        <a:bodyPr/>
        <a:lstStyle/>
        <a:p>
          <a:endParaRPr lang="cs-CZ"/>
        </a:p>
      </dgm:t>
    </dgm:pt>
    <dgm:pt modelId="{50A6DE37-BA5E-45CB-A3B4-DA8A2BE1BF12}" type="pres">
      <dgm:prSet presAssocID="{7C3082F6-B1FA-4B60-9E24-D82EDBC84D3E}" presName="sibTrans" presStyleCnt="0"/>
      <dgm:spPr/>
    </dgm:pt>
    <dgm:pt modelId="{32772CAC-D128-4687-855D-6CEAC9605C24}" type="pres">
      <dgm:prSet presAssocID="{9E900CD6-A399-41ED-A05B-9423BE970AE4}" presName="compNode" presStyleCnt="0"/>
      <dgm:spPr/>
    </dgm:pt>
    <dgm:pt modelId="{9A634A1B-37CE-408B-97C1-B443E024F11D}" type="pres">
      <dgm:prSet presAssocID="{9E900CD6-A399-41ED-A05B-9423BE970AE4}" presName="bgRect" presStyleLbl="bgShp" presStyleIdx="2" presStyleCnt="3"/>
      <dgm:spPr/>
    </dgm:pt>
    <dgm:pt modelId="{25C77F40-47E7-473D-8F34-6C25D075D669}" type="pres">
      <dgm:prSet presAssocID="{9E900CD6-A399-41ED-A05B-9423BE970AE4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1688EE96-F377-4AEF-9AE0-A1E60E090FC1}" type="pres">
      <dgm:prSet presAssocID="{9E900CD6-A399-41ED-A05B-9423BE970AE4}" presName="spaceRect" presStyleCnt="0"/>
      <dgm:spPr/>
    </dgm:pt>
    <dgm:pt modelId="{B7C6FFE7-AD59-407F-A3F6-9C7F9D0C2DC2}" type="pres">
      <dgm:prSet presAssocID="{9E900CD6-A399-41ED-A05B-9423BE970AE4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D637D14F-4734-4D15-B007-85AEC7ACEE0B}" type="pres">
      <dgm:prSet presAssocID="{9E900CD6-A399-41ED-A05B-9423BE970AE4}" presName="desTx" presStyleLbl="revTx" presStyleIdx="5" presStyleCnt="6">
        <dgm:presLayoutVars/>
      </dgm:prSet>
      <dgm:spPr/>
      <dgm:t>
        <a:bodyPr/>
        <a:lstStyle/>
        <a:p>
          <a:endParaRPr lang="cs-CZ"/>
        </a:p>
      </dgm:t>
    </dgm:pt>
  </dgm:ptLst>
  <dgm:cxnLst>
    <dgm:cxn modelId="{C9FF5298-2407-4D53-BC76-92A037D607B1}" type="presOf" srcId="{1E1C3AA0-E0FA-4A89-8B52-23063754BEC5}" destId="{2E83972A-B59C-4588-80F7-E6644F164351}" srcOrd="0" destOrd="0" presId="urn:microsoft.com/office/officeart/2018/2/layout/IconVerticalSolidList"/>
    <dgm:cxn modelId="{3C274174-061D-44BE-8265-0E30314D8445}" srcId="{1E1C3AA0-E0FA-4A89-8B52-23063754BEC5}" destId="{28A7B4FF-3249-492C-B4BC-2F4A2E809009}" srcOrd="0" destOrd="0" parTransId="{9A748F6C-9472-4A07-9BF8-DD8AD5FF817E}" sibTransId="{3562764E-6778-45F1-AD22-E8C6B65078DD}"/>
    <dgm:cxn modelId="{5B3A8149-5FDF-4F8B-8A7B-36A33806153E}" srcId="{9E900CD6-A399-41ED-A05B-9423BE970AE4}" destId="{C25C4D92-74F8-4FA1-ACE5-19E407EFFF2B}" srcOrd="2" destOrd="0" parTransId="{59839EEE-83D2-4007-B69B-CA7531956B23}" sibTransId="{E21D13E8-4E0F-4D5B-A21E-1E8C62385B3C}"/>
    <dgm:cxn modelId="{E135BEAA-06EF-4804-B01A-090D8660D07E}" type="presOf" srcId="{347FBD29-D649-49BC-A5CA-27A7223B91F9}" destId="{D637D14F-4734-4D15-B007-85AEC7ACEE0B}" srcOrd="0" destOrd="1" presId="urn:microsoft.com/office/officeart/2018/2/layout/IconVerticalSolidList"/>
    <dgm:cxn modelId="{984F0742-F4B7-41A0-BD2C-6CCAFEF70068}" srcId="{CA663D39-EE76-42D3-A3F3-DF7A7F3ECFCD}" destId="{1E1C3AA0-E0FA-4A89-8B52-23063754BEC5}" srcOrd="1" destOrd="0" parTransId="{B26A8A6F-B5CB-4D55-9222-FCE540B091CC}" sibTransId="{7C3082F6-B1FA-4B60-9E24-D82EDBC84D3E}"/>
    <dgm:cxn modelId="{939C486F-D4E5-4675-B28A-1AB35CA6779B}" type="presOf" srcId="{50EFD4CC-928B-4483-A0FD-C03AAEFFB619}" destId="{52C16403-E565-4E9F-895B-40D124FD41C2}" srcOrd="0" destOrd="1" presId="urn:microsoft.com/office/officeart/2018/2/layout/IconVerticalSolidList"/>
    <dgm:cxn modelId="{DF7BFADB-B689-4373-AD89-85F7B769B389}" srcId="{5D897D95-17AC-4032-9B7B-64170339D4E6}" destId="{A60DD02D-87B4-4332-B74D-B88B6775050E}" srcOrd="0" destOrd="0" parTransId="{6178EA54-AC6D-4169-84E8-75110BD00C24}" sibTransId="{69194AA5-EA7C-46A6-91B7-DE2CCFA829B1}"/>
    <dgm:cxn modelId="{7FCB02B8-3B26-4FA1-8221-B89815BC75BC}" srcId="{CA663D39-EE76-42D3-A3F3-DF7A7F3ECFCD}" destId="{5D897D95-17AC-4032-9B7B-64170339D4E6}" srcOrd="0" destOrd="0" parTransId="{F6DF451B-2221-455D-B284-99A2ABB46099}" sibTransId="{8D242016-DA88-4581-B54D-F2367097B6D1}"/>
    <dgm:cxn modelId="{2D6EACC7-AD65-4E08-BB62-085CF2E489AA}" type="presOf" srcId="{9E900CD6-A399-41ED-A05B-9423BE970AE4}" destId="{B7C6FFE7-AD59-407F-A3F6-9C7F9D0C2DC2}" srcOrd="0" destOrd="0" presId="urn:microsoft.com/office/officeart/2018/2/layout/IconVerticalSolidList"/>
    <dgm:cxn modelId="{7238ACED-C636-4CE3-AB64-16B21ADA7CD6}" type="presOf" srcId="{CA663D39-EE76-42D3-A3F3-DF7A7F3ECFCD}" destId="{1CE0AA5E-22D2-4E89-8BA8-2C4DD8020849}" srcOrd="0" destOrd="0" presId="urn:microsoft.com/office/officeart/2018/2/layout/IconVerticalSolidList"/>
    <dgm:cxn modelId="{70E8EFD3-DCEB-4AB3-86CA-475F54C4664C}" type="presOf" srcId="{620FBF07-93BC-4144-B02F-C5CE129323A7}" destId="{D637D14F-4734-4D15-B007-85AEC7ACEE0B}" srcOrd="0" destOrd="0" presId="urn:microsoft.com/office/officeart/2018/2/layout/IconVerticalSolidList"/>
    <dgm:cxn modelId="{121D797E-AB48-4354-9CAD-0935269B3B2B}" type="presOf" srcId="{28A7B4FF-3249-492C-B4BC-2F4A2E809009}" destId="{AB3E1EA8-455C-41C1-963B-A2212DD5F650}" srcOrd="0" destOrd="0" presId="urn:microsoft.com/office/officeart/2018/2/layout/IconVerticalSolidList"/>
    <dgm:cxn modelId="{739B0E62-8350-427A-9F8B-BA7046EC440F}" srcId="{5D897D95-17AC-4032-9B7B-64170339D4E6}" destId="{18B22741-8065-4927-8615-4C7F6D05840E}" srcOrd="2" destOrd="0" parTransId="{2D9223FD-A35E-46A2-A85D-AC269005C4F8}" sibTransId="{2CB53BFD-751F-4815-AC0E-32A14C088658}"/>
    <dgm:cxn modelId="{FA3D23B2-E79D-49EB-A43A-B45A2E896405}" type="presOf" srcId="{C25C4D92-74F8-4FA1-ACE5-19E407EFFF2B}" destId="{D637D14F-4734-4D15-B007-85AEC7ACEE0B}" srcOrd="0" destOrd="2" presId="urn:microsoft.com/office/officeart/2018/2/layout/IconVerticalSolidList"/>
    <dgm:cxn modelId="{DDC37A90-7E25-43D7-AC3A-0262C54A848F}" srcId="{9E900CD6-A399-41ED-A05B-9423BE970AE4}" destId="{620FBF07-93BC-4144-B02F-C5CE129323A7}" srcOrd="0" destOrd="0" parTransId="{11804F73-101D-4F50-8A98-C0DBB213A610}" sibTransId="{EFC25CDD-524E-4C96-ACE7-FF70F173D80C}"/>
    <dgm:cxn modelId="{4210FADD-F8CB-4109-A63F-A7005356C126}" type="presOf" srcId="{5D897D95-17AC-4032-9B7B-64170339D4E6}" destId="{590E18EC-DF83-4364-9329-E6D2069BF3C3}" srcOrd="0" destOrd="0" presId="urn:microsoft.com/office/officeart/2018/2/layout/IconVerticalSolidList"/>
    <dgm:cxn modelId="{CA934903-306D-41D7-B2E4-B065AD479058}" type="presOf" srcId="{A60DD02D-87B4-4332-B74D-B88B6775050E}" destId="{52C16403-E565-4E9F-895B-40D124FD41C2}" srcOrd="0" destOrd="0" presId="urn:microsoft.com/office/officeart/2018/2/layout/IconVerticalSolidList"/>
    <dgm:cxn modelId="{DA3063C0-375D-415F-91AD-544FB0226459}" srcId="{9E900CD6-A399-41ED-A05B-9423BE970AE4}" destId="{347FBD29-D649-49BC-A5CA-27A7223B91F9}" srcOrd="1" destOrd="0" parTransId="{07AA5E60-E926-4258-9CFC-84A767B38C99}" sibTransId="{513BE3EC-2B55-4CB6-B9B0-260AAC3DF305}"/>
    <dgm:cxn modelId="{9D73E04B-ABDD-4317-8BBD-3D0A5D325BB5}" type="presOf" srcId="{18B22741-8065-4927-8615-4C7F6D05840E}" destId="{52C16403-E565-4E9F-895B-40D124FD41C2}" srcOrd="0" destOrd="2" presId="urn:microsoft.com/office/officeart/2018/2/layout/IconVerticalSolidList"/>
    <dgm:cxn modelId="{D0404C33-1451-4BA1-9323-FE6D8F77ACE0}" srcId="{CA663D39-EE76-42D3-A3F3-DF7A7F3ECFCD}" destId="{9E900CD6-A399-41ED-A05B-9423BE970AE4}" srcOrd="2" destOrd="0" parTransId="{CD36C408-8287-4C3C-A9D9-131CF0414CB9}" sibTransId="{60882A15-4307-4B2A-AE7C-664CA91C8234}"/>
    <dgm:cxn modelId="{5193ADBC-377F-4ACA-9A5B-1F8CFF47388E}" srcId="{5D897D95-17AC-4032-9B7B-64170339D4E6}" destId="{50EFD4CC-928B-4483-A0FD-C03AAEFFB619}" srcOrd="1" destOrd="0" parTransId="{464AC219-F2B4-4BCD-BF6A-B90C91BA3DC2}" sibTransId="{758E14AC-D8F7-4868-A142-6D137AFF8905}"/>
    <dgm:cxn modelId="{224D9690-3DE7-4C77-9785-899316BB0B28}" type="presParOf" srcId="{1CE0AA5E-22D2-4E89-8BA8-2C4DD8020849}" destId="{B2C67874-71C5-4A73-A40D-4647C25445A8}" srcOrd="0" destOrd="0" presId="urn:microsoft.com/office/officeart/2018/2/layout/IconVerticalSolidList"/>
    <dgm:cxn modelId="{ACEA1B7A-45CF-4E75-AC4B-0A53C13C7656}" type="presParOf" srcId="{B2C67874-71C5-4A73-A40D-4647C25445A8}" destId="{E502736E-AF6A-463A-ACDE-155A984CACC6}" srcOrd="0" destOrd="0" presId="urn:microsoft.com/office/officeart/2018/2/layout/IconVerticalSolidList"/>
    <dgm:cxn modelId="{1D7FDAAE-A49E-48F4-998C-BDB3A9067679}" type="presParOf" srcId="{B2C67874-71C5-4A73-A40D-4647C25445A8}" destId="{FA26FDD3-9E7E-445A-A2EC-A41D3B9BFA29}" srcOrd="1" destOrd="0" presId="urn:microsoft.com/office/officeart/2018/2/layout/IconVerticalSolidList"/>
    <dgm:cxn modelId="{11AF2CA6-B65B-43E4-B443-773E8526556A}" type="presParOf" srcId="{B2C67874-71C5-4A73-A40D-4647C25445A8}" destId="{41B497AC-5F3F-4398-BA6A-60EA51F0544E}" srcOrd="2" destOrd="0" presId="urn:microsoft.com/office/officeart/2018/2/layout/IconVerticalSolidList"/>
    <dgm:cxn modelId="{81CB8206-27C3-4CA2-8276-023CD43AEA95}" type="presParOf" srcId="{B2C67874-71C5-4A73-A40D-4647C25445A8}" destId="{590E18EC-DF83-4364-9329-E6D2069BF3C3}" srcOrd="3" destOrd="0" presId="urn:microsoft.com/office/officeart/2018/2/layout/IconVerticalSolidList"/>
    <dgm:cxn modelId="{8703F9D4-1399-4F27-9FDE-C149E3EDD061}" type="presParOf" srcId="{B2C67874-71C5-4A73-A40D-4647C25445A8}" destId="{52C16403-E565-4E9F-895B-40D124FD41C2}" srcOrd="4" destOrd="0" presId="urn:microsoft.com/office/officeart/2018/2/layout/IconVerticalSolidList"/>
    <dgm:cxn modelId="{BB27A2C2-5D7B-4CB0-B352-9D7F8502D9A8}" type="presParOf" srcId="{1CE0AA5E-22D2-4E89-8BA8-2C4DD8020849}" destId="{4FA9A673-6A27-4E4D-8C82-24C08A21597E}" srcOrd="1" destOrd="0" presId="urn:microsoft.com/office/officeart/2018/2/layout/IconVerticalSolidList"/>
    <dgm:cxn modelId="{4E0C6F5A-F39A-4A68-8A84-CFB59BAEA162}" type="presParOf" srcId="{1CE0AA5E-22D2-4E89-8BA8-2C4DD8020849}" destId="{AB966483-0FBD-42FE-AB4C-792E3C1AD9DB}" srcOrd="2" destOrd="0" presId="urn:microsoft.com/office/officeart/2018/2/layout/IconVerticalSolidList"/>
    <dgm:cxn modelId="{A3E4FA10-928E-4727-806B-DB67DF554E50}" type="presParOf" srcId="{AB966483-0FBD-42FE-AB4C-792E3C1AD9DB}" destId="{3A5F5171-861C-4908-BE14-7B07E1BE5F39}" srcOrd="0" destOrd="0" presId="urn:microsoft.com/office/officeart/2018/2/layout/IconVerticalSolidList"/>
    <dgm:cxn modelId="{115930C3-A968-4A36-89F7-111F314A7DB1}" type="presParOf" srcId="{AB966483-0FBD-42FE-AB4C-792E3C1AD9DB}" destId="{82FB2FEC-7085-488E-A150-7BA68ABE200D}" srcOrd="1" destOrd="0" presId="urn:microsoft.com/office/officeart/2018/2/layout/IconVerticalSolidList"/>
    <dgm:cxn modelId="{E7FC3234-2D73-4206-9031-C83E2F70040D}" type="presParOf" srcId="{AB966483-0FBD-42FE-AB4C-792E3C1AD9DB}" destId="{56DA0470-D558-4A61-A02F-5B2A58A17750}" srcOrd="2" destOrd="0" presId="urn:microsoft.com/office/officeart/2018/2/layout/IconVerticalSolidList"/>
    <dgm:cxn modelId="{E535DE79-6ECD-4DC0-9FDD-2240AFD7AD2C}" type="presParOf" srcId="{AB966483-0FBD-42FE-AB4C-792E3C1AD9DB}" destId="{2E83972A-B59C-4588-80F7-E6644F164351}" srcOrd="3" destOrd="0" presId="urn:microsoft.com/office/officeart/2018/2/layout/IconVerticalSolidList"/>
    <dgm:cxn modelId="{8FC99490-1723-4194-82AC-941EC4779B5C}" type="presParOf" srcId="{AB966483-0FBD-42FE-AB4C-792E3C1AD9DB}" destId="{AB3E1EA8-455C-41C1-963B-A2212DD5F650}" srcOrd="4" destOrd="0" presId="urn:microsoft.com/office/officeart/2018/2/layout/IconVerticalSolidList"/>
    <dgm:cxn modelId="{D62CDCCD-BB2F-4018-93C2-065FDFCE4D10}" type="presParOf" srcId="{1CE0AA5E-22D2-4E89-8BA8-2C4DD8020849}" destId="{50A6DE37-BA5E-45CB-A3B4-DA8A2BE1BF12}" srcOrd="3" destOrd="0" presId="urn:microsoft.com/office/officeart/2018/2/layout/IconVerticalSolidList"/>
    <dgm:cxn modelId="{04FD4433-D694-465B-8F49-EAC5ED436E00}" type="presParOf" srcId="{1CE0AA5E-22D2-4E89-8BA8-2C4DD8020849}" destId="{32772CAC-D128-4687-855D-6CEAC9605C24}" srcOrd="4" destOrd="0" presId="urn:microsoft.com/office/officeart/2018/2/layout/IconVerticalSolidList"/>
    <dgm:cxn modelId="{DE1013E2-6CD2-4489-BDC6-F19A5B36CDEB}" type="presParOf" srcId="{32772CAC-D128-4687-855D-6CEAC9605C24}" destId="{9A634A1B-37CE-408B-97C1-B443E024F11D}" srcOrd="0" destOrd="0" presId="urn:microsoft.com/office/officeart/2018/2/layout/IconVerticalSolidList"/>
    <dgm:cxn modelId="{850F5721-E53C-4F6D-9ACA-CCFCE42BD6A7}" type="presParOf" srcId="{32772CAC-D128-4687-855D-6CEAC9605C24}" destId="{25C77F40-47E7-473D-8F34-6C25D075D669}" srcOrd="1" destOrd="0" presId="urn:microsoft.com/office/officeart/2018/2/layout/IconVerticalSolidList"/>
    <dgm:cxn modelId="{C95532B6-14C5-4AA7-BD25-8493734AA498}" type="presParOf" srcId="{32772CAC-D128-4687-855D-6CEAC9605C24}" destId="{1688EE96-F377-4AEF-9AE0-A1E60E090FC1}" srcOrd="2" destOrd="0" presId="urn:microsoft.com/office/officeart/2018/2/layout/IconVerticalSolidList"/>
    <dgm:cxn modelId="{4D7FF49B-99E6-4D22-830D-5DB4B6FA54CF}" type="presParOf" srcId="{32772CAC-D128-4687-855D-6CEAC9605C24}" destId="{B7C6FFE7-AD59-407F-A3F6-9C7F9D0C2DC2}" srcOrd="3" destOrd="0" presId="urn:microsoft.com/office/officeart/2018/2/layout/IconVerticalSolidList"/>
    <dgm:cxn modelId="{A8BA0128-903E-4450-BDD3-BF4659C45086}" type="presParOf" srcId="{32772CAC-D128-4687-855D-6CEAC9605C24}" destId="{D637D14F-4734-4D15-B007-85AEC7ACEE0B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06B1F11-B141-4410-9D61-5DC94BDE5BDD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</dgm:pt>
    <dgm:pt modelId="{011347DA-3622-4374-8CBA-F608C899F898}">
      <dgm:prSet phldrT="[Text]" phldr="0"/>
      <dgm:spPr/>
      <dgm:t>
        <a:bodyPr/>
        <a:lstStyle/>
        <a:p>
          <a:pPr rtl="0"/>
          <a:r>
            <a:rPr lang="cs-CZ" b="1">
              <a:latin typeface="Calibri Light" panose="020F0302020204030204"/>
            </a:rPr>
            <a:t>1. Téma učiva</a:t>
          </a:r>
          <a:endParaRPr lang="cs-CZ" b="1"/>
        </a:p>
      </dgm:t>
    </dgm:pt>
    <dgm:pt modelId="{0078820D-50AD-4E26-B64D-AB990D80C774}" type="parTrans" cxnId="{0A1A4C5E-31DD-4B3A-8645-4A995E78D523}">
      <dgm:prSet/>
      <dgm:spPr/>
    </dgm:pt>
    <dgm:pt modelId="{340BBFEA-3D42-4812-88FC-535F626AF1D9}" type="sibTrans" cxnId="{0A1A4C5E-31DD-4B3A-8645-4A995E78D523}">
      <dgm:prSet/>
      <dgm:spPr/>
      <dgm:t>
        <a:bodyPr/>
        <a:lstStyle/>
        <a:p>
          <a:endParaRPr lang="en-US"/>
        </a:p>
        <a:p>
          <a:endParaRPr lang="cs-CZ"/>
        </a:p>
      </dgm:t>
    </dgm:pt>
    <dgm:pt modelId="{8FC7D435-2988-4735-983C-CD2EF5DACFAD}">
      <dgm:prSet phldrT="[Text]" phldr="0"/>
      <dgm:spPr/>
      <dgm:t>
        <a:bodyPr/>
        <a:lstStyle/>
        <a:p>
          <a:pPr rtl="0"/>
          <a:r>
            <a:rPr lang="cs-CZ" b="1">
              <a:latin typeface="Calibri Light" panose="020F0302020204030204"/>
            </a:rPr>
            <a:t>2. Konkretizace cílů ŠVP</a:t>
          </a:r>
          <a:endParaRPr lang="cs-CZ" b="1"/>
        </a:p>
      </dgm:t>
    </dgm:pt>
    <dgm:pt modelId="{8B3EAE48-6696-4FC9-B681-E3EEFCB1BFA0}" type="parTrans" cxnId="{539440A8-68C7-4E34-9DF7-0936B1780F1E}">
      <dgm:prSet/>
      <dgm:spPr/>
    </dgm:pt>
    <dgm:pt modelId="{236AD67D-7BE6-47B6-AFB0-C9E6C3FBF0C9}" type="sibTrans" cxnId="{539440A8-68C7-4E34-9DF7-0936B1780F1E}">
      <dgm:prSet/>
      <dgm:spPr/>
      <dgm:t>
        <a:bodyPr/>
        <a:lstStyle/>
        <a:p>
          <a:endParaRPr lang="en-US"/>
        </a:p>
        <a:p>
          <a:endParaRPr lang="cs-CZ"/>
        </a:p>
      </dgm:t>
    </dgm:pt>
    <dgm:pt modelId="{440B8593-B960-4735-B218-F4F4FDF61B81}">
      <dgm:prSet phldrT="[Text]" phldr="0"/>
      <dgm:spPr/>
      <dgm:t>
        <a:bodyPr/>
        <a:lstStyle/>
        <a:p>
          <a:pPr rtl="0"/>
          <a:r>
            <a:rPr lang="cs-CZ" b="1">
              <a:latin typeface="Calibri Light" panose="020F0302020204030204"/>
            </a:rPr>
            <a:t>3. Pedagogická a didaktická diagnostika třídy</a:t>
          </a:r>
          <a:endParaRPr lang="cs-CZ" b="1"/>
        </a:p>
      </dgm:t>
    </dgm:pt>
    <dgm:pt modelId="{516EF17D-9D57-4E65-BE88-AF9EB1E0A299}" type="parTrans" cxnId="{CF79335D-CD69-463C-95A1-44B87530480C}">
      <dgm:prSet/>
      <dgm:spPr/>
    </dgm:pt>
    <dgm:pt modelId="{15ED4568-E834-48C3-92F1-8C2BDB845DB7}" type="sibTrans" cxnId="{CF79335D-CD69-463C-95A1-44B87530480C}">
      <dgm:prSet/>
      <dgm:spPr/>
      <dgm:t>
        <a:bodyPr/>
        <a:lstStyle/>
        <a:p>
          <a:endParaRPr lang="en-US"/>
        </a:p>
        <a:p>
          <a:endParaRPr lang="cs-CZ"/>
        </a:p>
      </dgm:t>
    </dgm:pt>
    <dgm:pt modelId="{69699287-CCE1-48C6-B727-3D11445A4ABD}">
      <dgm:prSet phldr="0"/>
      <dgm:spPr/>
      <dgm:t>
        <a:bodyPr/>
        <a:lstStyle/>
        <a:p>
          <a:pPr rtl="0"/>
          <a:r>
            <a:rPr lang="cs-CZ" b="1">
              <a:latin typeface="Calibri Light" panose="020F0302020204030204"/>
            </a:rPr>
            <a:t>4. Konkretizace poznatků, aktivit úloh v hodině</a:t>
          </a:r>
        </a:p>
      </dgm:t>
    </dgm:pt>
    <dgm:pt modelId="{DD0F4D4A-2DE2-4EF1-BE4A-4CB2E1D3A0C4}" type="parTrans" cxnId="{EC8A3C11-5CC6-4A0C-8B70-C1EB216F75AB}">
      <dgm:prSet/>
      <dgm:spPr/>
    </dgm:pt>
    <dgm:pt modelId="{576FA60F-1CB1-464D-B7E3-4C48CE8C8C0A}" type="sibTrans" cxnId="{EC8A3C11-5CC6-4A0C-8B70-C1EB216F75AB}">
      <dgm:prSet/>
      <dgm:spPr/>
      <dgm:t>
        <a:bodyPr/>
        <a:lstStyle/>
        <a:p>
          <a:endParaRPr lang="en-US"/>
        </a:p>
        <a:p>
          <a:endParaRPr lang="cs-CZ"/>
        </a:p>
      </dgm:t>
    </dgm:pt>
    <dgm:pt modelId="{69C18EA5-8A1C-41A7-A447-CE9807D1A7B4}">
      <dgm:prSet phldr="0"/>
      <dgm:spPr/>
      <dgm:t>
        <a:bodyPr/>
        <a:lstStyle/>
        <a:p>
          <a:pPr rtl="0"/>
          <a:r>
            <a:rPr lang="cs-CZ" b="1">
              <a:latin typeface="Calibri Light" panose="020F0302020204030204"/>
            </a:rPr>
            <a:t>5. Tvorba struktury učiva</a:t>
          </a:r>
        </a:p>
      </dgm:t>
    </dgm:pt>
    <dgm:pt modelId="{E2B5D44D-F4AC-419E-A47F-AB1CEE356318}" type="parTrans" cxnId="{3064E0B7-8E6F-41F3-9A9D-87102242F88E}">
      <dgm:prSet/>
      <dgm:spPr/>
    </dgm:pt>
    <dgm:pt modelId="{235B95B8-C4CA-4222-BD81-B75A5839F2EC}" type="sibTrans" cxnId="{3064E0B7-8E6F-41F3-9A9D-87102242F88E}">
      <dgm:prSet/>
      <dgm:spPr/>
      <dgm:t>
        <a:bodyPr/>
        <a:lstStyle/>
        <a:p>
          <a:endParaRPr lang="en-US"/>
        </a:p>
        <a:p>
          <a:endParaRPr lang="cs-CZ"/>
        </a:p>
      </dgm:t>
    </dgm:pt>
    <dgm:pt modelId="{4ED568AA-B2F4-4604-9ABA-2038B0074EAF}">
      <dgm:prSet phldr="0"/>
      <dgm:spPr/>
      <dgm:t>
        <a:bodyPr/>
        <a:lstStyle/>
        <a:p>
          <a:pPr rtl="0"/>
          <a:r>
            <a:rPr lang="cs-CZ" b="1">
              <a:latin typeface="Calibri Light" panose="020F0302020204030204"/>
            </a:rPr>
            <a:t>6. Procesuální stránka učiva</a:t>
          </a:r>
        </a:p>
      </dgm:t>
    </dgm:pt>
    <dgm:pt modelId="{0134A89F-F0C1-4585-999F-88B3B50EE701}" type="parTrans" cxnId="{07BCCB10-5ED7-4BF0-94DC-E74AE54A5C50}">
      <dgm:prSet/>
      <dgm:spPr/>
    </dgm:pt>
    <dgm:pt modelId="{65AC0B3C-DFCD-49B1-AEEA-A1924517CEC4}" type="sibTrans" cxnId="{07BCCB10-5ED7-4BF0-94DC-E74AE54A5C50}">
      <dgm:prSet/>
      <dgm:spPr/>
      <dgm:t>
        <a:bodyPr/>
        <a:lstStyle/>
        <a:p>
          <a:endParaRPr lang="en-US"/>
        </a:p>
        <a:p>
          <a:endParaRPr lang="cs-CZ"/>
        </a:p>
      </dgm:t>
    </dgm:pt>
    <dgm:pt modelId="{2BAB02F4-5DB9-4DBC-83BB-BDFF497554F1}">
      <dgm:prSet phldr="0"/>
      <dgm:spPr/>
      <dgm:t>
        <a:bodyPr/>
        <a:lstStyle/>
        <a:p>
          <a:pPr rtl="0"/>
          <a:r>
            <a:rPr lang="cs-CZ" b="1">
              <a:latin typeface="Calibri Light" panose="020F0302020204030204"/>
            </a:rPr>
            <a:t>7. výběr metod výuky a organizačních forem</a:t>
          </a:r>
          <a:endParaRPr lang="cs-CZ" b="1"/>
        </a:p>
      </dgm:t>
    </dgm:pt>
    <dgm:pt modelId="{5992341E-2CCE-428A-8D49-2A6F452659CE}" type="parTrans" cxnId="{1388EC81-1297-49AD-AE70-7DB3563AFBA5}">
      <dgm:prSet/>
      <dgm:spPr/>
    </dgm:pt>
    <dgm:pt modelId="{7B897120-94AD-4737-B997-EDAF5E6F4DB2}" type="sibTrans" cxnId="{1388EC81-1297-49AD-AE70-7DB3563AFBA5}">
      <dgm:prSet/>
      <dgm:spPr/>
      <dgm:t>
        <a:bodyPr/>
        <a:lstStyle/>
        <a:p>
          <a:endParaRPr lang="en-US"/>
        </a:p>
        <a:p>
          <a:endParaRPr lang="cs-CZ"/>
        </a:p>
      </dgm:t>
    </dgm:pt>
    <dgm:pt modelId="{74600B39-18F4-4959-995F-F23355222B22}">
      <dgm:prSet phldr="0"/>
      <dgm:spPr/>
      <dgm:t>
        <a:bodyPr/>
        <a:lstStyle/>
        <a:p>
          <a:pPr rtl="0"/>
          <a:r>
            <a:rPr lang="cs-CZ" b="1">
              <a:latin typeface="Calibri Light" panose="020F0302020204030204"/>
            </a:rPr>
            <a:t>8. Konkretizace výchovně-vzdělávacích cílů vyučovací hodiny</a:t>
          </a:r>
        </a:p>
      </dgm:t>
    </dgm:pt>
    <dgm:pt modelId="{3EF538B5-ADFA-49B3-915C-B425F8161B1E}" type="parTrans" cxnId="{ED0C1A02-369A-4976-B51E-629145C34AAD}">
      <dgm:prSet/>
      <dgm:spPr/>
    </dgm:pt>
    <dgm:pt modelId="{3C543225-4D8A-45ED-B6D9-5BD23094D2A0}" type="sibTrans" cxnId="{ED0C1A02-369A-4976-B51E-629145C34AAD}">
      <dgm:prSet/>
      <dgm:spPr/>
      <dgm:t>
        <a:bodyPr/>
        <a:lstStyle/>
        <a:p>
          <a:endParaRPr lang="cs-CZ"/>
        </a:p>
      </dgm:t>
    </dgm:pt>
    <dgm:pt modelId="{25E3C824-5C75-42A1-8BF3-6BF5F56A8F8E}" type="pres">
      <dgm:prSet presAssocID="{506B1F11-B141-4410-9D61-5DC94BDE5BDD}" presName="Name0" presStyleCnt="0">
        <dgm:presLayoutVars>
          <dgm:dir/>
          <dgm:resizeHandles val="exact"/>
        </dgm:presLayoutVars>
      </dgm:prSet>
      <dgm:spPr/>
    </dgm:pt>
    <dgm:pt modelId="{C92DB6E0-EC3F-40AF-8F2C-54D00DA594AE}" type="pres">
      <dgm:prSet presAssocID="{011347DA-3622-4374-8CBA-F608C899F898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C17B0CD-A236-435E-8C22-3335BF5B8F8A}" type="pres">
      <dgm:prSet presAssocID="{340BBFEA-3D42-4812-88FC-535F626AF1D9}" presName="sibTrans" presStyleLbl="sibTrans1D1" presStyleIdx="0" presStyleCnt="7"/>
      <dgm:spPr/>
      <dgm:t>
        <a:bodyPr/>
        <a:lstStyle/>
        <a:p>
          <a:endParaRPr lang="cs-CZ"/>
        </a:p>
      </dgm:t>
    </dgm:pt>
    <dgm:pt modelId="{4B950622-1279-4569-98AE-BE63808DD5F0}" type="pres">
      <dgm:prSet presAssocID="{340BBFEA-3D42-4812-88FC-535F626AF1D9}" presName="connectorText" presStyleLbl="sibTrans1D1" presStyleIdx="0" presStyleCnt="7"/>
      <dgm:spPr/>
      <dgm:t>
        <a:bodyPr/>
        <a:lstStyle/>
        <a:p>
          <a:endParaRPr lang="cs-CZ"/>
        </a:p>
      </dgm:t>
    </dgm:pt>
    <dgm:pt modelId="{07B4F2E8-1800-4EE3-AD2C-B430677ABEBD}" type="pres">
      <dgm:prSet presAssocID="{8FC7D435-2988-4735-983C-CD2EF5DACFAD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E916CE2-209C-40D2-823F-05B245FD9F5D}" type="pres">
      <dgm:prSet presAssocID="{236AD67D-7BE6-47B6-AFB0-C9E6C3FBF0C9}" presName="sibTrans" presStyleLbl="sibTrans1D1" presStyleIdx="1" presStyleCnt="7"/>
      <dgm:spPr/>
      <dgm:t>
        <a:bodyPr/>
        <a:lstStyle/>
        <a:p>
          <a:endParaRPr lang="cs-CZ"/>
        </a:p>
      </dgm:t>
    </dgm:pt>
    <dgm:pt modelId="{8FA614B2-5F55-43D2-AC16-CA2FB8A7BF2F}" type="pres">
      <dgm:prSet presAssocID="{236AD67D-7BE6-47B6-AFB0-C9E6C3FBF0C9}" presName="connectorText" presStyleLbl="sibTrans1D1" presStyleIdx="1" presStyleCnt="7"/>
      <dgm:spPr/>
      <dgm:t>
        <a:bodyPr/>
        <a:lstStyle/>
        <a:p>
          <a:endParaRPr lang="cs-CZ"/>
        </a:p>
      </dgm:t>
    </dgm:pt>
    <dgm:pt modelId="{FE66A6BD-2C97-4F72-8CD6-73AAE9EBDE95}" type="pres">
      <dgm:prSet presAssocID="{440B8593-B960-4735-B218-F4F4FDF61B81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FBDD9FE-D871-4F09-B332-5B3329A4080A}" type="pres">
      <dgm:prSet presAssocID="{15ED4568-E834-48C3-92F1-8C2BDB845DB7}" presName="sibTrans" presStyleLbl="sibTrans1D1" presStyleIdx="2" presStyleCnt="7"/>
      <dgm:spPr/>
      <dgm:t>
        <a:bodyPr/>
        <a:lstStyle/>
        <a:p>
          <a:endParaRPr lang="cs-CZ"/>
        </a:p>
      </dgm:t>
    </dgm:pt>
    <dgm:pt modelId="{33345A34-A648-4866-A1D9-D376C3D00F16}" type="pres">
      <dgm:prSet presAssocID="{15ED4568-E834-48C3-92F1-8C2BDB845DB7}" presName="connectorText" presStyleLbl="sibTrans1D1" presStyleIdx="2" presStyleCnt="7"/>
      <dgm:spPr/>
      <dgm:t>
        <a:bodyPr/>
        <a:lstStyle/>
        <a:p>
          <a:endParaRPr lang="cs-CZ"/>
        </a:p>
      </dgm:t>
    </dgm:pt>
    <dgm:pt modelId="{945969D5-4DE1-44AB-A801-70AA7F331A35}" type="pres">
      <dgm:prSet presAssocID="{69699287-CCE1-48C6-B727-3D11445A4ABD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58D2D97-8343-4925-ADB9-A93B62FF83C6}" type="pres">
      <dgm:prSet presAssocID="{576FA60F-1CB1-464D-B7E3-4C48CE8C8C0A}" presName="sibTrans" presStyleLbl="sibTrans1D1" presStyleIdx="3" presStyleCnt="7"/>
      <dgm:spPr/>
      <dgm:t>
        <a:bodyPr/>
        <a:lstStyle/>
        <a:p>
          <a:endParaRPr lang="cs-CZ"/>
        </a:p>
      </dgm:t>
    </dgm:pt>
    <dgm:pt modelId="{6D7F5987-EB8D-4ED1-9B7C-D1B0DF3D9A3B}" type="pres">
      <dgm:prSet presAssocID="{576FA60F-1CB1-464D-B7E3-4C48CE8C8C0A}" presName="connectorText" presStyleLbl="sibTrans1D1" presStyleIdx="3" presStyleCnt="7"/>
      <dgm:spPr/>
      <dgm:t>
        <a:bodyPr/>
        <a:lstStyle/>
        <a:p>
          <a:endParaRPr lang="cs-CZ"/>
        </a:p>
      </dgm:t>
    </dgm:pt>
    <dgm:pt modelId="{DA7AFBA7-502A-47DC-9756-836829990B6E}" type="pres">
      <dgm:prSet presAssocID="{69C18EA5-8A1C-41A7-A447-CE9807D1A7B4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140BBC4-B75B-4430-9F33-73982DA7FC5D}" type="pres">
      <dgm:prSet presAssocID="{235B95B8-C4CA-4222-BD81-B75A5839F2EC}" presName="sibTrans" presStyleLbl="sibTrans1D1" presStyleIdx="4" presStyleCnt="7"/>
      <dgm:spPr/>
      <dgm:t>
        <a:bodyPr/>
        <a:lstStyle/>
        <a:p>
          <a:endParaRPr lang="cs-CZ"/>
        </a:p>
      </dgm:t>
    </dgm:pt>
    <dgm:pt modelId="{FD13E319-EE58-43A3-8256-0867B0D1CFED}" type="pres">
      <dgm:prSet presAssocID="{235B95B8-C4CA-4222-BD81-B75A5839F2EC}" presName="connectorText" presStyleLbl="sibTrans1D1" presStyleIdx="4" presStyleCnt="7"/>
      <dgm:spPr/>
      <dgm:t>
        <a:bodyPr/>
        <a:lstStyle/>
        <a:p>
          <a:endParaRPr lang="cs-CZ"/>
        </a:p>
      </dgm:t>
    </dgm:pt>
    <dgm:pt modelId="{ED0B059E-6060-49F1-BBFD-F2DB62959A6D}" type="pres">
      <dgm:prSet presAssocID="{4ED568AA-B2F4-4604-9ABA-2038B0074EAF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5819FBC-6CEB-4FBF-BD86-1C37F2E56DDC}" type="pres">
      <dgm:prSet presAssocID="{65AC0B3C-DFCD-49B1-AEEA-A1924517CEC4}" presName="sibTrans" presStyleLbl="sibTrans1D1" presStyleIdx="5" presStyleCnt="7"/>
      <dgm:spPr/>
      <dgm:t>
        <a:bodyPr/>
        <a:lstStyle/>
        <a:p>
          <a:endParaRPr lang="cs-CZ"/>
        </a:p>
      </dgm:t>
    </dgm:pt>
    <dgm:pt modelId="{4C526CAA-A13B-4C23-9E07-EC693A997AB3}" type="pres">
      <dgm:prSet presAssocID="{65AC0B3C-DFCD-49B1-AEEA-A1924517CEC4}" presName="connectorText" presStyleLbl="sibTrans1D1" presStyleIdx="5" presStyleCnt="7"/>
      <dgm:spPr/>
      <dgm:t>
        <a:bodyPr/>
        <a:lstStyle/>
        <a:p>
          <a:endParaRPr lang="cs-CZ"/>
        </a:p>
      </dgm:t>
    </dgm:pt>
    <dgm:pt modelId="{8AFC3765-234B-4F2F-A833-19449E2409FA}" type="pres">
      <dgm:prSet presAssocID="{2BAB02F4-5DB9-4DBC-83BB-BDFF497554F1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170FEC5-4316-4365-A043-00E39F37466F}" type="pres">
      <dgm:prSet presAssocID="{7B897120-94AD-4737-B997-EDAF5E6F4DB2}" presName="sibTrans" presStyleLbl="sibTrans1D1" presStyleIdx="6" presStyleCnt="7"/>
      <dgm:spPr/>
      <dgm:t>
        <a:bodyPr/>
        <a:lstStyle/>
        <a:p>
          <a:endParaRPr lang="cs-CZ"/>
        </a:p>
      </dgm:t>
    </dgm:pt>
    <dgm:pt modelId="{7BA425E2-389E-4D6B-80E5-98CE3236DE09}" type="pres">
      <dgm:prSet presAssocID="{7B897120-94AD-4737-B997-EDAF5E6F4DB2}" presName="connectorText" presStyleLbl="sibTrans1D1" presStyleIdx="6" presStyleCnt="7"/>
      <dgm:spPr/>
      <dgm:t>
        <a:bodyPr/>
        <a:lstStyle/>
        <a:p>
          <a:endParaRPr lang="cs-CZ"/>
        </a:p>
      </dgm:t>
    </dgm:pt>
    <dgm:pt modelId="{DC3D3283-9538-43DC-A6AD-FB3FD72976FC}" type="pres">
      <dgm:prSet presAssocID="{74600B39-18F4-4959-995F-F23355222B22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9CA5756-8780-494D-9DF4-B608A5BE3035}" type="presOf" srcId="{440B8593-B960-4735-B218-F4F4FDF61B81}" destId="{FE66A6BD-2C97-4F72-8CD6-73AAE9EBDE95}" srcOrd="0" destOrd="0" presId="urn:microsoft.com/office/officeart/2016/7/layout/RepeatingBendingProcessNew"/>
    <dgm:cxn modelId="{1388EC81-1297-49AD-AE70-7DB3563AFBA5}" srcId="{506B1F11-B141-4410-9D61-5DC94BDE5BDD}" destId="{2BAB02F4-5DB9-4DBC-83BB-BDFF497554F1}" srcOrd="6" destOrd="0" parTransId="{5992341E-2CCE-428A-8D49-2A6F452659CE}" sibTransId="{7B897120-94AD-4737-B997-EDAF5E6F4DB2}"/>
    <dgm:cxn modelId="{ED293D38-32E9-4A59-BA75-9A495C305122}" type="presOf" srcId="{7B897120-94AD-4737-B997-EDAF5E6F4DB2}" destId="{7BA425E2-389E-4D6B-80E5-98CE3236DE09}" srcOrd="1" destOrd="0" presId="urn:microsoft.com/office/officeart/2016/7/layout/RepeatingBendingProcessNew"/>
    <dgm:cxn modelId="{2F9EF4E7-92DB-4D07-8A28-DCC6EF31423E}" type="presOf" srcId="{8FC7D435-2988-4735-983C-CD2EF5DACFAD}" destId="{07B4F2E8-1800-4EE3-AD2C-B430677ABEBD}" srcOrd="0" destOrd="0" presId="urn:microsoft.com/office/officeart/2016/7/layout/RepeatingBendingProcessNew"/>
    <dgm:cxn modelId="{B52E73BD-9BBA-4488-ABFD-7A22FB33356C}" type="presOf" srcId="{576FA60F-1CB1-464D-B7E3-4C48CE8C8C0A}" destId="{558D2D97-8343-4925-ADB9-A93B62FF83C6}" srcOrd="0" destOrd="0" presId="urn:microsoft.com/office/officeart/2016/7/layout/RepeatingBendingProcessNew"/>
    <dgm:cxn modelId="{539440A8-68C7-4E34-9DF7-0936B1780F1E}" srcId="{506B1F11-B141-4410-9D61-5DC94BDE5BDD}" destId="{8FC7D435-2988-4735-983C-CD2EF5DACFAD}" srcOrd="1" destOrd="0" parTransId="{8B3EAE48-6696-4FC9-B681-E3EEFCB1BFA0}" sibTransId="{236AD67D-7BE6-47B6-AFB0-C9E6C3FBF0C9}"/>
    <dgm:cxn modelId="{EC8A3C11-5CC6-4A0C-8B70-C1EB216F75AB}" srcId="{506B1F11-B141-4410-9D61-5DC94BDE5BDD}" destId="{69699287-CCE1-48C6-B727-3D11445A4ABD}" srcOrd="3" destOrd="0" parTransId="{DD0F4D4A-2DE2-4EF1-BE4A-4CB2E1D3A0C4}" sibTransId="{576FA60F-1CB1-464D-B7E3-4C48CE8C8C0A}"/>
    <dgm:cxn modelId="{3DA357CA-8278-4727-80E9-E4E3FE239DFC}" type="presOf" srcId="{2BAB02F4-5DB9-4DBC-83BB-BDFF497554F1}" destId="{8AFC3765-234B-4F2F-A833-19449E2409FA}" srcOrd="0" destOrd="0" presId="urn:microsoft.com/office/officeart/2016/7/layout/RepeatingBendingProcessNew"/>
    <dgm:cxn modelId="{3A4D16EA-4008-4AEE-A10E-0BDED91DB53B}" type="presOf" srcId="{340BBFEA-3D42-4812-88FC-535F626AF1D9}" destId="{4B950622-1279-4569-98AE-BE63808DD5F0}" srcOrd="1" destOrd="0" presId="urn:microsoft.com/office/officeart/2016/7/layout/RepeatingBendingProcessNew"/>
    <dgm:cxn modelId="{98999181-4053-4609-8139-27DF8F952EFC}" type="presOf" srcId="{4ED568AA-B2F4-4604-9ABA-2038B0074EAF}" destId="{ED0B059E-6060-49F1-BBFD-F2DB62959A6D}" srcOrd="0" destOrd="0" presId="urn:microsoft.com/office/officeart/2016/7/layout/RepeatingBendingProcessNew"/>
    <dgm:cxn modelId="{FB2AA143-AE92-455C-8981-DC76A0C95A54}" type="presOf" srcId="{236AD67D-7BE6-47B6-AFB0-C9E6C3FBF0C9}" destId="{5E916CE2-209C-40D2-823F-05B245FD9F5D}" srcOrd="0" destOrd="0" presId="urn:microsoft.com/office/officeart/2016/7/layout/RepeatingBendingProcessNew"/>
    <dgm:cxn modelId="{DA83FC4B-49BA-4CBA-BC4A-CEC31626771A}" type="presOf" srcId="{506B1F11-B141-4410-9D61-5DC94BDE5BDD}" destId="{25E3C824-5C75-42A1-8BF3-6BF5F56A8F8E}" srcOrd="0" destOrd="0" presId="urn:microsoft.com/office/officeart/2016/7/layout/RepeatingBendingProcessNew"/>
    <dgm:cxn modelId="{41B6FDF0-DF46-458A-BF38-D15CA9D14C68}" type="presOf" srcId="{576FA60F-1CB1-464D-B7E3-4C48CE8C8C0A}" destId="{6D7F5987-EB8D-4ED1-9B7C-D1B0DF3D9A3B}" srcOrd="1" destOrd="0" presId="urn:microsoft.com/office/officeart/2016/7/layout/RepeatingBendingProcessNew"/>
    <dgm:cxn modelId="{01AEAAA1-20B5-4DB1-A04A-D3063884D319}" type="presOf" srcId="{65AC0B3C-DFCD-49B1-AEEA-A1924517CEC4}" destId="{4C526CAA-A13B-4C23-9E07-EC693A997AB3}" srcOrd="1" destOrd="0" presId="urn:microsoft.com/office/officeart/2016/7/layout/RepeatingBendingProcessNew"/>
    <dgm:cxn modelId="{CF79335D-CD69-463C-95A1-44B87530480C}" srcId="{506B1F11-B141-4410-9D61-5DC94BDE5BDD}" destId="{440B8593-B960-4735-B218-F4F4FDF61B81}" srcOrd="2" destOrd="0" parTransId="{516EF17D-9D57-4E65-BE88-AF9EB1E0A299}" sibTransId="{15ED4568-E834-48C3-92F1-8C2BDB845DB7}"/>
    <dgm:cxn modelId="{8EC265DA-09FB-45D9-AB2A-36B8A158A234}" type="presOf" srcId="{65AC0B3C-DFCD-49B1-AEEA-A1924517CEC4}" destId="{B5819FBC-6CEB-4FBF-BD86-1C37F2E56DDC}" srcOrd="0" destOrd="0" presId="urn:microsoft.com/office/officeart/2016/7/layout/RepeatingBendingProcessNew"/>
    <dgm:cxn modelId="{BA6B898E-8257-4F94-8390-B4507EB859A0}" type="presOf" srcId="{011347DA-3622-4374-8CBA-F608C899F898}" destId="{C92DB6E0-EC3F-40AF-8F2C-54D00DA594AE}" srcOrd="0" destOrd="0" presId="urn:microsoft.com/office/officeart/2016/7/layout/RepeatingBendingProcessNew"/>
    <dgm:cxn modelId="{48248E9B-0C43-4ED1-9184-024334868125}" type="presOf" srcId="{7B897120-94AD-4737-B997-EDAF5E6F4DB2}" destId="{2170FEC5-4316-4365-A043-00E39F37466F}" srcOrd="0" destOrd="0" presId="urn:microsoft.com/office/officeart/2016/7/layout/RepeatingBendingProcessNew"/>
    <dgm:cxn modelId="{2E0BDE93-2C6B-44E9-A617-586A115ADE2E}" type="presOf" srcId="{69C18EA5-8A1C-41A7-A447-CE9807D1A7B4}" destId="{DA7AFBA7-502A-47DC-9756-836829990B6E}" srcOrd="0" destOrd="0" presId="urn:microsoft.com/office/officeart/2016/7/layout/RepeatingBendingProcessNew"/>
    <dgm:cxn modelId="{CF69A2D1-C790-4BFA-A66E-D572B0556368}" type="presOf" srcId="{74600B39-18F4-4959-995F-F23355222B22}" destId="{DC3D3283-9538-43DC-A6AD-FB3FD72976FC}" srcOrd="0" destOrd="0" presId="urn:microsoft.com/office/officeart/2016/7/layout/RepeatingBendingProcessNew"/>
    <dgm:cxn modelId="{0A1A4C5E-31DD-4B3A-8645-4A995E78D523}" srcId="{506B1F11-B141-4410-9D61-5DC94BDE5BDD}" destId="{011347DA-3622-4374-8CBA-F608C899F898}" srcOrd="0" destOrd="0" parTransId="{0078820D-50AD-4E26-B64D-AB990D80C774}" sibTransId="{340BBFEA-3D42-4812-88FC-535F626AF1D9}"/>
    <dgm:cxn modelId="{3064E0B7-8E6F-41F3-9A9D-87102242F88E}" srcId="{506B1F11-B141-4410-9D61-5DC94BDE5BDD}" destId="{69C18EA5-8A1C-41A7-A447-CE9807D1A7B4}" srcOrd="4" destOrd="0" parTransId="{E2B5D44D-F4AC-419E-A47F-AB1CEE356318}" sibTransId="{235B95B8-C4CA-4222-BD81-B75A5839F2EC}"/>
    <dgm:cxn modelId="{63F29A16-FC4A-433F-8119-01A9DAEBD9DF}" type="presOf" srcId="{235B95B8-C4CA-4222-BD81-B75A5839F2EC}" destId="{5140BBC4-B75B-4430-9F33-73982DA7FC5D}" srcOrd="0" destOrd="0" presId="urn:microsoft.com/office/officeart/2016/7/layout/RepeatingBendingProcessNew"/>
    <dgm:cxn modelId="{500B69AB-EC82-4FF4-BED0-4ED2D0F5BA07}" type="presOf" srcId="{235B95B8-C4CA-4222-BD81-B75A5839F2EC}" destId="{FD13E319-EE58-43A3-8256-0867B0D1CFED}" srcOrd="1" destOrd="0" presId="urn:microsoft.com/office/officeart/2016/7/layout/RepeatingBendingProcessNew"/>
    <dgm:cxn modelId="{07BCCB10-5ED7-4BF0-94DC-E74AE54A5C50}" srcId="{506B1F11-B141-4410-9D61-5DC94BDE5BDD}" destId="{4ED568AA-B2F4-4604-9ABA-2038B0074EAF}" srcOrd="5" destOrd="0" parTransId="{0134A89F-F0C1-4585-999F-88B3B50EE701}" sibTransId="{65AC0B3C-DFCD-49B1-AEEA-A1924517CEC4}"/>
    <dgm:cxn modelId="{62F33B7E-E7FF-48F0-BF21-E1E9417AD5A9}" type="presOf" srcId="{15ED4568-E834-48C3-92F1-8C2BDB845DB7}" destId="{33345A34-A648-4866-A1D9-D376C3D00F16}" srcOrd="1" destOrd="0" presId="urn:microsoft.com/office/officeart/2016/7/layout/RepeatingBendingProcessNew"/>
    <dgm:cxn modelId="{ED0C1A02-369A-4976-B51E-629145C34AAD}" srcId="{506B1F11-B141-4410-9D61-5DC94BDE5BDD}" destId="{74600B39-18F4-4959-995F-F23355222B22}" srcOrd="7" destOrd="0" parTransId="{3EF538B5-ADFA-49B3-915C-B425F8161B1E}" sibTransId="{3C543225-4D8A-45ED-B6D9-5BD23094D2A0}"/>
    <dgm:cxn modelId="{57BCB05D-72F2-42A6-844B-EAE69F6B7B16}" type="presOf" srcId="{69699287-CCE1-48C6-B727-3D11445A4ABD}" destId="{945969D5-4DE1-44AB-A801-70AA7F331A35}" srcOrd="0" destOrd="0" presId="urn:microsoft.com/office/officeart/2016/7/layout/RepeatingBendingProcessNew"/>
    <dgm:cxn modelId="{AC01F090-2BD4-4A44-A200-DC2CE8E360D4}" type="presOf" srcId="{15ED4568-E834-48C3-92F1-8C2BDB845DB7}" destId="{FFBDD9FE-D871-4F09-B332-5B3329A4080A}" srcOrd="0" destOrd="0" presId="urn:microsoft.com/office/officeart/2016/7/layout/RepeatingBendingProcessNew"/>
    <dgm:cxn modelId="{D4868528-4C50-46E1-9F3A-E31D7B5C105A}" type="presOf" srcId="{236AD67D-7BE6-47B6-AFB0-C9E6C3FBF0C9}" destId="{8FA614B2-5F55-43D2-AC16-CA2FB8A7BF2F}" srcOrd="1" destOrd="0" presId="urn:microsoft.com/office/officeart/2016/7/layout/RepeatingBendingProcessNew"/>
    <dgm:cxn modelId="{EAB7D5DB-5C47-457D-AD75-C210002058F2}" type="presOf" srcId="{340BBFEA-3D42-4812-88FC-535F626AF1D9}" destId="{BC17B0CD-A236-435E-8C22-3335BF5B8F8A}" srcOrd="0" destOrd="0" presId="urn:microsoft.com/office/officeart/2016/7/layout/RepeatingBendingProcessNew"/>
    <dgm:cxn modelId="{153882EA-A04B-483E-A351-AA2D89951763}" type="presParOf" srcId="{25E3C824-5C75-42A1-8BF3-6BF5F56A8F8E}" destId="{C92DB6E0-EC3F-40AF-8F2C-54D00DA594AE}" srcOrd="0" destOrd="0" presId="urn:microsoft.com/office/officeart/2016/7/layout/RepeatingBendingProcessNew"/>
    <dgm:cxn modelId="{6FBC159A-D715-4AD7-AEDE-C5E838C173FE}" type="presParOf" srcId="{25E3C824-5C75-42A1-8BF3-6BF5F56A8F8E}" destId="{BC17B0CD-A236-435E-8C22-3335BF5B8F8A}" srcOrd="1" destOrd="0" presId="urn:microsoft.com/office/officeart/2016/7/layout/RepeatingBendingProcessNew"/>
    <dgm:cxn modelId="{3E3932C8-DA9B-4E24-A2D9-417447D7B3EC}" type="presParOf" srcId="{BC17B0CD-A236-435E-8C22-3335BF5B8F8A}" destId="{4B950622-1279-4569-98AE-BE63808DD5F0}" srcOrd="0" destOrd="0" presId="urn:microsoft.com/office/officeart/2016/7/layout/RepeatingBendingProcessNew"/>
    <dgm:cxn modelId="{7329BCA5-1AA0-401D-9A7E-6ED72DAD23B5}" type="presParOf" srcId="{25E3C824-5C75-42A1-8BF3-6BF5F56A8F8E}" destId="{07B4F2E8-1800-4EE3-AD2C-B430677ABEBD}" srcOrd="2" destOrd="0" presId="urn:microsoft.com/office/officeart/2016/7/layout/RepeatingBendingProcessNew"/>
    <dgm:cxn modelId="{842F44DF-C6E0-488A-A0EA-2B09D9C3D21F}" type="presParOf" srcId="{25E3C824-5C75-42A1-8BF3-6BF5F56A8F8E}" destId="{5E916CE2-209C-40D2-823F-05B245FD9F5D}" srcOrd="3" destOrd="0" presId="urn:microsoft.com/office/officeart/2016/7/layout/RepeatingBendingProcessNew"/>
    <dgm:cxn modelId="{C886D43E-578D-4839-8573-62A69061E2AE}" type="presParOf" srcId="{5E916CE2-209C-40D2-823F-05B245FD9F5D}" destId="{8FA614B2-5F55-43D2-AC16-CA2FB8A7BF2F}" srcOrd="0" destOrd="0" presId="urn:microsoft.com/office/officeart/2016/7/layout/RepeatingBendingProcessNew"/>
    <dgm:cxn modelId="{54301386-C953-44BE-A097-A0351422256D}" type="presParOf" srcId="{25E3C824-5C75-42A1-8BF3-6BF5F56A8F8E}" destId="{FE66A6BD-2C97-4F72-8CD6-73AAE9EBDE95}" srcOrd="4" destOrd="0" presId="urn:microsoft.com/office/officeart/2016/7/layout/RepeatingBendingProcessNew"/>
    <dgm:cxn modelId="{D0964E8C-E901-4A48-B71B-57EE4A1B49FE}" type="presParOf" srcId="{25E3C824-5C75-42A1-8BF3-6BF5F56A8F8E}" destId="{FFBDD9FE-D871-4F09-B332-5B3329A4080A}" srcOrd="5" destOrd="0" presId="urn:microsoft.com/office/officeart/2016/7/layout/RepeatingBendingProcessNew"/>
    <dgm:cxn modelId="{DC0649AD-724D-4589-BF66-C900BCF4BF86}" type="presParOf" srcId="{FFBDD9FE-D871-4F09-B332-5B3329A4080A}" destId="{33345A34-A648-4866-A1D9-D376C3D00F16}" srcOrd="0" destOrd="0" presId="urn:microsoft.com/office/officeart/2016/7/layout/RepeatingBendingProcessNew"/>
    <dgm:cxn modelId="{A96D62FC-AC14-4510-A3B9-AFB556CDCCC7}" type="presParOf" srcId="{25E3C824-5C75-42A1-8BF3-6BF5F56A8F8E}" destId="{945969D5-4DE1-44AB-A801-70AA7F331A35}" srcOrd="6" destOrd="0" presId="urn:microsoft.com/office/officeart/2016/7/layout/RepeatingBendingProcessNew"/>
    <dgm:cxn modelId="{4D4E05B7-5F1B-4275-859F-51C0E3644658}" type="presParOf" srcId="{25E3C824-5C75-42A1-8BF3-6BF5F56A8F8E}" destId="{558D2D97-8343-4925-ADB9-A93B62FF83C6}" srcOrd="7" destOrd="0" presId="urn:microsoft.com/office/officeart/2016/7/layout/RepeatingBendingProcessNew"/>
    <dgm:cxn modelId="{AA654120-25D7-462D-8A7D-A5A4EB053F40}" type="presParOf" srcId="{558D2D97-8343-4925-ADB9-A93B62FF83C6}" destId="{6D7F5987-EB8D-4ED1-9B7C-D1B0DF3D9A3B}" srcOrd="0" destOrd="0" presId="urn:microsoft.com/office/officeart/2016/7/layout/RepeatingBendingProcessNew"/>
    <dgm:cxn modelId="{CB1D9F8B-C11B-4212-8062-09E887F7D305}" type="presParOf" srcId="{25E3C824-5C75-42A1-8BF3-6BF5F56A8F8E}" destId="{DA7AFBA7-502A-47DC-9756-836829990B6E}" srcOrd="8" destOrd="0" presId="urn:microsoft.com/office/officeart/2016/7/layout/RepeatingBendingProcessNew"/>
    <dgm:cxn modelId="{AB703C7E-ADF7-4C6D-9B10-19EC662131B2}" type="presParOf" srcId="{25E3C824-5C75-42A1-8BF3-6BF5F56A8F8E}" destId="{5140BBC4-B75B-4430-9F33-73982DA7FC5D}" srcOrd="9" destOrd="0" presId="urn:microsoft.com/office/officeart/2016/7/layout/RepeatingBendingProcessNew"/>
    <dgm:cxn modelId="{25EB2593-7E46-4C1C-A2CE-32D577C8AB4C}" type="presParOf" srcId="{5140BBC4-B75B-4430-9F33-73982DA7FC5D}" destId="{FD13E319-EE58-43A3-8256-0867B0D1CFED}" srcOrd="0" destOrd="0" presId="urn:microsoft.com/office/officeart/2016/7/layout/RepeatingBendingProcessNew"/>
    <dgm:cxn modelId="{7115F6D8-2F14-4977-9631-C186D412CB58}" type="presParOf" srcId="{25E3C824-5C75-42A1-8BF3-6BF5F56A8F8E}" destId="{ED0B059E-6060-49F1-BBFD-F2DB62959A6D}" srcOrd="10" destOrd="0" presId="urn:microsoft.com/office/officeart/2016/7/layout/RepeatingBendingProcessNew"/>
    <dgm:cxn modelId="{1353D8DF-B7CA-457C-ABD3-264A9A660D9B}" type="presParOf" srcId="{25E3C824-5C75-42A1-8BF3-6BF5F56A8F8E}" destId="{B5819FBC-6CEB-4FBF-BD86-1C37F2E56DDC}" srcOrd="11" destOrd="0" presId="urn:microsoft.com/office/officeart/2016/7/layout/RepeatingBendingProcessNew"/>
    <dgm:cxn modelId="{0AEA3DE8-054A-4E65-B629-957D3912CF58}" type="presParOf" srcId="{B5819FBC-6CEB-4FBF-BD86-1C37F2E56DDC}" destId="{4C526CAA-A13B-4C23-9E07-EC693A997AB3}" srcOrd="0" destOrd="0" presId="urn:microsoft.com/office/officeart/2016/7/layout/RepeatingBendingProcessNew"/>
    <dgm:cxn modelId="{252C678A-1C89-4927-9891-8E9015D50AFB}" type="presParOf" srcId="{25E3C824-5C75-42A1-8BF3-6BF5F56A8F8E}" destId="{8AFC3765-234B-4F2F-A833-19449E2409FA}" srcOrd="12" destOrd="0" presId="urn:microsoft.com/office/officeart/2016/7/layout/RepeatingBendingProcessNew"/>
    <dgm:cxn modelId="{D3922F26-0863-423D-8798-D941FAC733E5}" type="presParOf" srcId="{25E3C824-5C75-42A1-8BF3-6BF5F56A8F8E}" destId="{2170FEC5-4316-4365-A043-00E39F37466F}" srcOrd="13" destOrd="0" presId="urn:microsoft.com/office/officeart/2016/7/layout/RepeatingBendingProcessNew"/>
    <dgm:cxn modelId="{24A3499E-835D-47A2-8F50-E8059E2CB195}" type="presParOf" srcId="{2170FEC5-4316-4365-A043-00E39F37466F}" destId="{7BA425E2-389E-4D6B-80E5-98CE3236DE09}" srcOrd="0" destOrd="0" presId="urn:microsoft.com/office/officeart/2016/7/layout/RepeatingBendingProcessNew"/>
    <dgm:cxn modelId="{8FB992AB-EE8D-47E4-BDF0-4A73C93ECD0F}" type="presParOf" srcId="{25E3C824-5C75-42A1-8BF3-6BF5F56A8F8E}" destId="{DC3D3283-9538-43DC-A6AD-FB3FD72976FC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6553538-3352-4A86-ACEB-5A711B1FE428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23FDD5BF-12B0-47DE-A2BF-1EC1585FB0C6}">
      <dgm:prSet phldrT="[Text]"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1</a:t>
          </a:r>
          <a:r>
            <a:rPr lang="cs-CZ" b="1">
              <a:latin typeface="Calibri Light" panose="020F0302020204030204"/>
            </a:rPr>
            <a:t>. Přesnost - učitel by měl přicházet včas</a:t>
          </a:r>
          <a:endParaRPr lang="cs-CZ" b="1"/>
        </a:p>
      </dgm:t>
    </dgm:pt>
    <dgm:pt modelId="{A7B1CAC4-BE64-422D-B54B-D4E85FDE2BA6}" type="parTrans" cxnId="{13928B1D-5F63-4E5B-AE27-F9600EAA635A}">
      <dgm:prSet/>
      <dgm:spPr/>
      <dgm:t>
        <a:bodyPr/>
        <a:lstStyle/>
        <a:p>
          <a:endParaRPr lang="cs-CZ"/>
        </a:p>
      </dgm:t>
    </dgm:pt>
    <dgm:pt modelId="{A90E3EA1-7A81-49F9-A09B-D0F6339B8628}" type="sibTrans" cxnId="{13928B1D-5F63-4E5B-AE27-F9600EAA635A}">
      <dgm:prSet/>
      <dgm:spPr/>
      <dgm:t>
        <a:bodyPr/>
        <a:lstStyle/>
        <a:p>
          <a:endParaRPr lang="cs-CZ"/>
        </a:p>
      </dgm:t>
    </dgm:pt>
    <dgm:pt modelId="{E9F6F9FD-D35F-456A-A7FF-A677E0A1D0C1}">
      <dgm:prSet phldrT="[Text]" phldr="0"/>
      <dgm:spPr/>
      <dgm:t>
        <a:bodyPr/>
        <a:lstStyle/>
        <a:p>
          <a:pPr rtl="0"/>
          <a:r>
            <a:rPr lang="cs-CZ" b="1">
              <a:latin typeface="Calibri Light" panose="020F0302020204030204"/>
            </a:rPr>
            <a:t>2. Zahájení vyučování - pozdravení učitele žáky a opačně, sdělení cílů  vyučovací hodiny</a:t>
          </a:r>
          <a:endParaRPr lang="cs-CZ" b="1"/>
        </a:p>
      </dgm:t>
    </dgm:pt>
    <dgm:pt modelId="{9E59FA5B-E9E0-4E39-8BB5-AFC0B8888815}" type="parTrans" cxnId="{978708B7-25CD-484D-93FE-9C8786338EC3}">
      <dgm:prSet/>
      <dgm:spPr/>
      <dgm:t>
        <a:bodyPr/>
        <a:lstStyle/>
        <a:p>
          <a:endParaRPr lang="cs-CZ"/>
        </a:p>
      </dgm:t>
    </dgm:pt>
    <dgm:pt modelId="{97354DCF-9B61-46E7-A266-600DA1342B88}" type="sibTrans" cxnId="{978708B7-25CD-484D-93FE-9C8786338EC3}">
      <dgm:prSet/>
      <dgm:spPr/>
      <dgm:t>
        <a:bodyPr/>
        <a:lstStyle/>
        <a:p>
          <a:endParaRPr lang="cs-CZ"/>
        </a:p>
      </dgm:t>
    </dgm:pt>
    <dgm:pt modelId="{AE106A8D-06DA-479C-AE7B-30C53DE7E2A6}">
      <dgm:prSet phldrT="[Text]" phldr="0"/>
      <dgm:spPr/>
      <dgm:t>
        <a:bodyPr/>
        <a:lstStyle/>
        <a:p>
          <a:pPr rtl="0"/>
          <a:r>
            <a:rPr lang="cs-CZ" b="1">
              <a:latin typeface="Calibri Light" panose="020F0302020204030204"/>
            </a:rPr>
            <a:t>3. Plynulý průběh vyučovacího procesu – zajistí promyšlená příprava učitele na vyučovací hodinu</a:t>
          </a:r>
          <a:endParaRPr lang="cs-CZ" b="1"/>
        </a:p>
      </dgm:t>
    </dgm:pt>
    <dgm:pt modelId="{94E4CEEB-352C-483E-802D-C303FF0DF353}" type="parTrans" cxnId="{7A3DCFCD-1F09-4706-99B0-843551FA9A61}">
      <dgm:prSet/>
      <dgm:spPr/>
      <dgm:t>
        <a:bodyPr/>
        <a:lstStyle/>
        <a:p>
          <a:endParaRPr lang="cs-CZ"/>
        </a:p>
      </dgm:t>
    </dgm:pt>
    <dgm:pt modelId="{A8341C99-F73F-4740-86F9-7243A19F0EE7}" type="sibTrans" cxnId="{7A3DCFCD-1F09-4706-99B0-843551FA9A61}">
      <dgm:prSet/>
      <dgm:spPr/>
      <dgm:t>
        <a:bodyPr/>
        <a:lstStyle/>
        <a:p>
          <a:endParaRPr lang="cs-CZ"/>
        </a:p>
      </dgm:t>
    </dgm:pt>
    <dgm:pt modelId="{0145A16C-3F96-4BFE-BD3B-D50E5B25D678}">
      <dgm:prSet phldrT="[Text]" phldr="0"/>
      <dgm:spPr/>
      <dgm:t>
        <a:bodyPr/>
        <a:lstStyle/>
        <a:p>
          <a:pPr rtl="0"/>
          <a:r>
            <a:rPr lang="cs-CZ" b="1">
              <a:latin typeface="Calibri Light" panose="020F0302020204030204"/>
            </a:rPr>
            <a:t>4. Podpora aktivity žáků - aktivní zapojení žáků, využití aktivizační metod výuky</a:t>
          </a:r>
          <a:endParaRPr lang="cs-CZ" b="1"/>
        </a:p>
      </dgm:t>
    </dgm:pt>
    <dgm:pt modelId="{70CDCA72-FC56-4AD2-9B45-F0E8331391E5}" type="parTrans" cxnId="{B63CB4FD-CDB2-462F-BD57-62CDFC5BDA23}">
      <dgm:prSet/>
      <dgm:spPr/>
      <dgm:t>
        <a:bodyPr/>
        <a:lstStyle/>
        <a:p>
          <a:endParaRPr lang="cs-CZ"/>
        </a:p>
      </dgm:t>
    </dgm:pt>
    <dgm:pt modelId="{7A9B883E-FD08-4DD6-827C-9C8EF1ABC9F0}" type="sibTrans" cxnId="{B63CB4FD-CDB2-462F-BD57-62CDFC5BDA23}">
      <dgm:prSet/>
      <dgm:spPr/>
      <dgm:t>
        <a:bodyPr/>
        <a:lstStyle/>
        <a:p>
          <a:endParaRPr lang="cs-CZ"/>
        </a:p>
      </dgm:t>
    </dgm:pt>
    <dgm:pt modelId="{5943AD4B-F12D-494B-8182-5F06B754606E}">
      <dgm:prSet phldr="0"/>
      <dgm:spPr/>
      <dgm:t>
        <a:bodyPr/>
        <a:lstStyle/>
        <a:p>
          <a:pPr rtl="0"/>
          <a:r>
            <a:rPr lang="cs-CZ" b="1">
              <a:latin typeface="Calibri Light" panose="020F0302020204030204"/>
            </a:rPr>
            <a:t>5. Dodržení tempa vyučovací hodiny</a:t>
          </a:r>
        </a:p>
      </dgm:t>
    </dgm:pt>
    <dgm:pt modelId="{CCD31E78-FB33-4488-BCBE-4CAE88506855}" type="parTrans" cxnId="{02D02C4A-A126-4C52-987C-2973E052F649}">
      <dgm:prSet/>
      <dgm:spPr/>
    </dgm:pt>
    <dgm:pt modelId="{A7A4F681-10A5-43C5-853C-D44D922D929B}" type="sibTrans" cxnId="{02D02C4A-A126-4C52-987C-2973E052F649}">
      <dgm:prSet/>
      <dgm:spPr/>
    </dgm:pt>
    <dgm:pt modelId="{6BE2EA2A-C256-4703-AF45-4655B43BE0AE}">
      <dgm:prSet phldr="0"/>
      <dgm:spPr/>
      <dgm:t>
        <a:bodyPr/>
        <a:lstStyle/>
        <a:p>
          <a:pPr rtl="0"/>
          <a:r>
            <a:rPr lang="cs-CZ" b="1">
              <a:latin typeface="Calibri Light" panose="020F0302020204030204"/>
            </a:rPr>
            <a:t>6. Získání přehledu o vyučovacím procesu - učitel by měl vědět o aktivitě všech žáků</a:t>
          </a:r>
        </a:p>
      </dgm:t>
    </dgm:pt>
    <dgm:pt modelId="{86498BEF-0659-427C-A47B-2580FB8FBD27}" type="parTrans" cxnId="{FE0A2357-1CE7-4203-B914-FA0D9C3374C4}">
      <dgm:prSet/>
      <dgm:spPr/>
    </dgm:pt>
    <dgm:pt modelId="{BFB282EC-0F84-4DE5-8EB4-2198C0E353F2}" type="sibTrans" cxnId="{FE0A2357-1CE7-4203-B914-FA0D9C3374C4}">
      <dgm:prSet/>
      <dgm:spPr/>
    </dgm:pt>
    <dgm:pt modelId="{B991D7AE-D094-44E0-B13E-AB7B3DF14B23}">
      <dgm:prSet phldr="0"/>
      <dgm:spPr/>
      <dgm:t>
        <a:bodyPr/>
        <a:lstStyle/>
        <a:p>
          <a:pPr rtl="0"/>
          <a:r>
            <a:rPr lang="cs-CZ" b="1">
              <a:latin typeface="Calibri Light" panose="020F0302020204030204"/>
            </a:rPr>
            <a:t>7. Dodržení stanoveného času</a:t>
          </a:r>
        </a:p>
      </dgm:t>
    </dgm:pt>
    <dgm:pt modelId="{CA63A2CF-B15A-4DE4-AA12-77E9A07CD171}" type="parTrans" cxnId="{01325E08-ED02-4A31-80BA-2103DFBF0861}">
      <dgm:prSet/>
      <dgm:spPr/>
    </dgm:pt>
    <dgm:pt modelId="{48385F15-8A90-4198-B823-C451EB03E7B0}" type="sibTrans" cxnId="{01325E08-ED02-4A31-80BA-2103DFBF0861}">
      <dgm:prSet/>
      <dgm:spPr/>
    </dgm:pt>
    <dgm:pt modelId="{1C80F0E9-2CF4-4210-8CEF-F9FB9017348B}">
      <dgm:prSet phldr="0"/>
      <dgm:spPr/>
      <dgm:t>
        <a:bodyPr/>
        <a:lstStyle/>
        <a:p>
          <a:pPr rtl="0"/>
          <a:endParaRPr lang="cs-CZ" b="1">
            <a:latin typeface="Calibri Light" panose="020F0302020204030204"/>
          </a:endParaRPr>
        </a:p>
      </dgm:t>
    </dgm:pt>
    <dgm:pt modelId="{95D121D4-F034-4DAE-8863-FC9798F15B0A}" type="parTrans" cxnId="{46490672-5B8A-4904-9207-ED01CF4BC8CD}">
      <dgm:prSet/>
      <dgm:spPr/>
    </dgm:pt>
    <dgm:pt modelId="{6AA55C9F-91AC-4C2E-AD9E-9BEF14E3BEDB}" type="sibTrans" cxnId="{46490672-5B8A-4904-9207-ED01CF4BC8CD}">
      <dgm:prSet/>
      <dgm:spPr/>
    </dgm:pt>
    <dgm:pt modelId="{DFF223D7-2453-473E-A6B4-E39F857EED7C}" type="pres">
      <dgm:prSet presAssocID="{36553538-3352-4A86-ACEB-5A711B1FE4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A807DDC-92D0-4F15-AFE6-CA48D2016905}" type="pres">
      <dgm:prSet presAssocID="{23FDD5BF-12B0-47DE-A2BF-1EC1585FB0C6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3B5565C-2E9E-45C1-AD0E-CE0D8DD79A82}" type="pres">
      <dgm:prSet presAssocID="{A90E3EA1-7A81-49F9-A09B-D0F6339B8628}" presName="spacer" presStyleCnt="0"/>
      <dgm:spPr/>
    </dgm:pt>
    <dgm:pt modelId="{4363ED38-EBDB-4E68-9013-1C6431C69860}" type="pres">
      <dgm:prSet presAssocID="{E9F6F9FD-D35F-456A-A7FF-A677E0A1D0C1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107EA23-29EB-4758-94D1-B6B753D2DD9F}" type="pres">
      <dgm:prSet presAssocID="{97354DCF-9B61-46E7-A266-600DA1342B88}" presName="spacer" presStyleCnt="0"/>
      <dgm:spPr/>
    </dgm:pt>
    <dgm:pt modelId="{5223F957-0EBC-4D95-9898-4E116200E0BF}" type="pres">
      <dgm:prSet presAssocID="{AE106A8D-06DA-479C-AE7B-30C53DE7E2A6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0E42905-4D00-4115-A27B-2FD700BAE6C4}" type="pres">
      <dgm:prSet presAssocID="{A8341C99-F73F-4740-86F9-7243A19F0EE7}" presName="spacer" presStyleCnt="0"/>
      <dgm:spPr/>
    </dgm:pt>
    <dgm:pt modelId="{4D8770BC-FDC7-44A7-A50A-3D28CF36A290}" type="pres">
      <dgm:prSet presAssocID="{0145A16C-3F96-4BFE-BD3B-D50E5B25D678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03BA50F-8AFF-4901-A909-9BF640220EAA}" type="pres">
      <dgm:prSet presAssocID="{7A9B883E-FD08-4DD6-827C-9C8EF1ABC9F0}" presName="spacer" presStyleCnt="0"/>
      <dgm:spPr/>
    </dgm:pt>
    <dgm:pt modelId="{73A3F32B-30F3-4846-AD30-33D456996ACC}" type="pres">
      <dgm:prSet presAssocID="{5943AD4B-F12D-494B-8182-5F06B754606E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DA48C33-3337-4D0C-9086-1314FA628F84}" type="pres">
      <dgm:prSet presAssocID="{A7A4F681-10A5-43C5-853C-D44D922D929B}" presName="spacer" presStyleCnt="0"/>
      <dgm:spPr/>
    </dgm:pt>
    <dgm:pt modelId="{11EC8D78-9D21-439F-AE78-547B00823910}" type="pres">
      <dgm:prSet presAssocID="{6BE2EA2A-C256-4703-AF45-4655B43BE0AE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B660DAD-C168-4CF0-B128-5D3E2D64A5B8}" type="pres">
      <dgm:prSet presAssocID="{BFB282EC-0F84-4DE5-8EB4-2198C0E353F2}" presName="spacer" presStyleCnt="0"/>
      <dgm:spPr/>
    </dgm:pt>
    <dgm:pt modelId="{3BA46CED-64D7-40C7-BA4F-350BFEAF39CF}" type="pres">
      <dgm:prSet presAssocID="{B991D7AE-D094-44E0-B13E-AB7B3DF14B23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A7D8698-C913-42A8-8F13-162C2614B445}" type="pres">
      <dgm:prSet presAssocID="{B991D7AE-D094-44E0-B13E-AB7B3DF14B2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E0A2357-1CE7-4203-B914-FA0D9C3374C4}" srcId="{36553538-3352-4A86-ACEB-5A711B1FE428}" destId="{6BE2EA2A-C256-4703-AF45-4655B43BE0AE}" srcOrd="5" destOrd="0" parTransId="{86498BEF-0659-427C-A47B-2580FB8FBD27}" sibTransId="{BFB282EC-0F84-4DE5-8EB4-2198C0E353F2}"/>
    <dgm:cxn modelId="{7A3DCFCD-1F09-4706-99B0-843551FA9A61}" srcId="{36553538-3352-4A86-ACEB-5A711B1FE428}" destId="{AE106A8D-06DA-479C-AE7B-30C53DE7E2A6}" srcOrd="2" destOrd="0" parTransId="{94E4CEEB-352C-483E-802D-C303FF0DF353}" sibTransId="{A8341C99-F73F-4740-86F9-7243A19F0EE7}"/>
    <dgm:cxn modelId="{46490672-5B8A-4904-9207-ED01CF4BC8CD}" srcId="{B991D7AE-D094-44E0-B13E-AB7B3DF14B23}" destId="{1C80F0E9-2CF4-4210-8CEF-F9FB9017348B}" srcOrd="0" destOrd="0" parTransId="{95D121D4-F034-4DAE-8863-FC9798F15B0A}" sibTransId="{6AA55C9F-91AC-4C2E-AD9E-9BEF14E3BEDB}"/>
    <dgm:cxn modelId="{15511C79-1860-4E1A-BC2C-768C0961D602}" type="presOf" srcId="{B991D7AE-D094-44E0-B13E-AB7B3DF14B23}" destId="{3BA46CED-64D7-40C7-BA4F-350BFEAF39CF}" srcOrd="0" destOrd="0" presId="urn:microsoft.com/office/officeart/2005/8/layout/vList2"/>
    <dgm:cxn modelId="{B63CB4FD-CDB2-462F-BD57-62CDFC5BDA23}" srcId="{36553538-3352-4A86-ACEB-5A711B1FE428}" destId="{0145A16C-3F96-4BFE-BD3B-D50E5B25D678}" srcOrd="3" destOrd="0" parTransId="{70CDCA72-FC56-4AD2-9B45-F0E8331391E5}" sibTransId="{7A9B883E-FD08-4DD6-827C-9C8EF1ABC9F0}"/>
    <dgm:cxn modelId="{13928B1D-5F63-4E5B-AE27-F9600EAA635A}" srcId="{36553538-3352-4A86-ACEB-5A711B1FE428}" destId="{23FDD5BF-12B0-47DE-A2BF-1EC1585FB0C6}" srcOrd="0" destOrd="0" parTransId="{A7B1CAC4-BE64-422D-B54B-D4E85FDE2BA6}" sibTransId="{A90E3EA1-7A81-49F9-A09B-D0F6339B8628}"/>
    <dgm:cxn modelId="{01325E08-ED02-4A31-80BA-2103DFBF0861}" srcId="{36553538-3352-4A86-ACEB-5A711B1FE428}" destId="{B991D7AE-D094-44E0-B13E-AB7B3DF14B23}" srcOrd="6" destOrd="0" parTransId="{CA63A2CF-B15A-4DE4-AA12-77E9A07CD171}" sibTransId="{48385F15-8A90-4198-B823-C451EB03E7B0}"/>
    <dgm:cxn modelId="{978708B7-25CD-484D-93FE-9C8786338EC3}" srcId="{36553538-3352-4A86-ACEB-5A711B1FE428}" destId="{E9F6F9FD-D35F-456A-A7FF-A677E0A1D0C1}" srcOrd="1" destOrd="0" parTransId="{9E59FA5B-E9E0-4E39-8BB5-AFC0B8888815}" sibTransId="{97354DCF-9B61-46E7-A266-600DA1342B88}"/>
    <dgm:cxn modelId="{064946D6-44B3-49D6-8EC0-8E100242CBEC}" type="presOf" srcId="{6BE2EA2A-C256-4703-AF45-4655B43BE0AE}" destId="{11EC8D78-9D21-439F-AE78-547B00823910}" srcOrd="0" destOrd="0" presId="urn:microsoft.com/office/officeart/2005/8/layout/vList2"/>
    <dgm:cxn modelId="{E27F625F-69BB-495D-BE5E-8D08D955BD59}" type="presOf" srcId="{23FDD5BF-12B0-47DE-A2BF-1EC1585FB0C6}" destId="{8A807DDC-92D0-4F15-AFE6-CA48D2016905}" srcOrd="0" destOrd="0" presId="urn:microsoft.com/office/officeart/2005/8/layout/vList2"/>
    <dgm:cxn modelId="{02D02C4A-A126-4C52-987C-2973E052F649}" srcId="{36553538-3352-4A86-ACEB-5A711B1FE428}" destId="{5943AD4B-F12D-494B-8182-5F06B754606E}" srcOrd="4" destOrd="0" parTransId="{CCD31E78-FB33-4488-BCBE-4CAE88506855}" sibTransId="{A7A4F681-10A5-43C5-853C-D44D922D929B}"/>
    <dgm:cxn modelId="{D15B26A9-7E60-4D97-8900-79B1C36D2711}" type="presOf" srcId="{0145A16C-3F96-4BFE-BD3B-D50E5B25D678}" destId="{4D8770BC-FDC7-44A7-A50A-3D28CF36A290}" srcOrd="0" destOrd="0" presId="urn:microsoft.com/office/officeart/2005/8/layout/vList2"/>
    <dgm:cxn modelId="{74F2B6E3-A3A3-48D0-9FD6-51CD56606263}" type="presOf" srcId="{1C80F0E9-2CF4-4210-8CEF-F9FB9017348B}" destId="{BA7D8698-C913-42A8-8F13-162C2614B445}" srcOrd="0" destOrd="0" presId="urn:microsoft.com/office/officeart/2005/8/layout/vList2"/>
    <dgm:cxn modelId="{90B5F07D-6680-4D38-973D-8088FBF27F6A}" type="presOf" srcId="{36553538-3352-4A86-ACEB-5A711B1FE428}" destId="{DFF223D7-2453-473E-A6B4-E39F857EED7C}" srcOrd="0" destOrd="0" presId="urn:microsoft.com/office/officeart/2005/8/layout/vList2"/>
    <dgm:cxn modelId="{03EAE333-E8FC-41C5-8DF2-48D58A176529}" type="presOf" srcId="{AE106A8D-06DA-479C-AE7B-30C53DE7E2A6}" destId="{5223F957-0EBC-4D95-9898-4E116200E0BF}" srcOrd="0" destOrd="0" presId="urn:microsoft.com/office/officeart/2005/8/layout/vList2"/>
    <dgm:cxn modelId="{5B76F159-F706-411D-BC71-5636915A06F3}" type="presOf" srcId="{E9F6F9FD-D35F-456A-A7FF-A677E0A1D0C1}" destId="{4363ED38-EBDB-4E68-9013-1C6431C69860}" srcOrd="0" destOrd="0" presId="urn:microsoft.com/office/officeart/2005/8/layout/vList2"/>
    <dgm:cxn modelId="{37B3D30D-B7AD-4F6E-8B8E-7A8968182340}" type="presOf" srcId="{5943AD4B-F12D-494B-8182-5F06B754606E}" destId="{73A3F32B-30F3-4846-AD30-33D456996ACC}" srcOrd="0" destOrd="0" presId="urn:microsoft.com/office/officeart/2005/8/layout/vList2"/>
    <dgm:cxn modelId="{F7E72794-B492-47AA-8030-9098554D9C13}" type="presParOf" srcId="{DFF223D7-2453-473E-A6B4-E39F857EED7C}" destId="{8A807DDC-92D0-4F15-AFE6-CA48D2016905}" srcOrd="0" destOrd="0" presId="urn:microsoft.com/office/officeart/2005/8/layout/vList2"/>
    <dgm:cxn modelId="{1D3348AE-83B5-40EC-8BFE-47E06DEB3A5C}" type="presParOf" srcId="{DFF223D7-2453-473E-A6B4-E39F857EED7C}" destId="{53B5565C-2E9E-45C1-AD0E-CE0D8DD79A82}" srcOrd="1" destOrd="0" presId="urn:microsoft.com/office/officeart/2005/8/layout/vList2"/>
    <dgm:cxn modelId="{C43733FC-1615-4FAD-9862-06C69DC7801E}" type="presParOf" srcId="{DFF223D7-2453-473E-A6B4-E39F857EED7C}" destId="{4363ED38-EBDB-4E68-9013-1C6431C69860}" srcOrd="2" destOrd="0" presId="urn:microsoft.com/office/officeart/2005/8/layout/vList2"/>
    <dgm:cxn modelId="{E676D52C-74C8-459D-8344-5BB0BF844C3D}" type="presParOf" srcId="{DFF223D7-2453-473E-A6B4-E39F857EED7C}" destId="{A107EA23-29EB-4758-94D1-B6B753D2DD9F}" srcOrd="3" destOrd="0" presId="urn:microsoft.com/office/officeart/2005/8/layout/vList2"/>
    <dgm:cxn modelId="{B4F2D1D6-9619-4FD0-94C3-F4191CAAA776}" type="presParOf" srcId="{DFF223D7-2453-473E-A6B4-E39F857EED7C}" destId="{5223F957-0EBC-4D95-9898-4E116200E0BF}" srcOrd="4" destOrd="0" presId="urn:microsoft.com/office/officeart/2005/8/layout/vList2"/>
    <dgm:cxn modelId="{45982EFB-1F67-4EBA-B39E-414D1E0306AD}" type="presParOf" srcId="{DFF223D7-2453-473E-A6B4-E39F857EED7C}" destId="{F0E42905-4D00-4115-A27B-2FD700BAE6C4}" srcOrd="5" destOrd="0" presId="urn:microsoft.com/office/officeart/2005/8/layout/vList2"/>
    <dgm:cxn modelId="{3D35CEFE-76EA-4C04-8068-B5FD3D206348}" type="presParOf" srcId="{DFF223D7-2453-473E-A6B4-E39F857EED7C}" destId="{4D8770BC-FDC7-44A7-A50A-3D28CF36A290}" srcOrd="6" destOrd="0" presId="urn:microsoft.com/office/officeart/2005/8/layout/vList2"/>
    <dgm:cxn modelId="{92A83CAD-7965-423B-AD41-FDCB717392BA}" type="presParOf" srcId="{DFF223D7-2453-473E-A6B4-E39F857EED7C}" destId="{903BA50F-8AFF-4901-A909-9BF640220EAA}" srcOrd="7" destOrd="0" presId="urn:microsoft.com/office/officeart/2005/8/layout/vList2"/>
    <dgm:cxn modelId="{6EC6EE73-DB06-4B68-AD5A-F9F4D553DA1D}" type="presParOf" srcId="{DFF223D7-2453-473E-A6B4-E39F857EED7C}" destId="{73A3F32B-30F3-4846-AD30-33D456996ACC}" srcOrd="8" destOrd="0" presId="urn:microsoft.com/office/officeart/2005/8/layout/vList2"/>
    <dgm:cxn modelId="{4FDF7E7B-EDFB-41CF-B32D-4013A0AB3664}" type="presParOf" srcId="{DFF223D7-2453-473E-A6B4-E39F857EED7C}" destId="{8DA48C33-3337-4D0C-9086-1314FA628F84}" srcOrd="9" destOrd="0" presId="urn:microsoft.com/office/officeart/2005/8/layout/vList2"/>
    <dgm:cxn modelId="{BCFBEBFB-6A1D-4529-BF13-37DDEF0899F8}" type="presParOf" srcId="{DFF223D7-2453-473E-A6B4-E39F857EED7C}" destId="{11EC8D78-9D21-439F-AE78-547B00823910}" srcOrd="10" destOrd="0" presId="urn:microsoft.com/office/officeart/2005/8/layout/vList2"/>
    <dgm:cxn modelId="{FC09DD7D-40D6-4D2A-B73A-39CA475EEB58}" type="presParOf" srcId="{DFF223D7-2453-473E-A6B4-E39F857EED7C}" destId="{1B660DAD-C168-4CF0-B128-5D3E2D64A5B8}" srcOrd="11" destOrd="0" presId="urn:microsoft.com/office/officeart/2005/8/layout/vList2"/>
    <dgm:cxn modelId="{A643E112-AA65-4181-94CC-215822BA2CEB}" type="presParOf" srcId="{DFF223D7-2453-473E-A6B4-E39F857EED7C}" destId="{3BA46CED-64D7-40C7-BA4F-350BFEAF39CF}" srcOrd="12" destOrd="0" presId="urn:microsoft.com/office/officeart/2005/8/layout/vList2"/>
    <dgm:cxn modelId="{7A362078-383E-4A96-BAEB-5E12F0AF0E4B}" type="presParOf" srcId="{DFF223D7-2453-473E-A6B4-E39F857EED7C}" destId="{BA7D8698-C913-42A8-8F13-162C2614B445}" srcOrd="1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B4B44-109D-4B42-9B6A-8DA73FFEF432}">
      <dsp:nvSpPr>
        <dsp:cNvPr id="0" name=""/>
        <dsp:cNvSpPr/>
      </dsp:nvSpPr>
      <dsp:spPr>
        <a:xfrm>
          <a:off x="2193743" y="107825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6878D8-9BE8-4C2D-AA5C-64B670490B92}">
      <dsp:nvSpPr>
        <dsp:cNvPr id="0" name=""/>
        <dsp:cNvSpPr/>
      </dsp:nvSpPr>
      <dsp:spPr>
        <a:xfrm>
          <a:off x="1005743" y="3492534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/>
            <a:t>Vypracujte přípravu učitele střední školy na vyučovací hodinu odborného předmětu. </a:t>
          </a:r>
          <a:endParaRPr lang="en-US" sz="1900" kern="1200" dirty="0"/>
        </a:p>
      </dsp:txBody>
      <dsp:txXfrm>
        <a:off x="1005743" y="3492534"/>
        <a:ext cx="4320000" cy="720000"/>
      </dsp:txXfrm>
    </dsp:sp>
    <dsp:sp modelId="{923CCAC2-8EF0-4CE2-B34B-AE6BE8A3E7E9}">
      <dsp:nvSpPr>
        <dsp:cNvPr id="0" name=""/>
        <dsp:cNvSpPr/>
      </dsp:nvSpPr>
      <dsp:spPr>
        <a:xfrm>
          <a:off x="7269743" y="107825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95F74A-8129-4AA8-A8FD-3984EB8F60B4}">
      <dsp:nvSpPr>
        <dsp:cNvPr id="0" name=""/>
        <dsp:cNvSpPr/>
      </dsp:nvSpPr>
      <dsp:spPr>
        <a:xfrm>
          <a:off x="6081743" y="3492534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/>
            <a:t>Vypracované přípravy učitele vložte to odevzdávárny nejpozději do </a:t>
          </a:r>
          <a:r>
            <a:rPr lang="cs-CZ" sz="1900" kern="1200" dirty="0">
              <a:latin typeface="Calibri Light" panose="020F0302020204030204"/>
            </a:rPr>
            <a:t>23.1</a:t>
          </a:r>
          <a:r>
            <a:rPr lang="cs-CZ" sz="1900" kern="1200" dirty="0"/>
            <a:t>. </a:t>
          </a:r>
          <a:r>
            <a:rPr lang="cs-CZ" sz="1900" kern="1200" dirty="0">
              <a:latin typeface="Calibri Light" panose="020F0302020204030204"/>
            </a:rPr>
            <a:t>2021</a:t>
          </a:r>
          <a:endParaRPr lang="en-US" sz="1900" kern="1200" dirty="0"/>
        </a:p>
      </dsp:txBody>
      <dsp:txXfrm>
        <a:off x="6081743" y="3492534"/>
        <a:ext cx="4320000" cy="720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09E26-8591-4CC6-A00F-2799BE9E5E9E}">
      <dsp:nvSpPr>
        <dsp:cNvPr id="0" name=""/>
        <dsp:cNvSpPr/>
      </dsp:nvSpPr>
      <dsp:spPr>
        <a:xfrm>
          <a:off x="2044800" y="375668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8D8E39-1183-47F9-B2B8-221B3293A251}">
      <dsp:nvSpPr>
        <dsp:cNvPr id="0" name=""/>
        <dsp:cNvSpPr/>
      </dsp:nvSpPr>
      <dsp:spPr>
        <a:xfrm>
          <a:off x="251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F30CC-BE16-447E-8C10-1172249D48C3}">
      <dsp:nvSpPr>
        <dsp:cNvPr id="0" name=""/>
        <dsp:cNvSpPr/>
      </dsp:nvSpPr>
      <dsp:spPr>
        <a:xfrm>
          <a:off x="134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cs-CZ" sz="3600" kern="1200">
              <a:latin typeface="Calibri Light" panose="020F0302020204030204"/>
            </a:rPr>
            <a:t>Vnitřní motivace</a:t>
          </a:r>
          <a:endParaRPr lang="cs-CZ" sz="3600" kern="1200"/>
        </a:p>
      </dsp:txBody>
      <dsp:txXfrm>
        <a:off x="1342800" y="3255669"/>
        <a:ext cx="3600000" cy="720000"/>
      </dsp:txXfrm>
    </dsp:sp>
    <dsp:sp modelId="{FE5F5BC6-1C93-44DF-9823-B7454C5F07BD}">
      <dsp:nvSpPr>
        <dsp:cNvPr id="0" name=""/>
        <dsp:cNvSpPr/>
      </dsp:nvSpPr>
      <dsp:spPr>
        <a:xfrm>
          <a:off x="6274800" y="375668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7E2B2-6039-406A-B02B-F90063DE55D8}">
      <dsp:nvSpPr>
        <dsp:cNvPr id="0" name=""/>
        <dsp:cNvSpPr/>
      </dsp:nvSpPr>
      <dsp:spPr>
        <a:xfrm>
          <a:off x="674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D51A4-D335-4450-8AF6-A193BCC7B11E}">
      <dsp:nvSpPr>
        <dsp:cNvPr id="0" name=""/>
        <dsp:cNvSpPr/>
      </dsp:nvSpPr>
      <dsp:spPr>
        <a:xfrm>
          <a:off x="557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cs-CZ" sz="3600" kern="1200">
              <a:latin typeface="Calibri Light" panose="020F0302020204030204"/>
            </a:rPr>
            <a:t>Vnější motivace</a:t>
          </a:r>
          <a:endParaRPr lang="cs-CZ" sz="3600" kern="1200"/>
        </a:p>
      </dsp:txBody>
      <dsp:txXfrm>
        <a:off x="5572800" y="3255669"/>
        <a:ext cx="36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A86C6-7CB2-4BFF-B618-4A0DEF6FC6DF}">
      <dsp:nvSpPr>
        <dsp:cNvPr id="0" name=""/>
        <dsp:cNvSpPr/>
      </dsp:nvSpPr>
      <dsp:spPr>
        <a:xfrm>
          <a:off x="0" y="0"/>
          <a:ext cx="4944151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DC7DA8-146E-4852-9ABB-F282ADE5424F}">
      <dsp:nvSpPr>
        <dsp:cNvPr id="0" name=""/>
        <dsp:cNvSpPr/>
      </dsp:nvSpPr>
      <dsp:spPr>
        <a:xfrm>
          <a:off x="0" y="0"/>
          <a:ext cx="4944151" cy="946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>
              <a:latin typeface="Calibri Light" panose="020F0302020204030204"/>
            </a:rPr>
            <a:t>V</a:t>
          </a:r>
          <a:r>
            <a:rPr lang="cs-CZ" sz="2500" b="1" kern="1200">
              <a:latin typeface="Calibri Light" panose="020F0302020204030204"/>
            </a:rPr>
            <a:t>zniká zpracováním obsahu učiva do RVP a ŠVP</a:t>
          </a:r>
          <a:endParaRPr lang="cs-CZ" sz="2500" b="1" kern="1200"/>
        </a:p>
      </dsp:txBody>
      <dsp:txXfrm>
        <a:off x="0" y="0"/>
        <a:ext cx="4944151" cy="946354"/>
      </dsp:txXfrm>
    </dsp:sp>
    <dsp:sp modelId="{42E14703-2DCC-48FB-BC09-BB6DF6446EBD}">
      <dsp:nvSpPr>
        <dsp:cNvPr id="0" name=""/>
        <dsp:cNvSpPr/>
      </dsp:nvSpPr>
      <dsp:spPr>
        <a:xfrm>
          <a:off x="0" y="946354"/>
          <a:ext cx="4944151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92617C-D311-4C14-ABE4-A09466C28657}">
      <dsp:nvSpPr>
        <dsp:cNvPr id="0" name=""/>
        <dsp:cNvSpPr/>
      </dsp:nvSpPr>
      <dsp:spPr>
        <a:xfrm>
          <a:off x="0" y="946354"/>
          <a:ext cx="4944151" cy="946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>
              <a:latin typeface="Calibri Light" panose="020F0302020204030204"/>
            </a:rPr>
            <a:t>Didaktická transformace učiva</a:t>
          </a:r>
          <a:endParaRPr lang="cs-CZ" sz="2500" b="1" kern="1200"/>
        </a:p>
      </dsp:txBody>
      <dsp:txXfrm>
        <a:off x="0" y="946354"/>
        <a:ext cx="4944151" cy="946354"/>
      </dsp:txXfrm>
    </dsp:sp>
    <dsp:sp modelId="{AF2AE964-39ED-470A-BB25-6B8373518B1A}">
      <dsp:nvSpPr>
        <dsp:cNvPr id="0" name=""/>
        <dsp:cNvSpPr/>
      </dsp:nvSpPr>
      <dsp:spPr>
        <a:xfrm>
          <a:off x="0" y="1892709"/>
          <a:ext cx="4944151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01C6A7-0029-4BD8-98CF-5CAD7A9E7F93}">
      <dsp:nvSpPr>
        <dsp:cNvPr id="0" name=""/>
        <dsp:cNvSpPr/>
      </dsp:nvSpPr>
      <dsp:spPr>
        <a:xfrm>
          <a:off x="0" y="1892709"/>
          <a:ext cx="4944151" cy="946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>
              <a:latin typeface="Calibri Light" panose="020F0302020204030204"/>
            </a:rPr>
            <a:t>Zohledňování cílů učiva a všech základních prvků učiva</a:t>
          </a:r>
          <a:endParaRPr lang="cs-CZ" sz="2500" b="1" kern="1200"/>
        </a:p>
      </dsp:txBody>
      <dsp:txXfrm>
        <a:off x="0" y="1892709"/>
        <a:ext cx="4944151" cy="946354"/>
      </dsp:txXfrm>
    </dsp:sp>
    <dsp:sp modelId="{F613133A-ADA7-4943-8A1B-CB6EBB70948B}">
      <dsp:nvSpPr>
        <dsp:cNvPr id="0" name=""/>
        <dsp:cNvSpPr/>
      </dsp:nvSpPr>
      <dsp:spPr>
        <a:xfrm>
          <a:off x="0" y="2839064"/>
          <a:ext cx="4944151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CDA5C4-FACB-43CC-8500-9162BDC3CE59}">
      <dsp:nvSpPr>
        <dsp:cNvPr id="0" name=""/>
        <dsp:cNvSpPr/>
      </dsp:nvSpPr>
      <dsp:spPr>
        <a:xfrm>
          <a:off x="0" y="2839064"/>
          <a:ext cx="4944151" cy="946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>
              <a:latin typeface="Calibri Light" panose="020F0302020204030204"/>
            </a:rPr>
            <a:t>Nutno zohlednit cílové kategorie, </a:t>
          </a:r>
          <a:r>
            <a:rPr lang="cs-CZ" sz="2500" b="1" kern="1200" dirty="0" smtClean="0">
              <a:latin typeface="Calibri Light" panose="020F0302020204030204"/>
            </a:rPr>
            <a:t>žáka </a:t>
          </a:r>
          <a:r>
            <a:rPr lang="cs-CZ" sz="2500" b="1" kern="1200" dirty="0">
              <a:latin typeface="Calibri Light" panose="020F0302020204030204"/>
            </a:rPr>
            <a:t>jako subjektu vzdělávacího procesu.</a:t>
          </a:r>
          <a:endParaRPr lang="cs-CZ" sz="2500" b="1" kern="1200" dirty="0"/>
        </a:p>
      </dsp:txBody>
      <dsp:txXfrm>
        <a:off x="0" y="2839064"/>
        <a:ext cx="4944151" cy="9463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C2939-66D2-4DF1-A03F-BC0BAA622D51}">
      <dsp:nvSpPr>
        <dsp:cNvPr id="0" name=""/>
        <dsp:cNvSpPr/>
      </dsp:nvSpPr>
      <dsp:spPr>
        <a:xfrm>
          <a:off x="0" y="407814"/>
          <a:ext cx="5489056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>
              <a:latin typeface="Calibri Light" panose="020F0302020204030204"/>
            </a:rPr>
            <a:t>Obsahy vědních oborů</a:t>
          </a:r>
        </a:p>
      </dsp:txBody>
      <dsp:txXfrm>
        <a:off x="31613" y="439427"/>
        <a:ext cx="5425830" cy="584369"/>
      </dsp:txXfrm>
    </dsp:sp>
    <dsp:sp modelId="{BCFD8F2D-7D42-4653-B542-C1504A3BA0C5}">
      <dsp:nvSpPr>
        <dsp:cNvPr id="0" name=""/>
        <dsp:cNvSpPr/>
      </dsp:nvSpPr>
      <dsp:spPr>
        <a:xfrm>
          <a:off x="0" y="1133169"/>
          <a:ext cx="5489056" cy="647595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>
              <a:latin typeface="Calibri Light" panose="020F0302020204030204"/>
            </a:rPr>
            <a:t>Obsahy na národní a školní úrovni</a:t>
          </a:r>
          <a:endParaRPr lang="cs-CZ" sz="2700" kern="1200"/>
        </a:p>
      </dsp:txBody>
      <dsp:txXfrm>
        <a:off x="31613" y="1164782"/>
        <a:ext cx="5425830" cy="584369"/>
      </dsp:txXfrm>
    </dsp:sp>
    <dsp:sp modelId="{374AFCBE-B3FD-4F28-844B-56451810038B}">
      <dsp:nvSpPr>
        <dsp:cNvPr id="0" name=""/>
        <dsp:cNvSpPr/>
      </dsp:nvSpPr>
      <dsp:spPr>
        <a:xfrm>
          <a:off x="0" y="1858524"/>
          <a:ext cx="5489056" cy="647595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>
              <a:latin typeface="Calibri Light" panose="020F0302020204030204"/>
            </a:rPr>
            <a:t>Vyučovací obsahy</a:t>
          </a:r>
          <a:endParaRPr lang="cs-CZ" sz="2700" kern="1200"/>
        </a:p>
      </dsp:txBody>
      <dsp:txXfrm>
        <a:off x="31613" y="1890137"/>
        <a:ext cx="5425830" cy="584369"/>
      </dsp:txXfrm>
    </dsp:sp>
    <dsp:sp modelId="{81CD96D6-4770-4939-9FEE-8D1BEE8A6395}">
      <dsp:nvSpPr>
        <dsp:cNvPr id="0" name=""/>
        <dsp:cNvSpPr/>
      </dsp:nvSpPr>
      <dsp:spPr>
        <a:xfrm>
          <a:off x="0" y="2583879"/>
          <a:ext cx="5489056" cy="64759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>
              <a:latin typeface="Calibri Light" panose="020F0302020204030204"/>
            </a:rPr>
            <a:t>Obsahy osvojené učícím se jedincům</a:t>
          </a:r>
          <a:endParaRPr lang="cs-CZ" sz="2700" kern="1200"/>
        </a:p>
      </dsp:txBody>
      <dsp:txXfrm>
        <a:off x="31613" y="2615492"/>
        <a:ext cx="5425830" cy="5843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7825A-88D3-443D-ABD5-EFE0AF529B09}">
      <dsp:nvSpPr>
        <dsp:cNvPr id="0" name=""/>
        <dsp:cNvSpPr/>
      </dsp:nvSpPr>
      <dsp:spPr>
        <a:xfrm>
          <a:off x="387" y="1466817"/>
          <a:ext cx="880031" cy="88003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20B532-2DA0-40A3-9D74-7446C12EF55C}">
      <dsp:nvSpPr>
        <dsp:cNvPr id="0" name=""/>
        <dsp:cNvSpPr/>
      </dsp:nvSpPr>
      <dsp:spPr>
        <a:xfrm>
          <a:off x="387" y="2458613"/>
          <a:ext cx="2514375" cy="377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cs-CZ" sz="2400" b="1" kern="1200">
              <a:latin typeface="Calibri Light" panose="020F0302020204030204"/>
            </a:rPr>
            <a:t>Poznatky</a:t>
          </a:r>
          <a:endParaRPr lang="cs-CZ" sz="2400" b="1" kern="1200"/>
        </a:p>
      </dsp:txBody>
      <dsp:txXfrm>
        <a:off x="387" y="2458613"/>
        <a:ext cx="2514375" cy="377156"/>
      </dsp:txXfrm>
    </dsp:sp>
    <dsp:sp modelId="{03169579-2154-487B-97F9-555E51F6066C}">
      <dsp:nvSpPr>
        <dsp:cNvPr id="0" name=""/>
        <dsp:cNvSpPr/>
      </dsp:nvSpPr>
      <dsp:spPr>
        <a:xfrm>
          <a:off x="387" y="2887753"/>
          <a:ext cx="2514375" cy="1178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>
              <a:latin typeface="Calibri Light" panose="020F0302020204030204"/>
            </a:rPr>
            <a:t>Fakta, pojmy, principy, vztahy, zákony, teorie</a:t>
          </a:r>
          <a:endParaRPr lang="cs-CZ" sz="1700" b="1" kern="1200"/>
        </a:p>
      </dsp:txBody>
      <dsp:txXfrm>
        <a:off x="387" y="2887753"/>
        <a:ext cx="2514375" cy="1178244"/>
      </dsp:txXfrm>
    </dsp:sp>
    <dsp:sp modelId="{B13ADDB5-4F9C-4DA9-A1BA-2BDB5C8C154B}">
      <dsp:nvSpPr>
        <dsp:cNvPr id="0" name=""/>
        <dsp:cNvSpPr/>
      </dsp:nvSpPr>
      <dsp:spPr>
        <a:xfrm>
          <a:off x="2954777" y="1466817"/>
          <a:ext cx="880031" cy="88003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A6DA6C-A51F-4FA9-B135-6CF89BA84525}">
      <dsp:nvSpPr>
        <dsp:cNvPr id="0" name=""/>
        <dsp:cNvSpPr/>
      </dsp:nvSpPr>
      <dsp:spPr>
        <a:xfrm>
          <a:off x="2954777" y="2458613"/>
          <a:ext cx="2514375" cy="377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cs-CZ" sz="2400" b="1" kern="1200">
              <a:latin typeface="Calibri Light" panose="020F0302020204030204"/>
            </a:rPr>
            <a:t>Dovednosti a návyky</a:t>
          </a:r>
          <a:endParaRPr lang="cs-CZ" sz="2400" b="1" kern="1200"/>
        </a:p>
      </dsp:txBody>
      <dsp:txXfrm>
        <a:off x="2954777" y="2458613"/>
        <a:ext cx="2514375" cy="377156"/>
      </dsp:txXfrm>
    </dsp:sp>
    <dsp:sp modelId="{38FA4FC1-A3E8-4797-8C79-CA4370F82BC7}">
      <dsp:nvSpPr>
        <dsp:cNvPr id="0" name=""/>
        <dsp:cNvSpPr/>
      </dsp:nvSpPr>
      <dsp:spPr>
        <a:xfrm>
          <a:off x="2954777" y="2887753"/>
          <a:ext cx="2514375" cy="1178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>
              <a:latin typeface="Calibri Light" panose="020F0302020204030204"/>
            </a:rPr>
            <a:t>Zkušenosti z realizace už známých způsobů činnosti. </a:t>
          </a: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>
              <a:latin typeface="Calibri Light" panose="020F0302020204030204"/>
            </a:rPr>
            <a:t>Návyk = činnost, která je již zautomatizovaná</a:t>
          </a:r>
          <a:endParaRPr lang="cs-CZ" sz="1700" b="1" kern="1200"/>
        </a:p>
      </dsp:txBody>
      <dsp:txXfrm>
        <a:off x="2954777" y="2887753"/>
        <a:ext cx="2514375" cy="11782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FF6CB-3433-4EC0-BC06-7D54E5791122}">
      <dsp:nvSpPr>
        <dsp:cNvPr id="0" name=""/>
        <dsp:cNvSpPr/>
      </dsp:nvSpPr>
      <dsp:spPr>
        <a:xfrm>
          <a:off x="1670" y="1848483"/>
          <a:ext cx="952382" cy="9523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3F2928-6873-4968-B94D-088F57BCDC86}">
      <dsp:nvSpPr>
        <dsp:cNvPr id="0" name=""/>
        <dsp:cNvSpPr/>
      </dsp:nvSpPr>
      <dsp:spPr>
        <a:xfrm>
          <a:off x="1670" y="2930932"/>
          <a:ext cx="2721093" cy="408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cs-CZ" sz="1700" b="1" kern="1200">
              <a:latin typeface="Calibri Light" panose="020F0302020204030204"/>
            </a:rPr>
            <a:t>Zkušenosti z tvořivé činnosti</a:t>
          </a:r>
          <a:endParaRPr lang="cs-CZ" sz="1700" b="1" kern="1200"/>
        </a:p>
      </dsp:txBody>
      <dsp:txXfrm>
        <a:off x="1670" y="2930932"/>
        <a:ext cx="2721093" cy="408164"/>
      </dsp:txXfrm>
    </dsp:sp>
    <dsp:sp modelId="{FA958E88-8E1F-464E-A044-5BBD0153BBB9}">
      <dsp:nvSpPr>
        <dsp:cNvPr id="0" name=""/>
        <dsp:cNvSpPr/>
      </dsp:nvSpPr>
      <dsp:spPr>
        <a:xfrm>
          <a:off x="1670" y="3399592"/>
          <a:ext cx="2721093" cy="1473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300" b="1" kern="1200">
              <a:latin typeface="Calibri Light" panose="020F0302020204030204"/>
            </a:rPr>
            <a:t>Řešení opakujících se úloh a dalších dosud neřešených problémů</a:t>
          </a:r>
          <a:endParaRPr lang="cs-CZ" sz="1300" b="1" kern="1200"/>
        </a:p>
        <a:p>
          <a:pPr lvl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300" b="1" kern="1200">
              <a:latin typeface="Calibri Light" panose="020F0302020204030204"/>
            </a:rPr>
            <a:t>Při řešení úloh - získávání zkušeností transferem </a:t>
          </a:r>
          <a:endParaRPr lang="cs-CZ" sz="1300" b="1" kern="1200"/>
        </a:p>
        <a:p>
          <a:pPr lvl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300" b="1" kern="1200">
              <a:latin typeface="Calibri Light" panose="020F0302020204030204"/>
            </a:rPr>
            <a:t>Příprava žáka řešení nových problémů v životě</a:t>
          </a:r>
          <a:endParaRPr lang="cs-CZ" sz="1300" b="1" kern="1200"/>
        </a:p>
      </dsp:txBody>
      <dsp:txXfrm>
        <a:off x="1670" y="3399592"/>
        <a:ext cx="2721093" cy="1473682"/>
      </dsp:txXfrm>
    </dsp:sp>
    <dsp:sp modelId="{C83AF5A0-9B4A-4CD3-9DD4-6C4A43AF7BCC}">
      <dsp:nvSpPr>
        <dsp:cNvPr id="0" name=""/>
        <dsp:cNvSpPr/>
      </dsp:nvSpPr>
      <dsp:spPr>
        <a:xfrm>
          <a:off x="3198955" y="1848483"/>
          <a:ext cx="952382" cy="9523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768B57-1759-444E-BBA1-8F29BA7498DD}">
      <dsp:nvSpPr>
        <dsp:cNvPr id="0" name=""/>
        <dsp:cNvSpPr/>
      </dsp:nvSpPr>
      <dsp:spPr>
        <a:xfrm>
          <a:off x="3198955" y="2930932"/>
          <a:ext cx="2721093" cy="408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cs-CZ" sz="1700" b="1" kern="1200">
              <a:latin typeface="Calibri Light" panose="020F0302020204030204"/>
            </a:rPr>
            <a:t>Emocionálně-citové zkušenosti</a:t>
          </a:r>
          <a:endParaRPr lang="cs-CZ" sz="1700" b="1" kern="1200"/>
        </a:p>
      </dsp:txBody>
      <dsp:txXfrm>
        <a:off x="3198955" y="2930932"/>
        <a:ext cx="2721093" cy="408164"/>
      </dsp:txXfrm>
    </dsp:sp>
    <dsp:sp modelId="{F21F0A2F-272E-4336-8E09-54B4A638BE20}">
      <dsp:nvSpPr>
        <dsp:cNvPr id="0" name=""/>
        <dsp:cNvSpPr/>
      </dsp:nvSpPr>
      <dsp:spPr>
        <a:xfrm>
          <a:off x="3198955" y="3399592"/>
          <a:ext cx="2721093" cy="1473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300" b="1" kern="1200">
              <a:latin typeface="Calibri Light" panose="020F0302020204030204"/>
            </a:rPr>
            <a:t>Mravní, emocionální a estetické stimuly a projevy vztahů ke světu.</a:t>
          </a:r>
          <a:endParaRPr lang="cs-CZ" sz="1300" b="1" kern="1200"/>
        </a:p>
        <a:p>
          <a:pPr lvl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300" b="1" kern="1200">
              <a:latin typeface="Calibri Light" panose="020F0302020204030204"/>
            </a:rPr>
            <a:t>Zkušenosti z motivace, aktivizace, socializace a komunikace. </a:t>
          </a:r>
        </a:p>
      </dsp:txBody>
      <dsp:txXfrm>
        <a:off x="3198955" y="3399592"/>
        <a:ext cx="2721093" cy="14736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CC6F8-A729-44D7-90C1-F844D567AB65}">
      <dsp:nvSpPr>
        <dsp:cNvPr id="0" name=""/>
        <dsp:cNvSpPr/>
      </dsp:nvSpPr>
      <dsp:spPr>
        <a:xfrm>
          <a:off x="0" y="46434"/>
          <a:ext cx="4367919" cy="145445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>
              <a:latin typeface="Calibri Light" panose="020F0302020204030204"/>
            </a:rPr>
            <a:t>Provádí ji učitel při své přípravě na výuku</a:t>
          </a:r>
          <a:endParaRPr lang="cs-CZ" sz="2600" kern="1200"/>
        </a:p>
      </dsp:txBody>
      <dsp:txXfrm>
        <a:off x="71001" y="117435"/>
        <a:ext cx="4225917" cy="1312454"/>
      </dsp:txXfrm>
    </dsp:sp>
    <dsp:sp modelId="{AC8D1AC8-F727-49E2-ACED-D2AC7D3AC27D}">
      <dsp:nvSpPr>
        <dsp:cNvPr id="0" name=""/>
        <dsp:cNvSpPr/>
      </dsp:nvSpPr>
      <dsp:spPr>
        <a:xfrm>
          <a:off x="0" y="1575770"/>
          <a:ext cx="4367919" cy="14544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>
              <a:latin typeface="Calibri Light" panose="020F0302020204030204"/>
            </a:rPr>
            <a:t>Jedná se o analýzu obsahu učiva</a:t>
          </a:r>
          <a:endParaRPr lang="cs-CZ" sz="2600" kern="1200"/>
        </a:p>
      </dsp:txBody>
      <dsp:txXfrm>
        <a:off x="71001" y="1646771"/>
        <a:ext cx="4225917" cy="1312454"/>
      </dsp:txXfrm>
    </dsp:sp>
    <dsp:sp modelId="{6BE015BC-5250-4A2B-B3B2-706F993FDCEB}">
      <dsp:nvSpPr>
        <dsp:cNvPr id="0" name=""/>
        <dsp:cNvSpPr/>
      </dsp:nvSpPr>
      <dsp:spPr>
        <a:xfrm>
          <a:off x="0" y="3105106"/>
          <a:ext cx="4367919" cy="145445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>
              <a:latin typeface="Calibri Light" panose="020F0302020204030204"/>
            </a:rPr>
            <a:t>Učitel hledá možnosti propojení mezipředmětových vztahů</a:t>
          </a:r>
          <a:endParaRPr lang="cs-CZ" sz="2600" kern="1200"/>
        </a:p>
      </dsp:txBody>
      <dsp:txXfrm>
        <a:off x="71001" y="3176107"/>
        <a:ext cx="4225917" cy="13124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2736E-AF6A-463A-ACDE-155A984CACC6}">
      <dsp:nvSpPr>
        <dsp:cNvPr id="0" name=""/>
        <dsp:cNvSpPr/>
      </dsp:nvSpPr>
      <dsp:spPr>
        <a:xfrm>
          <a:off x="0" y="645"/>
          <a:ext cx="11799516" cy="15112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26FDD3-9E7E-445A-A2EC-A41D3B9BFA29}">
      <dsp:nvSpPr>
        <dsp:cNvPr id="0" name=""/>
        <dsp:cNvSpPr/>
      </dsp:nvSpPr>
      <dsp:spPr>
        <a:xfrm>
          <a:off x="457163" y="340684"/>
          <a:ext cx="831206" cy="83120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E18EC-DF83-4364-9329-E6D2069BF3C3}">
      <dsp:nvSpPr>
        <dsp:cNvPr id="0" name=""/>
        <dsp:cNvSpPr/>
      </dsp:nvSpPr>
      <dsp:spPr>
        <a:xfrm>
          <a:off x="1745534" y="645"/>
          <a:ext cx="5309782" cy="1511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44" tIns="159944" rIns="159944" bIns="159944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>
              <a:latin typeface="Calibri Light" panose="020F0302020204030204"/>
            </a:rPr>
            <a:t>Pojmová analýza</a:t>
          </a:r>
          <a:endParaRPr lang="cs-CZ" sz="2500" kern="1200"/>
        </a:p>
      </dsp:txBody>
      <dsp:txXfrm>
        <a:off x="1745534" y="645"/>
        <a:ext cx="5309782" cy="1511284"/>
      </dsp:txXfrm>
    </dsp:sp>
    <dsp:sp modelId="{52C16403-E565-4E9F-895B-40D124FD41C2}">
      <dsp:nvSpPr>
        <dsp:cNvPr id="0" name=""/>
        <dsp:cNvSpPr/>
      </dsp:nvSpPr>
      <dsp:spPr>
        <a:xfrm>
          <a:off x="7055316" y="645"/>
          <a:ext cx="4744199" cy="1511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44" tIns="159944" rIns="159944" bIns="159944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>
              <a:latin typeface="Calibri Light" panose="020F0302020204030204"/>
            </a:rPr>
            <a:t>Vytvoření logické pojmové struktury učiva</a:t>
          </a:r>
          <a:endParaRPr lang="cs-CZ" sz="1600" kern="1200"/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>
              <a:latin typeface="Calibri Light" panose="020F0302020204030204"/>
            </a:rPr>
            <a:t>Respektování hierarchie pojmů</a:t>
          </a:r>
          <a:endParaRPr lang="cs-CZ" sz="1600" kern="1200"/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>
              <a:latin typeface="Calibri Light" panose="020F0302020204030204"/>
            </a:rPr>
            <a:t>Vztahová analýza pojmů</a:t>
          </a:r>
          <a:endParaRPr lang="cs-CZ" sz="1600" kern="1200"/>
        </a:p>
      </dsp:txBody>
      <dsp:txXfrm>
        <a:off x="7055316" y="645"/>
        <a:ext cx="4744199" cy="1511284"/>
      </dsp:txXfrm>
    </dsp:sp>
    <dsp:sp modelId="{3A5F5171-861C-4908-BE14-7B07E1BE5F39}">
      <dsp:nvSpPr>
        <dsp:cNvPr id="0" name=""/>
        <dsp:cNvSpPr/>
      </dsp:nvSpPr>
      <dsp:spPr>
        <a:xfrm>
          <a:off x="0" y="1889752"/>
          <a:ext cx="11799516" cy="15112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FB2FEC-7085-488E-A150-7BA68ABE200D}">
      <dsp:nvSpPr>
        <dsp:cNvPr id="0" name=""/>
        <dsp:cNvSpPr/>
      </dsp:nvSpPr>
      <dsp:spPr>
        <a:xfrm>
          <a:off x="457163" y="2229791"/>
          <a:ext cx="831206" cy="83120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83972A-B59C-4588-80F7-E6644F164351}">
      <dsp:nvSpPr>
        <dsp:cNvPr id="0" name=""/>
        <dsp:cNvSpPr/>
      </dsp:nvSpPr>
      <dsp:spPr>
        <a:xfrm>
          <a:off x="1745534" y="1889752"/>
          <a:ext cx="5309782" cy="1511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44" tIns="159944" rIns="159944" bIns="159944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>
              <a:latin typeface="Calibri Light" panose="020F0302020204030204"/>
            </a:rPr>
            <a:t>Operační analýza</a:t>
          </a:r>
          <a:endParaRPr lang="cs-CZ" sz="2500" kern="1200"/>
        </a:p>
      </dsp:txBody>
      <dsp:txXfrm>
        <a:off x="1745534" y="1889752"/>
        <a:ext cx="5309782" cy="1511284"/>
      </dsp:txXfrm>
    </dsp:sp>
    <dsp:sp modelId="{AB3E1EA8-455C-41C1-963B-A2212DD5F650}">
      <dsp:nvSpPr>
        <dsp:cNvPr id="0" name=""/>
        <dsp:cNvSpPr/>
      </dsp:nvSpPr>
      <dsp:spPr>
        <a:xfrm>
          <a:off x="7055316" y="1889752"/>
          <a:ext cx="4744199" cy="1511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44" tIns="159944" rIns="159944" bIns="159944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>
              <a:latin typeface="Calibri Light" panose="020F0302020204030204"/>
            </a:rPr>
            <a:t>Analýza operací a činností k osvojení učiva a dosažení cílů výuky</a:t>
          </a:r>
          <a:endParaRPr lang="cs-CZ" sz="1600" kern="1200"/>
        </a:p>
      </dsp:txBody>
      <dsp:txXfrm>
        <a:off x="7055316" y="1889752"/>
        <a:ext cx="4744199" cy="1511284"/>
      </dsp:txXfrm>
    </dsp:sp>
    <dsp:sp modelId="{9A634A1B-37CE-408B-97C1-B443E024F11D}">
      <dsp:nvSpPr>
        <dsp:cNvPr id="0" name=""/>
        <dsp:cNvSpPr/>
      </dsp:nvSpPr>
      <dsp:spPr>
        <a:xfrm>
          <a:off x="0" y="3778858"/>
          <a:ext cx="11799516" cy="151128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C77F40-47E7-473D-8F34-6C25D075D669}">
      <dsp:nvSpPr>
        <dsp:cNvPr id="0" name=""/>
        <dsp:cNvSpPr/>
      </dsp:nvSpPr>
      <dsp:spPr>
        <a:xfrm>
          <a:off x="457163" y="4118897"/>
          <a:ext cx="831206" cy="83120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C6FFE7-AD59-407F-A3F6-9C7F9D0C2DC2}">
      <dsp:nvSpPr>
        <dsp:cNvPr id="0" name=""/>
        <dsp:cNvSpPr/>
      </dsp:nvSpPr>
      <dsp:spPr>
        <a:xfrm>
          <a:off x="1745534" y="3778858"/>
          <a:ext cx="5309782" cy="1511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44" tIns="159944" rIns="159944" bIns="159944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>
              <a:latin typeface="Calibri Light" panose="020F0302020204030204"/>
            </a:rPr>
            <a:t>Analýza učiva z hlediska mezipředmětových vztahů</a:t>
          </a:r>
          <a:endParaRPr lang="cs-CZ" sz="2500" kern="1200"/>
        </a:p>
      </dsp:txBody>
      <dsp:txXfrm>
        <a:off x="1745534" y="3778858"/>
        <a:ext cx="5309782" cy="1511284"/>
      </dsp:txXfrm>
    </dsp:sp>
    <dsp:sp modelId="{D637D14F-4734-4D15-B007-85AEC7ACEE0B}">
      <dsp:nvSpPr>
        <dsp:cNvPr id="0" name=""/>
        <dsp:cNvSpPr/>
      </dsp:nvSpPr>
      <dsp:spPr>
        <a:xfrm>
          <a:off x="7055316" y="3778858"/>
          <a:ext cx="4744199" cy="1511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44" tIns="159944" rIns="159944" bIns="159944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>
              <a:latin typeface="Calibri Light" panose="020F0302020204030204"/>
            </a:rPr>
            <a:t>Zajišťuje návaznost učiva</a:t>
          </a:r>
          <a:endParaRPr lang="cs-CZ" sz="1600" kern="1200"/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>
              <a:latin typeface="Calibri Light" panose="020F0302020204030204"/>
            </a:rPr>
            <a:t>Jedná se o časový a obsahový rozbor  časové návaznosti učiva</a:t>
          </a:r>
          <a:endParaRPr lang="cs-CZ" sz="1600" kern="1200"/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cs-CZ" sz="1600" kern="1200">
            <a:latin typeface="Calibri Light" panose="020F0302020204030204"/>
          </a:endParaRPr>
        </a:p>
      </dsp:txBody>
      <dsp:txXfrm>
        <a:off x="7055316" y="3778858"/>
        <a:ext cx="4744199" cy="15112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17B0CD-A236-435E-8C22-3335BF5B8F8A}">
      <dsp:nvSpPr>
        <dsp:cNvPr id="0" name=""/>
        <dsp:cNvSpPr/>
      </dsp:nvSpPr>
      <dsp:spPr>
        <a:xfrm>
          <a:off x="2251433" y="1349722"/>
          <a:ext cx="4862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0213" y="45720"/>
              </a:lnTo>
            </a:path>
            <a:path>
              <a:moveTo>
                <a:pt x="256057" y="45720"/>
              </a:moveTo>
              <a:lnTo>
                <a:pt x="486270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/>
        </a:p>
      </dsp:txBody>
      <dsp:txXfrm>
        <a:off x="2481647" y="1240380"/>
        <a:ext cx="25843" cy="310122"/>
      </dsp:txXfrm>
    </dsp:sp>
    <dsp:sp modelId="{C92DB6E0-EC3F-40AF-8F2C-54D00DA594AE}">
      <dsp:nvSpPr>
        <dsp:cNvPr id="0" name=""/>
        <dsp:cNvSpPr/>
      </dsp:nvSpPr>
      <dsp:spPr>
        <a:xfrm>
          <a:off x="5969" y="721263"/>
          <a:ext cx="2247263" cy="13483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118" tIns="115588" rIns="110118" bIns="115588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>
              <a:latin typeface="Calibri Light" panose="020F0302020204030204"/>
            </a:rPr>
            <a:t>1. Téma učiva</a:t>
          </a:r>
          <a:endParaRPr lang="cs-CZ" sz="2000" b="1" kern="1200"/>
        </a:p>
      </dsp:txBody>
      <dsp:txXfrm>
        <a:off x="5969" y="721263"/>
        <a:ext cx="2247263" cy="1348358"/>
      </dsp:txXfrm>
    </dsp:sp>
    <dsp:sp modelId="{5E916CE2-209C-40D2-823F-05B245FD9F5D}">
      <dsp:nvSpPr>
        <dsp:cNvPr id="0" name=""/>
        <dsp:cNvSpPr/>
      </dsp:nvSpPr>
      <dsp:spPr>
        <a:xfrm>
          <a:off x="5015567" y="1349722"/>
          <a:ext cx="4862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0213" y="45720"/>
              </a:lnTo>
            </a:path>
            <a:path>
              <a:moveTo>
                <a:pt x="256057" y="45720"/>
              </a:moveTo>
              <a:lnTo>
                <a:pt x="486270" y="45720"/>
              </a:lnTo>
            </a:path>
          </a:pathLst>
        </a:custGeom>
        <a:noFill/>
        <a:ln w="635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/>
        </a:p>
      </dsp:txBody>
      <dsp:txXfrm>
        <a:off x="5245781" y="1245145"/>
        <a:ext cx="25843" cy="300592"/>
      </dsp:txXfrm>
    </dsp:sp>
    <dsp:sp modelId="{07B4F2E8-1800-4EE3-AD2C-B430677ABEBD}">
      <dsp:nvSpPr>
        <dsp:cNvPr id="0" name=""/>
        <dsp:cNvSpPr/>
      </dsp:nvSpPr>
      <dsp:spPr>
        <a:xfrm>
          <a:off x="2770104" y="721263"/>
          <a:ext cx="2247263" cy="1348358"/>
        </a:xfrm>
        <a:prstGeom prst="rect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118" tIns="115588" rIns="110118" bIns="115588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>
              <a:latin typeface="Calibri Light" panose="020F0302020204030204"/>
            </a:rPr>
            <a:t>2. Konkretizace cílů ŠVP</a:t>
          </a:r>
          <a:endParaRPr lang="cs-CZ" sz="2000" b="1" kern="1200"/>
        </a:p>
      </dsp:txBody>
      <dsp:txXfrm>
        <a:off x="2770104" y="721263"/>
        <a:ext cx="2247263" cy="1348358"/>
      </dsp:txXfrm>
    </dsp:sp>
    <dsp:sp modelId="{FFBDD9FE-D871-4F09-B332-5B3329A4080A}">
      <dsp:nvSpPr>
        <dsp:cNvPr id="0" name=""/>
        <dsp:cNvSpPr/>
      </dsp:nvSpPr>
      <dsp:spPr>
        <a:xfrm>
          <a:off x="1129601" y="2067821"/>
          <a:ext cx="5528268" cy="486270"/>
        </a:xfrm>
        <a:custGeom>
          <a:avLst/>
          <a:gdLst/>
          <a:ahLst/>
          <a:cxnLst/>
          <a:rect l="0" t="0" r="0" b="0"/>
          <a:pathLst>
            <a:path>
              <a:moveTo>
                <a:pt x="5528268" y="0"/>
              </a:moveTo>
              <a:lnTo>
                <a:pt x="5528268" y="260235"/>
              </a:lnTo>
              <a:lnTo>
                <a:pt x="0" y="260235"/>
              </a:lnTo>
              <a:lnTo>
                <a:pt x="0" y="486270"/>
              </a:lnTo>
            </a:path>
          </a:pathLst>
        </a:custGeom>
        <a:noFill/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/>
        </a:p>
      </dsp:txBody>
      <dsp:txXfrm>
        <a:off x="3754926" y="2160660"/>
        <a:ext cx="277618" cy="300592"/>
      </dsp:txXfrm>
    </dsp:sp>
    <dsp:sp modelId="{FE66A6BD-2C97-4F72-8CD6-73AAE9EBDE95}">
      <dsp:nvSpPr>
        <dsp:cNvPr id="0" name=""/>
        <dsp:cNvSpPr/>
      </dsp:nvSpPr>
      <dsp:spPr>
        <a:xfrm>
          <a:off x="5534238" y="721263"/>
          <a:ext cx="2247263" cy="1348358"/>
        </a:xfrm>
        <a:prstGeom prst="rect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118" tIns="115588" rIns="110118" bIns="115588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>
              <a:latin typeface="Calibri Light" panose="020F0302020204030204"/>
            </a:rPr>
            <a:t>3. Pedagogická a didaktická diagnostika třídy</a:t>
          </a:r>
          <a:endParaRPr lang="cs-CZ" sz="2000" b="1" kern="1200"/>
        </a:p>
      </dsp:txBody>
      <dsp:txXfrm>
        <a:off x="5534238" y="721263"/>
        <a:ext cx="2247263" cy="1348358"/>
      </dsp:txXfrm>
    </dsp:sp>
    <dsp:sp modelId="{558D2D97-8343-4925-ADB9-A93B62FF83C6}">
      <dsp:nvSpPr>
        <dsp:cNvPr id="0" name=""/>
        <dsp:cNvSpPr/>
      </dsp:nvSpPr>
      <dsp:spPr>
        <a:xfrm>
          <a:off x="2251433" y="3214951"/>
          <a:ext cx="4862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0213" y="45719"/>
              </a:lnTo>
            </a:path>
            <a:path>
              <a:moveTo>
                <a:pt x="256057" y="45719"/>
              </a:moveTo>
              <a:lnTo>
                <a:pt x="486270" y="45720"/>
              </a:lnTo>
            </a:path>
          </a:pathLst>
        </a:custGeom>
        <a:noFill/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/>
        </a:p>
      </dsp:txBody>
      <dsp:txXfrm>
        <a:off x="2481647" y="3110374"/>
        <a:ext cx="25843" cy="300592"/>
      </dsp:txXfrm>
    </dsp:sp>
    <dsp:sp modelId="{945969D5-4DE1-44AB-A801-70AA7F331A35}">
      <dsp:nvSpPr>
        <dsp:cNvPr id="0" name=""/>
        <dsp:cNvSpPr/>
      </dsp:nvSpPr>
      <dsp:spPr>
        <a:xfrm>
          <a:off x="5969" y="2586491"/>
          <a:ext cx="2247263" cy="1348358"/>
        </a:xfrm>
        <a:prstGeom prst="rect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118" tIns="115588" rIns="110118" bIns="115588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>
              <a:latin typeface="Calibri Light" panose="020F0302020204030204"/>
            </a:rPr>
            <a:t>4. Konkretizace poznatků, aktivit úloh v hodině</a:t>
          </a:r>
        </a:p>
      </dsp:txBody>
      <dsp:txXfrm>
        <a:off x="5969" y="2586491"/>
        <a:ext cx="2247263" cy="1348358"/>
      </dsp:txXfrm>
    </dsp:sp>
    <dsp:sp modelId="{5140BBC4-B75B-4430-9F33-73982DA7FC5D}">
      <dsp:nvSpPr>
        <dsp:cNvPr id="0" name=""/>
        <dsp:cNvSpPr/>
      </dsp:nvSpPr>
      <dsp:spPr>
        <a:xfrm>
          <a:off x="5015567" y="3214951"/>
          <a:ext cx="4862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0213" y="45719"/>
              </a:lnTo>
            </a:path>
            <a:path>
              <a:moveTo>
                <a:pt x="256057" y="45719"/>
              </a:moveTo>
              <a:lnTo>
                <a:pt x="486270" y="45720"/>
              </a:lnTo>
            </a:path>
          </a:pathLst>
        </a:custGeom>
        <a:noFill/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/>
        </a:p>
      </dsp:txBody>
      <dsp:txXfrm>
        <a:off x="5245781" y="3110374"/>
        <a:ext cx="25843" cy="300592"/>
      </dsp:txXfrm>
    </dsp:sp>
    <dsp:sp modelId="{DA7AFBA7-502A-47DC-9756-836829990B6E}">
      <dsp:nvSpPr>
        <dsp:cNvPr id="0" name=""/>
        <dsp:cNvSpPr/>
      </dsp:nvSpPr>
      <dsp:spPr>
        <a:xfrm>
          <a:off x="2770104" y="2586491"/>
          <a:ext cx="2247263" cy="1348358"/>
        </a:xfrm>
        <a:prstGeom prst="rect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118" tIns="115588" rIns="110118" bIns="115588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>
              <a:latin typeface="Calibri Light" panose="020F0302020204030204"/>
            </a:rPr>
            <a:t>5. Tvorba struktury učiva</a:t>
          </a:r>
        </a:p>
      </dsp:txBody>
      <dsp:txXfrm>
        <a:off x="2770104" y="2586491"/>
        <a:ext cx="2247263" cy="1348358"/>
      </dsp:txXfrm>
    </dsp:sp>
    <dsp:sp modelId="{B5819FBC-6CEB-4FBF-BD86-1C37F2E56DDC}">
      <dsp:nvSpPr>
        <dsp:cNvPr id="0" name=""/>
        <dsp:cNvSpPr/>
      </dsp:nvSpPr>
      <dsp:spPr>
        <a:xfrm>
          <a:off x="1129601" y="3933050"/>
          <a:ext cx="5528268" cy="486270"/>
        </a:xfrm>
        <a:custGeom>
          <a:avLst/>
          <a:gdLst/>
          <a:ahLst/>
          <a:cxnLst/>
          <a:rect l="0" t="0" r="0" b="0"/>
          <a:pathLst>
            <a:path>
              <a:moveTo>
                <a:pt x="5528268" y="0"/>
              </a:moveTo>
              <a:lnTo>
                <a:pt x="5528268" y="260235"/>
              </a:lnTo>
              <a:lnTo>
                <a:pt x="0" y="260235"/>
              </a:lnTo>
              <a:lnTo>
                <a:pt x="0" y="486270"/>
              </a:lnTo>
            </a:path>
          </a:pathLst>
        </a:custGeom>
        <a:noFill/>
        <a:ln w="635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/>
        </a:p>
      </dsp:txBody>
      <dsp:txXfrm>
        <a:off x="3754926" y="4025889"/>
        <a:ext cx="277618" cy="300592"/>
      </dsp:txXfrm>
    </dsp:sp>
    <dsp:sp modelId="{ED0B059E-6060-49F1-BBFD-F2DB62959A6D}">
      <dsp:nvSpPr>
        <dsp:cNvPr id="0" name=""/>
        <dsp:cNvSpPr/>
      </dsp:nvSpPr>
      <dsp:spPr>
        <a:xfrm>
          <a:off x="5534238" y="2586491"/>
          <a:ext cx="2247263" cy="1348358"/>
        </a:xfrm>
        <a:prstGeom prst="rect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118" tIns="115588" rIns="110118" bIns="115588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>
              <a:latin typeface="Calibri Light" panose="020F0302020204030204"/>
            </a:rPr>
            <a:t>6. Procesuální stránka učiva</a:t>
          </a:r>
        </a:p>
      </dsp:txBody>
      <dsp:txXfrm>
        <a:off x="5534238" y="2586491"/>
        <a:ext cx="2247263" cy="1348358"/>
      </dsp:txXfrm>
    </dsp:sp>
    <dsp:sp modelId="{2170FEC5-4316-4365-A043-00E39F37466F}">
      <dsp:nvSpPr>
        <dsp:cNvPr id="0" name=""/>
        <dsp:cNvSpPr/>
      </dsp:nvSpPr>
      <dsp:spPr>
        <a:xfrm>
          <a:off x="2251433" y="5080179"/>
          <a:ext cx="4862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0213" y="45720"/>
              </a:lnTo>
            </a:path>
            <a:path>
              <a:moveTo>
                <a:pt x="256057" y="45720"/>
              </a:moveTo>
              <a:lnTo>
                <a:pt x="486270" y="45720"/>
              </a:lnTo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/>
        </a:p>
      </dsp:txBody>
      <dsp:txXfrm>
        <a:off x="2481647" y="4975603"/>
        <a:ext cx="25843" cy="300592"/>
      </dsp:txXfrm>
    </dsp:sp>
    <dsp:sp modelId="{8AFC3765-234B-4F2F-A833-19449E2409FA}">
      <dsp:nvSpPr>
        <dsp:cNvPr id="0" name=""/>
        <dsp:cNvSpPr/>
      </dsp:nvSpPr>
      <dsp:spPr>
        <a:xfrm>
          <a:off x="5969" y="4451720"/>
          <a:ext cx="2247263" cy="1348358"/>
        </a:xfrm>
        <a:prstGeom prst="rect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118" tIns="115588" rIns="110118" bIns="115588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>
              <a:latin typeface="Calibri Light" panose="020F0302020204030204"/>
            </a:rPr>
            <a:t>7. výběr metod výuky a organizačních forem</a:t>
          </a:r>
          <a:endParaRPr lang="cs-CZ" sz="2000" b="1" kern="1200"/>
        </a:p>
      </dsp:txBody>
      <dsp:txXfrm>
        <a:off x="5969" y="4451720"/>
        <a:ext cx="2247263" cy="1348358"/>
      </dsp:txXfrm>
    </dsp:sp>
    <dsp:sp modelId="{DC3D3283-9538-43DC-A6AD-FB3FD72976FC}">
      <dsp:nvSpPr>
        <dsp:cNvPr id="0" name=""/>
        <dsp:cNvSpPr/>
      </dsp:nvSpPr>
      <dsp:spPr>
        <a:xfrm>
          <a:off x="2770104" y="4451720"/>
          <a:ext cx="2247263" cy="1348358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118" tIns="115588" rIns="110118" bIns="115588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>
              <a:latin typeface="Calibri Light" panose="020F0302020204030204"/>
            </a:rPr>
            <a:t>8. Konkretizace výchovně-vzdělávacích cílů vyučovací hodiny</a:t>
          </a:r>
        </a:p>
      </dsp:txBody>
      <dsp:txXfrm>
        <a:off x="2770104" y="4451720"/>
        <a:ext cx="2247263" cy="13483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07DDC-92D0-4F15-AFE6-CA48D2016905}">
      <dsp:nvSpPr>
        <dsp:cNvPr id="0" name=""/>
        <dsp:cNvSpPr/>
      </dsp:nvSpPr>
      <dsp:spPr>
        <a:xfrm>
          <a:off x="0" y="45498"/>
          <a:ext cx="8946296" cy="7945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>
              <a:latin typeface="Calibri Light" panose="020F0302020204030204"/>
            </a:rPr>
            <a:t>1</a:t>
          </a:r>
          <a:r>
            <a:rPr lang="cs-CZ" sz="2000" b="1" kern="1200">
              <a:latin typeface="Calibri Light" panose="020F0302020204030204"/>
            </a:rPr>
            <a:t>. Přesnost - učitel by měl přicházet včas</a:t>
          </a:r>
          <a:endParaRPr lang="cs-CZ" sz="2000" b="1" kern="1200"/>
        </a:p>
      </dsp:txBody>
      <dsp:txXfrm>
        <a:off x="38784" y="84282"/>
        <a:ext cx="8868728" cy="716935"/>
      </dsp:txXfrm>
    </dsp:sp>
    <dsp:sp modelId="{4363ED38-EBDB-4E68-9013-1C6431C69860}">
      <dsp:nvSpPr>
        <dsp:cNvPr id="0" name=""/>
        <dsp:cNvSpPr/>
      </dsp:nvSpPr>
      <dsp:spPr>
        <a:xfrm>
          <a:off x="0" y="897601"/>
          <a:ext cx="8946296" cy="7945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>
              <a:latin typeface="Calibri Light" panose="020F0302020204030204"/>
            </a:rPr>
            <a:t>2. Zahájení vyučování - pozdravení učitele žáky a opačně, sdělení cílů  vyučovací hodiny</a:t>
          </a:r>
          <a:endParaRPr lang="cs-CZ" sz="2000" b="1" kern="1200"/>
        </a:p>
      </dsp:txBody>
      <dsp:txXfrm>
        <a:off x="38784" y="936385"/>
        <a:ext cx="8868728" cy="716935"/>
      </dsp:txXfrm>
    </dsp:sp>
    <dsp:sp modelId="{5223F957-0EBC-4D95-9898-4E116200E0BF}">
      <dsp:nvSpPr>
        <dsp:cNvPr id="0" name=""/>
        <dsp:cNvSpPr/>
      </dsp:nvSpPr>
      <dsp:spPr>
        <a:xfrm>
          <a:off x="0" y="1749704"/>
          <a:ext cx="8946296" cy="7945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>
              <a:latin typeface="Calibri Light" panose="020F0302020204030204"/>
            </a:rPr>
            <a:t>3. Plynulý průběh vyučovacího procesu – zajistí promyšlená příprava učitele na vyučovací hodinu</a:t>
          </a:r>
          <a:endParaRPr lang="cs-CZ" sz="2000" b="1" kern="1200"/>
        </a:p>
      </dsp:txBody>
      <dsp:txXfrm>
        <a:off x="38784" y="1788488"/>
        <a:ext cx="8868728" cy="716935"/>
      </dsp:txXfrm>
    </dsp:sp>
    <dsp:sp modelId="{4D8770BC-FDC7-44A7-A50A-3D28CF36A290}">
      <dsp:nvSpPr>
        <dsp:cNvPr id="0" name=""/>
        <dsp:cNvSpPr/>
      </dsp:nvSpPr>
      <dsp:spPr>
        <a:xfrm>
          <a:off x="0" y="2601807"/>
          <a:ext cx="8946296" cy="7945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>
              <a:latin typeface="Calibri Light" panose="020F0302020204030204"/>
            </a:rPr>
            <a:t>4. Podpora aktivity žáků - aktivní zapojení žáků, využití aktivizační metod výuky</a:t>
          </a:r>
          <a:endParaRPr lang="cs-CZ" sz="2000" b="1" kern="1200"/>
        </a:p>
      </dsp:txBody>
      <dsp:txXfrm>
        <a:off x="38784" y="2640591"/>
        <a:ext cx="8868728" cy="716935"/>
      </dsp:txXfrm>
    </dsp:sp>
    <dsp:sp modelId="{73A3F32B-30F3-4846-AD30-33D456996ACC}">
      <dsp:nvSpPr>
        <dsp:cNvPr id="0" name=""/>
        <dsp:cNvSpPr/>
      </dsp:nvSpPr>
      <dsp:spPr>
        <a:xfrm>
          <a:off x="0" y="3453910"/>
          <a:ext cx="8946296" cy="7945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>
              <a:latin typeface="Calibri Light" panose="020F0302020204030204"/>
            </a:rPr>
            <a:t>5. Dodržení tempa vyučovací hodiny</a:t>
          </a:r>
        </a:p>
      </dsp:txBody>
      <dsp:txXfrm>
        <a:off x="38784" y="3492694"/>
        <a:ext cx="8868728" cy="716935"/>
      </dsp:txXfrm>
    </dsp:sp>
    <dsp:sp modelId="{11EC8D78-9D21-439F-AE78-547B00823910}">
      <dsp:nvSpPr>
        <dsp:cNvPr id="0" name=""/>
        <dsp:cNvSpPr/>
      </dsp:nvSpPr>
      <dsp:spPr>
        <a:xfrm>
          <a:off x="0" y="4306013"/>
          <a:ext cx="8946296" cy="7945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>
              <a:latin typeface="Calibri Light" panose="020F0302020204030204"/>
            </a:rPr>
            <a:t>6. Získání přehledu o vyučovacím procesu - učitel by měl vědět o aktivitě všech žáků</a:t>
          </a:r>
        </a:p>
      </dsp:txBody>
      <dsp:txXfrm>
        <a:off x="38784" y="4344797"/>
        <a:ext cx="8868728" cy="716935"/>
      </dsp:txXfrm>
    </dsp:sp>
    <dsp:sp modelId="{3BA46CED-64D7-40C7-BA4F-350BFEAF39CF}">
      <dsp:nvSpPr>
        <dsp:cNvPr id="0" name=""/>
        <dsp:cNvSpPr/>
      </dsp:nvSpPr>
      <dsp:spPr>
        <a:xfrm>
          <a:off x="0" y="5158116"/>
          <a:ext cx="8946296" cy="7945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>
              <a:latin typeface="Calibri Light" panose="020F0302020204030204"/>
            </a:rPr>
            <a:t>7. Dodržení stanoveného času</a:t>
          </a:r>
        </a:p>
      </dsp:txBody>
      <dsp:txXfrm>
        <a:off x="38784" y="5196900"/>
        <a:ext cx="8868728" cy="716935"/>
      </dsp:txXfrm>
    </dsp:sp>
    <dsp:sp modelId="{BA7D8698-C913-42A8-8F13-162C2614B445}">
      <dsp:nvSpPr>
        <dsp:cNvPr id="0" name=""/>
        <dsp:cNvSpPr/>
      </dsp:nvSpPr>
      <dsp:spPr>
        <a:xfrm>
          <a:off x="0" y="5952619"/>
          <a:ext cx="8946296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045" tIns="25400" rIns="142240" bIns="2540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cs-CZ" sz="1600" b="1" kern="1200">
            <a:latin typeface="Calibri Light" panose="020F0302020204030204"/>
          </a:endParaRPr>
        </a:p>
      </dsp:txBody>
      <dsp:txXfrm>
        <a:off x="0" y="5952619"/>
        <a:ext cx="8946296" cy="331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 xmlns="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cs-CZ" sz="6100"/>
              <a:t>Rozvoj učitelských dovedností v odborném vzdělávání 1</a:t>
            </a:r>
          </a:p>
          <a:p>
            <a:endParaRPr lang="cs-CZ" sz="6100">
              <a:cs typeface="Calibri Ligh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6D539F-DBAB-4EA1-BB15-7090A651D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3" y="557189"/>
            <a:ext cx="3238435" cy="5567891"/>
          </a:xfrm>
        </p:spPr>
        <p:txBody>
          <a:bodyPr>
            <a:normAutofit/>
          </a:bodyPr>
          <a:lstStyle/>
          <a:p>
            <a:pPr algn="ctr"/>
            <a:r>
              <a:rPr lang="cs-CZ" sz="4800">
                <a:cs typeface="Calibri Light"/>
              </a:rPr>
              <a:t>Realizace vyučovacího procesu – efektivnost (</a:t>
            </a:r>
            <a:r>
              <a:rPr lang="cs-CZ" sz="4800" err="1">
                <a:cs typeface="Calibri Light"/>
              </a:rPr>
              <a:t>Kyriacou</a:t>
            </a:r>
            <a:r>
              <a:rPr lang="cs-CZ" sz="4800">
                <a:cs typeface="Calibri Light"/>
              </a:rPr>
              <a:t>, 1996)</a:t>
            </a:r>
            <a:endParaRPr lang="cs-CZ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D8483BE6-5348-448C-B622-6001D939A4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8117628"/>
              </p:ext>
            </p:extLst>
          </p:nvPr>
        </p:nvGraphicFramePr>
        <p:xfrm>
          <a:off x="3245620" y="620392"/>
          <a:ext cx="8946296" cy="6329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4607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97EB42-AAE8-458A-ACE4-ED74810A2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cs-CZ" sz="5200">
                <a:cs typeface="Calibri Light"/>
              </a:rPr>
              <a:t>Motivace žáků</a:t>
            </a:r>
            <a:endParaRPr lang="cs-CZ" sz="5200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FFC0AD00-BF34-46B7-BCEE-829A6A020A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851898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161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DF9ED-BE54-4091-B08A-24CE9A965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Seznam použité literatury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8EA94-7FED-46AD-BBA1-4B801019B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BAJTOŠ, Ján, 2013. </a:t>
            </a:r>
            <a:r>
              <a:rPr lang="cs-CZ" i="1">
                <a:ea typeface="+mn-lt"/>
                <a:cs typeface="+mn-lt"/>
              </a:rPr>
              <a:t>Didaktika </a:t>
            </a:r>
            <a:r>
              <a:rPr lang="cs-CZ" i="1" err="1">
                <a:ea typeface="+mn-lt"/>
                <a:cs typeface="+mn-lt"/>
              </a:rPr>
              <a:t>vysokej</a:t>
            </a:r>
            <a:r>
              <a:rPr lang="cs-CZ" i="1">
                <a:ea typeface="+mn-lt"/>
                <a:cs typeface="+mn-lt"/>
              </a:rPr>
              <a:t> školy</a:t>
            </a:r>
            <a:r>
              <a:rPr lang="cs-CZ">
                <a:ea typeface="+mn-lt"/>
                <a:cs typeface="+mn-lt"/>
              </a:rPr>
              <a:t>. Bratislava: IURA EDITION. ISBN 978-80-8078-652-6.</a:t>
            </a: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KYRIACOU, Chris, 1996. </a:t>
            </a:r>
            <a:r>
              <a:rPr lang="cs-CZ" i="1">
                <a:ea typeface="+mn-lt"/>
                <a:cs typeface="+mn-lt"/>
              </a:rPr>
              <a:t>Klíčové dovednosti učitele: cesty k lepšímu vyučování</a:t>
            </a:r>
            <a:r>
              <a:rPr lang="cs-CZ">
                <a:ea typeface="+mn-lt"/>
                <a:cs typeface="+mn-lt"/>
              </a:rPr>
              <a:t>. Přeložil Dominik DVOŘÁK, přeložil Milan KOLDINSKÝ. Praha: Portál. Pedagogická praxe. ISBN 80-7178-022-7.</a:t>
            </a:r>
            <a:endParaRPr lang="cs-CZ"/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LERNER, </a:t>
            </a:r>
            <a:r>
              <a:rPr lang="cs-CZ" err="1">
                <a:ea typeface="+mn-lt"/>
                <a:cs typeface="+mn-lt"/>
              </a:rPr>
              <a:t>Isaak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Jakovlevič</a:t>
            </a:r>
            <a:r>
              <a:rPr lang="cs-CZ">
                <a:ea typeface="+mn-lt"/>
                <a:cs typeface="+mn-lt"/>
              </a:rPr>
              <a:t>, 1986. </a:t>
            </a:r>
            <a:r>
              <a:rPr lang="cs-CZ" i="1">
                <a:ea typeface="+mn-lt"/>
                <a:cs typeface="+mn-lt"/>
              </a:rPr>
              <a:t>Didaktické základy metod výuky</a:t>
            </a:r>
            <a:r>
              <a:rPr lang="cs-CZ">
                <a:ea typeface="+mn-lt"/>
                <a:cs typeface="+mn-lt"/>
              </a:rPr>
              <a:t>. Praha: Státní pedagogické nakladatelství. Pedagogická teorie a praxe.</a:t>
            </a:r>
            <a:endParaRPr lang="cs-CZ"/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PECINA, Pavel, 2017. </a:t>
            </a:r>
            <a:r>
              <a:rPr lang="cs-CZ" i="1">
                <a:ea typeface="+mn-lt"/>
                <a:cs typeface="+mn-lt"/>
              </a:rPr>
              <a:t>Fenomén odborného technického vzdělávání na středních školách</a:t>
            </a:r>
            <a:r>
              <a:rPr lang="cs-CZ">
                <a:ea typeface="+mn-lt"/>
                <a:cs typeface="+mn-lt"/>
              </a:rPr>
              <a:t>. Brno: Masarykova univerzita. Odborné a technické vzdělávání. ISBN 978-80-210-8677-7.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99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FD901-AEFB-48B1-805C-F7D6E9360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73" y="320675"/>
            <a:ext cx="11407487" cy="1325563"/>
          </a:xfrm>
        </p:spPr>
        <p:txBody>
          <a:bodyPr>
            <a:normAutofit/>
          </a:bodyPr>
          <a:lstStyle/>
          <a:p>
            <a:r>
              <a:rPr lang="cs-CZ" sz="5400">
                <a:cs typeface="Calibri Light"/>
              </a:rPr>
              <a:t>Podmínky zápočtu</a:t>
            </a:r>
            <a:endParaRPr lang="cs-CZ" sz="5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32B78-23DD-4E77-8B9C-7779E3BF20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8E2B189-AD4A-49AE-A3EF-5DE4AE3737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271163"/>
              </p:ext>
            </p:extLst>
          </p:nvPr>
        </p:nvGraphicFramePr>
        <p:xfrm>
          <a:off x="396574" y="1147132"/>
          <a:ext cx="11407487" cy="5290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0522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0583B-B649-4734-B275-3BF33E3F2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b="1" err="1"/>
              <a:t>Obsah</a:t>
            </a:r>
            <a:r>
              <a:rPr lang="en-US" b="1"/>
              <a:t> </a:t>
            </a:r>
            <a:r>
              <a:rPr lang="en-US" b="1" err="1"/>
              <a:t>vzdělávání</a:t>
            </a:r>
            <a:r>
              <a:rPr lang="en-US" b="1"/>
              <a:t> a </a:t>
            </a:r>
            <a:r>
              <a:rPr lang="en-US" b="1" err="1"/>
              <a:t>učiva</a:t>
            </a:r>
            <a:endParaRPr lang="en-US" b="1" err="1">
              <a:cs typeface="Calibri Light"/>
            </a:endParaRPr>
          </a:p>
        </p:txBody>
      </p:sp>
      <p:sp>
        <p:nvSpPr>
          <p:cNvPr id="68" name="Rectangle 70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Obrázek 66" descr="Usmívající se školáci společně koukající na tablet">
            <a:extLst>
              <a:ext uri="{FF2B5EF4-FFF2-40B4-BE49-F238E27FC236}">
                <a16:creationId xmlns:a16="http://schemas.microsoft.com/office/drawing/2014/main" id="{EAB4C01A-330C-4E8C-89F7-DCD50D046C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96" r="23298" b="1395"/>
          <a:stretch/>
        </p:blipFill>
        <p:spPr>
          <a:xfrm>
            <a:off x="6904709" y="1656998"/>
            <a:ext cx="4475531" cy="3540756"/>
          </a:xfrm>
          <a:prstGeom prst="rect">
            <a:avLst/>
          </a:prstGeom>
          <a:effectLst/>
        </p:spPr>
      </p:pic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5E644405-EDE4-48C8-AE82-11D5D688B9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755465"/>
              </p:ext>
            </p:extLst>
          </p:nvPr>
        </p:nvGraphicFramePr>
        <p:xfrm>
          <a:off x="648930" y="2438400"/>
          <a:ext cx="4944151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7961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B850BF-B843-49B3-84E7-78DD30DA8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5489455" cy="14540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Čtyři roviny vzdělávání</a:t>
            </a:r>
          </a:p>
        </p:txBody>
      </p:sp>
      <p:sp>
        <p:nvSpPr>
          <p:cNvPr id="71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2" name="Obrázek 62" descr="Kruh mladých přátel">
            <a:extLst>
              <a:ext uri="{FF2B5EF4-FFF2-40B4-BE49-F238E27FC236}">
                <a16:creationId xmlns:a16="http://schemas.microsoft.com/office/drawing/2014/main" id="{CEA2B654-EC41-4209-8FC2-FD34ED41B7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4660" r="31564" b="-2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C1BDC4A9-655A-4814-BC76-971D3C38C8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40555"/>
              </p:ext>
            </p:extLst>
          </p:nvPr>
        </p:nvGraphicFramePr>
        <p:xfrm>
          <a:off x="6090574" y="2421682"/>
          <a:ext cx="5489057" cy="3639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42726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Obrázek 76" descr="Studentky chemie při pokusu">
            <a:extLst>
              <a:ext uri="{FF2B5EF4-FFF2-40B4-BE49-F238E27FC236}">
                <a16:creationId xmlns:a16="http://schemas.microsoft.com/office/drawing/2014/main" id="{B2A1E7C4-5804-456F-B2CF-27E5CD2A29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2" r="-2" b="28524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CE1AD3-A7A4-447E-BB56-FA102504DB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31026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72D073-E880-451E-8F6A-0333BCDF8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686" y="149729"/>
            <a:ext cx="4832802" cy="1139200"/>
          </a:xfrm>
        </p:spPr>
        <p:txBody>
          <a:bodyPr>
            <a:normAutofit/>
          </a:bodyPr>
          <a:lstStyle/>
          <a:p>
            <a:pPr algn="ctr"/>
            <a:r>
              <a:rPr lang="cs-CZ" sz="3400">
                <a:cs typeface="Calibri Light"/>
              </a:rPr>
              <a:t>Prvky a složky učiva (</a:t>
            </a:r>
            <a:r>
              <a:rPr lang="cs-CZ" sz="3400" err="1">
                <a:cs typeface="Calibri Light"/>
              </a:rPr>
              <a:t>Lerner</a:t>
            </a:r>
            <a:r>
              <a:rPr lang="cs-CZ" sz="3400">
                <a:cs typeface="Calibri Light"/>
              </a:rPr>
              <a:t>, 1986)</a:t>
            </a:r>
            <a:endParaRPr lang="cs-CZ">
              <a:cs typeface="Calibri Light" panose="020F0302020204030204"/>
            </a:endParaRPr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EC125FFC-01F6-4839-A43D-6F35B3D5E9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3663427"/>
              </p:ext>
            </p:extLst>
          </p:nvPr>
        </p:nvGraphicFramePr>
        <p:xfrm>
          <a:off x="312359" y="999051"/>
          <a:ext cx="5469540" cy="5532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3408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0" name="Rectangle 189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95" name="Obrázek 2095" descr="Učitelka se studenty při vědeckém experimentu">
            <a:extLst>
              <a:ext uri="{FF2B5EF4-FFF2-40B4-BE49-F238E27FC236}">
                <a16:creationId xmlns:a16="http://schemas.microsoft.com/office/drawing/2014/main" id="{F88E6549-F6AB-4B9E-861C-18FB5D9C31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47" r="9946" b="-1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92" name="Freeform: Shape 191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4" name="Freeform: Shape 193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3" name="Rectangle 322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1F9C02B3-C175-4955-A059-2A565B0EFA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1271188"/>
              </p:ext>
            </p:extLst>
          </p:nvPr>
        </p:nvGraphicFramePr>
        <p:xfrm>
          <a:off x="176576" y="174320"/>
          <a:ext cx="5921720" cy="6721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815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6" name="Rectangle 155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3" name="Obrázek 663" descr="Učitelka ukazující na tabuli">
            <a:extLst>
              <a:ext uri="{FF2B5EF4-FFF2-40B4-BE49-F238E27FC236}">
                <a16:creationId xmlns:a16="http://schemas.microsoft.com/office/drawing/2014/main" id="{B78BA11F-4430-49FC-9A83-59128B8833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298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58" name="Rectangle 157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4F9AC-9C0E-4C1E-B7BE-C4078BBB0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615596" cy="592356"/>
          </a:xfrm>
        </p:spPr>
        <p:txBody>
          <a:bodyPr anchor="b">
            <a:normAutofit/>
          </a:bodyPr>
          <a:lstStyle/>
          <a:p>
            <a:r>
              <a:rPr lang="cs-CZ" sz="2800">
                <a:cs typeface="Calibri Light"/>
              </a:rPr>
              <a:t>Didaktická analýza učiva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806F26DB-946C-42D1-9EDD-F49D70F836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2829986"/>
              </p:ext>
            </p:extLst>
          </p:nvPr>
        </p:nvGraphicFramePr>
        <p:xfrm>
          <a:off x="371094" y="1841232"/>
          <a:ext cx="4367919" cy="4605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0598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1" name="Rectangle 165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29" name="Obrázek 2529" descr="Učitel vysvětlující praktické pomůcky třídě">
            <a:extLst>
              <a:ext uri="{FF2B5EF4-FFF2-40B4-BE49-F238E27FC236}">
                <a16:creationId xmlns:a16="http://schemas.microsoft.com/office/drawing/2014/main" id="{8D4FBD6E-0ED3-4410-9DEB-DFEE323790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6645" b="908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464F1D-C729-4DDD-9D79-0BB68539F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  <a:cs typeface="Calibri Light"/>
              </a:rPr>
              <a:t>Existují tři typy analýzy</a:t>
            </a:r>
            <a:endParaRPr lang="cs-CZ">
              <a:solidFill>
                <a:srgbClr val="FFFFFF"/>
              </a:solidFill>
            </a:endParaRPr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7C035E82-4D51-4DF5-B65C-CC31CB6D15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5537052"/>
              </p:ext>
            </p:extLst>
          </p:nvPr>
        </p:nvGraphicFramePr>
        <p:xfrm>
          <a:off x="149269" y="1460283"/>
          <a:ext cx="11799516" cy="5290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1520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2" name="Freeform: Shape 41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4" name="Freeform: Shape 43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D19D65-46D9-4975-AB1D-6978CF9CA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6" y="1122363"/>
            <a:ext cx="3616263" cy="414358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Didaktická analýza učiva - postup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81CC8288-865E-44D3-B1F5-2E1D533E69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6466743"/>
              </p:ext>
            </p:extLst>
          </p:nvPr>
        </p:nvGraphicFramePr>
        <p:xfrm>
          <a:off x="3944280" y="457200"/>
          <a:ext cx="7787472" cy="6521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661333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397</Words>
  <Application>Microsoft Office PowerPoint</Application>
  <PresentationFormat>Širokoúhlá obrazovka</PresentationFormat>
  <Paragraphs>66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systému Office</vt:lpstr>
      <vt:lpstr>Rozvoj učitelských dovedností v odborném vzdělávání 1 </vt:lpstr>
      <vt:lpstr>Podmínky zápočtu</vt:lpstr>
      <vt:lpstr>Obsah vzdělávání a učiva</vt:lpstr>
      <vt:lpstr>Čtyři roviny vzdělávání</vt:lpstr>
      <vt:lpstr>Prvky a složky učiva (Lerner, 1986)</vt:lpstr>
      <vt:lpstr>Prezentace aplikace PowerPoint</vt:lpstr>
      <vt:lpstr>Didaktická analýza učiva</vt:lpstr>
      <vt:lpstr>Existují tři typy analýzy</vt:lpstr>
      <vt:lpstr>Didaktická analýza učiva - postup</vt:lpstr>
      <vt:lpstr>Realizace vyučovacího procesu – efektivnost (Kyriacou, 1996)</vt:lpstr>
      <vt:lpstr>Motivace žáků</vt:lpstr>
      <vt:lpstr>Seznam použité literatury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Zelníčkovi</dc:creator>
  <cp:lastModifiedBy>Zelníčkovi</cp:lastModifiedBy>
  <cp:revision>6</cp:revision>
  <dcterms:created xsi:type="dcterms:W3CDTF">2020-11-12T20:05:25Z</dcterms:created>
  <dcterms:modified xsi:type="dcterms:W3CDTF">2020-11-19T21:07:43Z</dcterms:modified>
</cp:coreProperties>
</file>