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33AE-8130-40EA-8BC0-B7EB9C57DAF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A7C8-A37D-4165-AD5F-37DFC1367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2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33AE-8130-40EA-8BC0-B7EB9C57DAF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A7C8-A37D-4165-AD5F-37DFC1367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5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33AE-8130-40EA-8BC0-B7EB9C57DAF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A7C8-A37D-4165-AD5F-37DFC1367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86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33AE-8130-40EA-8BC0-B7EB9C57DAF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A7C8-A37D-4165-AD5F-37DFC1367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35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33AE-8130-40EA-8BC0-B7EB9C57DAF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A7C8-A37D-4165-AD5F-37DFC1367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73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33AE-8130-40EA-8BC0-B7EB9C57DAF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A7C8-A37D-4165-AD5F-37DFC1367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38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33AE-8130-40EA-8BC0-B7EB9C57DAF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A7C8-A37D-4165-AD5F-37DFC1367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21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33AE-8130-40EA-8BC0-B7EB9C57DAF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A7C8-A37D-4165-AD5F-37DFC1367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9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33AE-8130-40EA-8BC0-B7EB9C57DAF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A7C8-A37D-4165-AD5F-37DFC1367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30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33AE-8130-40EA-8BC0-B7EB9C57DAF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A7C8-A37D-4165-AD5F-37DFC1367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3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33AE-8130-40EA-8BC0-B7EB9C57DAF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A7C8-A37D-4165-AD5F-37DFC1367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80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433AE-8130-40EA-8BC0-B7EB9C57DAF6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A7C8-A37D-4165-AD5F-37DFC1367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90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4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28346" cy="6453336"/>
          </a:xfrm>
        </p:spPr>
      </p:pic>
    </p:spTree>
    <p:extLst>
      <p:ext uri="{BB962C8B-B14F-4D97-AF65-F5344CB8AC3E}">
        <p14:creationId xmlns:p14="http://schemas.microsoft.com/office/powerpoint/2010/main" val="35555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" y="277757"/>
            <a:ext cx="9134725" cy="6457845"/>
          </a:xfrm>
        </p:spPr>
      </p:pic>
    </p:spTree>
    <p:extLst>
      <p:ext uri="{BB962C8B-B14F-4D97-AF65-F5344CB8AC3E}">
        <p14:creationId xmlns:p14="http://schemas.microsoft.com/office/powerpoint/2010/main" val="195762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" y="116632"/>
            <a:ext cx="9096193" cy="6430605"/>
          </a:xfrm>
        </p:spPr>
      </p:pic>
    </p:spTree>
    <p:extLst>
      <p:ext uri="{BB962C8B-B14F-4D97-AF65-F5344CB8AC3E}">
        <p14:creationId xmlns:p14="http://schemas.microsoft.com/office/powerpoint/2010/main" val="11330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9370795" cy="6624736"/>
          </a:xfrm>
        </p:spPr>
      </p:pic>
    </p:spTree>
    <p:extLst>
      <p:ext uri="{BB962C8B-B14F-4D97-AF65-F5344CB8AC3E}">
        <p14:creationId xmlns:p14="http://schemas.microsoft.com/office/powerpoint/2010/main" val="289496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763" y="0"/>
            <a:ext cx="9637630" cy="6813376"/>
          </a:xfrm>
        </p:spPr>
      </p:pic>
    </p:spTree>
    <p:extLst>
      <p:ext uri="{BB962C8B-B14F-4D97-AF65-F5344CB8AC3E}">
        <p14:creationId xmlns:p14="http://schemas.microsoft.com/office/powerpoint/2010/main" val="322245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20" y="116632"/>
            <a:ext cx="9276720" cy="6558229"/>
          </a:xfrm>
        </p:spPr>
      </p:pic>
    </p:spTree>
    <p:extLst>
      <p:ext uri="{BB962C8B-B14F-4D97-AF65-F5344CB8AC3E}">
        <p14:creationId xmlns:p14="http://schemas.microsoft.com/office/powerpoint/2010/main" val="1810654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Předvádění na obrazovce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Ester</dc:creator>
  <cp:lastModifiedBy>Ester</cp:lastModifiedBy>
  <cp:revision>1</cp:revision>
  <dcterms:created xsi:type="dcterms:W3CDTF">2020-12-10T16:36:54Z</dcterms:created>
  <dcterms:modified xsi:type="dcterms:W3CDTF">2020-12-10T16:40:34Z</dcterms:modified>
</cp:coreProperties>
</file>