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64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33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04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60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9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48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3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46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44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5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8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3E9A-FFD0-4B40-8C3F-D8AC3A2C84AB}" type="datetimeFigureOut">
              <a:rPr lang="cs-CZ" smtClean="0"/>
              <a:t>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88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Předvádění na obrazovce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Ester</dc:creator>
  <cp:lastModifiedBy>Ester</cp:lastModifiedBy>
  <cp:revision>1</cp:revision>
  <dcterms:created xsi:type="dcterms:W3CDTF">2020-11-07T16:33:41Z</dcterms:created>
  <dcterms:modified xsi:type="dcterms:W3CDTF">2020-11-07T16:34:50Z</dcterms:modified>
</cp:coreProperties>
</file>