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6991-ACB6-4A3C-B30B-94752B4354EE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B791-BF07-4BBD-BF47-23C2AD9638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9744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6991-ACB6-4A3C-B30B-94752B4354EE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B791-BF07-4BBD-BF47-23C2AD9638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839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6991-ACB6-4A3C-B30B-94752B4354EE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B791-BF07-4BBD-BF47-23C2AD9638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4378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6991-ACB6-4A3C-B30B-94752B4354EE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B791-BF07-4BBD-BF47-23C2AD9638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0638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6991-ACB6-4A3C-B30B-94752B4354EE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B791-BF07-4BBD-BF47-23C2AD9638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9470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6991-ACB6-4A3C-B30B-94752B4354EE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B791-BF07-4BBD-BF47-23C2AD9638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395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6991-ACB6-4A3C-B30B-94752B4354EE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B791-BF07-4BBD-BF47-23C2AD9638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1727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6991-ACB6-4A3C-B30B-94752B4354EE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B791-BF07-4BBD-BF47-23C2AD9638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75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6991-ACB6-4A3C-B30B-94752B4354EE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B791-BF07-4BBD-BF47-23C2AD9638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8574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6991-ACB6-4A3C-B30B-94752B4354EE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B791-BF07-4BBD-BF47-23C2AD9638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0745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6991-ACB6-4A3C-B30B-94752B4354EE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B791-BF07-4BBD-BF47-23C2AD9638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8098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B6991-ACB6-4A3C-B30B-94752B4354EE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0B791-BF07-4BBD-BF47-23C2AD9638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35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39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464402"/>
          </a:xfrm>
        </p:spPr>
      </p:pic>
    </p:spTree>
    <p:extLst>
      <p:ext uri="{BB962C8B-B14F-4D97-AF65-F5344CB8AC3E}">
        <p14:creationId xmlns:p14="http://schemas.microsoft.com/office/powerpoint/2010/main" val="1643644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958"/>
            <a:ext cx="9144000" cy="6464402"/>
          </a:xfrm>
        </p:spPr>
      </p:pic>
    </p:spTree>
    <p:extLst>
      <p:ext uri="{BB962C8B-B14F-4D97-AF65-F5344CB8AC3E}">
        <p14:creationId xmlns:p14="http://schemas.microsoft.com/office/powerpoint/2010/main" val="1021636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84" y="188640"/>
            <a:ext cx="9167081" cy="6480720"/>
          </a:xfrm>
        </p:spPr>
      </p:pic>
    </p:spTree>
    <p:extLst>
      <p:ext uri="{BB962C8B-B14F-4D97-AF65-F5344CB8AC3E}">
        <p14:creationId xmlns:p14="http://schemas.microsoft.com/office/powerpoint/2010/main" val="1516044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574"/>
            <a:ext cx="9144000" cy="6464402"/>
          </a:xfrm>
        </p:spPr>
      </p:pic>
    </p:spTree>
    <p:extLst>
      <p:ext uri="{BB962C8B-B14F-4D97-AF65-F5344CB8AC3E}">
        <p14:creationId xmlns:p14="http://schemas.microsoft.com/office/powerpoint/2010/main" val="2894005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60648"/>
            <a:ext cx="9108504" cy="6439308"/>
          </a:xfrm>
        </p:spPr>
      </p:pic>
    </p:spTree>
    <p:extLst>
      <p:ext uri="{BB962C8B-B14F-4D97-AF65-F5344CB8AC3E}">
        <p14:creationId xmlns:p14="http://schemas.microsoft.com/office/powerpoint/2010/main" val="3411803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08504" cy="6439308"/>
          </a:xfrm>
        </p:spPr>
      </p:pic>
    </p:spTree>
    <p:extLst>
      <p:ext uri="{BB962C8B-B14F-4D97-AF65-F5344CB8AC3E}">
        <p14:creationId xmlns:p14="http://schemas.microsoft.com/office/powerpoint/2010/main" val="2518431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6965"/>
            <a:ext cx="9144001" cy="6464403"/>
          </a:xfrm>
        </p:spPr>
      </p:pic>
    </p:spTree>
    <p:extLst>
      <p:ext uri="{BB962C8B-B14F-4D97-AF65-F5344CB8AC3E}">
        <p14:creationId xmlns:p14="http://schemas.microsoft.com/office/powerpoint/2010/main" val="2308207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464402"/>
          </a:xfrm>
        </p:spPr>
      </p:pic>
    </p:spTree>
    <p:extLst>
      <p:ext uri="{BB962C8B-B14F-4D97-AF65-F5344CB8AC3E}">
        <p14:creationId xmlns:p14="http://schemas.microsoft.com/office/powerpoint/2010/main" val="543502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67082" cy="6480720"/>
          </a:xfrm>
        </p:spPr>
      </p:pic>
    </p:spTree>
    <p:extLst>
      <p:ext uri="{BB962C8B-B14F-4D97-AF65-F5344CB8AC3E}">
        <p14:creationId xmlns:p14="http://schemas.microsoft.com/office/powerpoint/2010/main" val="2373183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464402"/>
          </a:xfrm>
        </p:spPr>
      </p:pic>
    </p:spTree>
    <p:extLst>
      <p:ext uri="{BB962C8B-B14F-4D97-AF65-F5344CB8AC3E}">
        <p14:creationId xmlns:p14="http://schemas.microsoft.com/office/powerpoint/2010/main" val="48797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230843"/>
            <a:ext cx="9108505" cy="6439308"/>
          </a:xfrm>
        </p:spPr>
      </p:pic>
    </p:spTree>
    <p:extLst>
      <p:ext uri="{BB962C8B-B14F-4D97-AF65-F5344CB8AC3E}">
        <p14:creationId xmlns:p14="http://schemas.microsoft.com/office/powerpoint/2010/main" val="42736454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Předvádění na obrazovce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Ester</dc:creator>
  <cp:lastModifiedBy>Ester</cp:lastModifiedBy>
  <cp:revision>3</cp:revision>
  <dcterms:created xsi:type="dcterms:W3CDTF">2020-11-26T18:25:00Z</dcterms:created>
  <dcterms:modified xsi:type="dcterms:W3CDTF">2020-12-10T13:51:36Z</dcterms:modified>
</cp:coreProperties>
</file>