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lářová" initials="K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-47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02A4118-F19C-4125-B057-AC8CED8961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1EEFB63F-084E-40D4-BC4A-F5325BB1A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57DC446C-DE21-454A-BE53-194BCDC2C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D62D7F6-EA0F-4D46-9540-A130A3938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E3FFF34E-026E-4E6A-A828-DAE2FEEA6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50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F7C10D9-C384-4452-A026-273F0AEDC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915BAF03-87C0-4BCA-915C-ADB49F079F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4E94AC8F-14C5-4CF7-816E-ABA44C42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C2B2D7BA-2A56-48C2-8698-F819A545D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6E3BF530-BDE6-45B8-A4A7-6EA69EEA0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48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019F76B5-3034-4CDA-94FC-DD27244E3F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77ED79CC-FA13-47BE-A91D-5519CE60A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03A189D-6083-42CE-A370-D5DE94C31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CC0884E2-4303-477E-80EF-A95241DFE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2AD5DD4B-8A28-43E6-82C3-830DDC1CA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35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260A6EE-731A-4CEE-8C9D-E82CB2804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6132A59F-8A5C-43AB-8023-652C0FF5D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59E9F78E-5CE9-48FD-8765-129A971E2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A9D28BE-345C-4C43-8FF3-E90B3205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0148E9B-27C7-4A82-8EBF-CCC2C1505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55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A78F2AB-BEEF-4EF0-9010-690287A9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CD8A3F1C-7791-42E3-996A-65DCEC367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A047E98E-50E8-4E21-AE1E-DA10567B2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FA62462-0458-4A85-A51D-8D268302D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67BA8378-AB51-46E7-804B-C7767E652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296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C65D539-22CF-4398-A2D7-3683F23B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34496EF-E67B-4DE5-A15B-65D4D82C9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F675097D-D3BC-4FCE-8CAD-22C44787F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531D98ED-B45C-4003-A86C-93664DE00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E335082B-EDFC-49E0-8BE2-D25AF8BE0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5082FFC6-1664-46C0-AE73-FDBCD48B9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7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8DFC1E2-19E1-4647-93D8-EFBF6CA1E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49B82C42-0C7F-4DF8-9B11-A45AEB312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0B59205E-8CDC-4A45-B8ED-B3D4A6651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1CA0D3FB-45EA-468A-A5CE-AB6ACCCFA8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91D61E5F-E915-4FDD-BC13-8B6FF51191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63D65865-E169-4537-93CF-C27D3BAC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9.10.2020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78AE3C50-2BA6-42AB-B440-6CEE6866A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33916A43-D2CE-4DAF-9615-F8531A002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890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C160F07-4CD0-49C6-B0D0-FAF526C51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10CA0AA8-EE95-40FA-A589-F46EEF963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9.10.2020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92CA7140-1707-4034-BCC2-004605BF5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3E5B28FD-72AC-45AE-A191-5D73F2E0B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48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C437ABD1-51E5-4B2D-BF4D-CACAF7A51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9.10.2020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066C3405-6A9A-4131-8BE0-3902FA1F5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646A1A19-6E2C-4E0D-B294-1C09AC83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61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406352A-3BC1-4A6D-A300-9E9C50698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963C440-1D8F-4923-A885-E408B726D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13BC1DE3-73C2-4C4E-9E22-DBB170F37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3672FA75-89D0-47FF-9DA1-7F8B50F43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0B73B1BD-2B98-4322-9290-610A711B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3491D2C4-B0F9-4001-8D31-615962C21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85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D05BE0B-72F2-49D0-9D5B-E55C5A97C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1A810368-64A1-464E-933F-1D18043AA3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7FEE9F15-486D-40CD-AE9A-5E17B41ED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1C7FD5F0-4EF1-4A9D-A3BB-F9480D8CF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E2CB770A-61C0-4A37-A58D-B527B9ACC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C4AD3C5D-AEAD-4D98-9788-215CA4E12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90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3BEB8980-0827-4477-A655-524038F99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9B136592-2AA0-46CB-B47C-9BB7F1203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38DE8F09-E1FA-4903-856C-74BE56F85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D42D1-63AD-4BA3-8F63-C464941EAB62}" type="datetimeFigureOut">
              <a:rPr lang="cs-CZ" smtClean="0"/>
              <a:t>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5DC836EF-3B33-4B24-9B8D-8863CFBBF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3AE615CC-7C08-4C14-8EEE-0D47925D4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331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="" xmlns:a16="http://schemas.microsoft.com/office/drawing/2014/main" id="{59BDAC7A-6EF2-4A1D-A2D4-C5879A7DF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Přívlastek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="" xmlns:a16="http://schemas.microsoft.com/office/drawing/2014/main" id="{6FC41BB4-3B5E-43DB-BA76-EA4C2BFEA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Přívlastek je větný </a:t>
            </a:r>
            <a:r>
              <a:rPr lang="cs-CZ" dirty="0" smtClean="0"/>
              <a:t>člen </a:t>
            </a:r>
            <a:r>
              <a:rPr lang="cs-CZ" dirty="0">
                <a:solidFill>
                  <a:srgbClr val="FF0000"/>
                </a:solidFill>
              </a:rPr>
              <a:t>rozvíjející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Vyjadřuje </a:t>
            </a:r>
            <a:r>
              <a:rPr lang="cs-CZ" dirty="0"/>
              <a:t>v širokém slova </a:t>
            </a:r>
            <a:r>
              <a:rPr lang="cs-CZ" dirty="0" smtClean="0"/>
              <a:t>smyslu </a:t>
            </a:r>
            <a:r>
              <a:rPr lang="cs-CZ" dirty="0">
                <a:solidFill>
                  <a:srgbClr val="FF0000"/>
                </a:solidFill>
              </a:rPr>
              <a:t>vlastnost toho, co pojmenovává řídící jméno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Může být vyjádřen </a:t>
            </a:r>
            <a:r>
              <a:rPr lang="cs-CZ" dirty="0">
                <a:solidFill>
                  <a:srgbClr val="FF0000"/>
                </a:solidFill>
              </a:rPr>
              <a:t>všemi </a:t>
            </a:r>
            <a:r>
              <a:rPr lang="cs-CZ" dirty="0" smtClean="0">
                <a:solidFill>
                  <a:srgbClr val="FF0000"/>
                </a:solidFill>
              </a:rPr>
              <a:t>ohebnými </a:t>
            </a:r>
            <a:r>
              <a:rPr lang="cs-CZ" dirty="0" smtClean="0"/>
              <a:t>slovními druhy, </a:t>
            </a:r>
            <a:r>
              <a:rPr lang="cs-CZ" dirty="0" smtClean="0">
                <a:solidFill>
                  <a:srgbClr val="FF0000"/>
                </a:solidFill>
              </a:rPr>
              <a:t>slovesným infinitivem i příslovcem </a:t>
            </a:r>
            <a:r>
              <a:rPr lang="cs-CZ" dirty="0" smtClean="0"/>
              <a:t>(to platí jen pro přívlastek neshodný).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="" xmlns:a16="http://schemas.microsoft.com/office/drawing/2014/main" id="{0A747578-8E1B-4FE5-B9DE-9A313A50C444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010400" y="182562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DAF379A-5CD4-475B-96B9-B6D156EC2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Přívlastek (pokračování)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0C9442B-2CEF-45FB-9E45-299D3D70D5F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Podle </a:t>
            </a:r>
            <a:r>
              <a:rPr lang="cs-CZ" b="1" dirty="0"/>
              <a:t>gramatického</a:t>
            </a:r>
            <a:r>
              <a:rPr lang="cs-CZ" dirty="0"/>
              <a:t> vztahu k řídícímu jménu rozlišujeme: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Podle počtu členů v přívlastku rozlišujeme: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To však platí pouze pro přívlastek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FE19F11D-DBCB-4361-B0D6-1FAF31054F3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přívlastek shodný a přívlastek neshodný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přívlastek jednoduchý, několikanásobný nebo postupně rozvíjející.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shodný, přívlastek neshodný není </a:t>
            </a:r>
            <a:r>
              <a:rPr lang="cs-CZ" smtClean="0">
                <a:solidFill>
                  <a:srgbClr val="FF0000"/>
                </a:solidFill>
              </a:rPr>
              <a:t>postupně rozvíjející.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89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6D695B6-B0CF-4FE6-9B45-1662C8383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Přívlastek (pokračování)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C58FEB3-C6F0-4F01-AA3C-CBB18F5C7D1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Podle těsnosti významového vztahu k řídícímu jménu rozlišujeme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AFF858E7-8A90-4888-9B41-33EB79B8616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přívlastek volný a přívlastek těsný</a:t>
            </a:r>
          </a:p>
        </p:txBody>
      </p:sp>
    </p:spTree>
    <p:extLst>
      <p:ext uri="{BB962C8B-B14F-4D97-AF65-F5344CB8AC3E}">
        <p14:creationId xmlns:p14="http://schemas.microsoft.com/office/powerpoint/2010/main" val="325280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101</Words>
  <Application>Microsoft Office PowerPoint</Application>
  <PresentationFormat>Vlastní</PresentationFormat>
  <Paragraphs>21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Office</vt:lpstr>
      <vt:lpstr>Přívlastek</vt:lpstr>
      <vt:lpstr>Přívlastek (pokračování)</vt:lpstr>
      <vt:lpstr>Přívlastek (pokračování)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Přívlastek</dc:title>
  <dc:creator>Kolářová</dc:creator>
  <cp:lastModifiedBy>Kolarova</cp:lastModifiedBy>
  <cp:revision>7</cp:revision>
  <dcterms:created xsi:type="dcterms:W3CDTF">2020-03-03T11:47:27Z</dcterms:created>
  <dcterms:modified xsi:type="dcterms:W3CDTF">2020-10-09T13:28:36Z</dcterms:modified>
</cp:coreProperties>
</file>