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F58A9-0872-4EA7-9342-E8EE24BC94C5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0E46DE3-F9B0-4A6D-BD93-C32F8A1ACA9F}">
      <dgm:prSet/>
      <dgm:spPr/>
      <dgm:t>
        <a:bodyPr/>
        <a:lstStyle/>
        <a:p>
          <a:r>
            <a:rPr lang="ru-RU"/>
            <a:t>Лексика</a:t>
          </a:r>
          <a:endParaRPr lang="en-US"/>
        </a:p>
      </dgm:t>
    </dgm:pt>
    <dgm:pt modelId="{67CEDE21-05C8-435A-A2BD-8696BA6E4677}" type="parTrans" cxnId="{B1663900-8592-4FCA-AFD2-FBC64FDE700C}">
      <dgm:prSet/>
      <dgm:spPr/>
      <dgm:t>
        <a:bodyPr/>
        <a:lstStyle/>
        <a:p>
          <a:endParaRPr lang="en-US"/>
        </a:p>
      </dgm:t>
    </dgm:pt>
    <dgm:pt modelId="{6E8E2159-5ACD-4D37-8B35-3B7F985025EC}" type="sibTrans" cxnId="{B1663900-8592-4FCA-AFD2-FBC64FDE700C}">
      <dgm:prSet/>
      <dgm:spPr/>
      <dgm:t>
        <a:bodyPr/>
        <a:lstStyle/>
        <a:p>
          <a:endParaRPr lang="en-US"/>
        </a:p>
      </dgm:t>
    </dgm:pt>
    <dgm:pt modelId="{14BF9F33-C03E-4D2A-9A79-9A16B11436CE}">
      <dgm:prSet/>
      <dgm:spPr/>
      <dgm:t>
        <a:bodyPr/>
        <a:lstStyle/>
        <a:p>
          <a:r>
            <a:rPr lang="ru-RU"/>
            <a:t>Фонетика</a:t>
          </a:r>
          <a:endParaRPr lang="en-US"/>
        </a:p>
      </dgm:t>
    </dgm:pt>
    <dgm:pt modelId="{230306B3-C349-47DA-845B-5EB3DF09D3A8}" type="parTrans" cxnId="{C0D582E6-26E6-4BAD-B113-AEC2AD4CC817}">
      <dgm:prSet/>
      <dgm:spPr/>
      <dgm:t>
        <a:bodyPr/>
        <a:lstStyle/>
        <a:p>
          <a:endParaRPr lang="en-US"/>
        </a:p>
      </dgm:t>
    </dgm:pt>
    <dgm:pt modelId="{409442A0-961F-444E-9952-48C7EA2AFDD5}" type="sibTrans" cxnId="{C0D582E6-26E6-4BAD-B113-AEC2AD4CC817}">
      <dgm:prSet/>
      <dgm:spPr/>
      <dgm:t>
        <a:bodyPr/>
        <a:lstStyle/>
        <a:p>
          <a:endParaRPr lang="en-US"/>
        </a:p>
      </dgm:t>
    </dgm:pt>
    <dgm:pt modelId="{18C8927C-5A40-4DEE-BCBE-EC51D916EFC6}">
      <dgm:prSet/>
      <dgm:spPr/>
      <dgm:t>
        <a:bodyPr/>
        <a:lstStyle/>
        <a:p>
          <a:r>
            <a:rPr lang="ru-RU"/>
            <a:t>Грамматика</a:t>
          </a:r>
          <a:endParaRPr lang="en-US"/>
        </a:p>
      </dgm:t>
    </dgm:pt>
    <dgm:pt modelId="{5907BA14-3509-42CF-A79D-92B1153908F6}" type="parTrans" cxnId="{1EA3C5E8-C362-4B44-B2B6-003A60B203F0}">
      <dgm:prSet/>
      <dgm:spPr/>
      <dgm:t>
        <a:bodyPr/>
        <a:lstStyle/>
        <a:p>
          <a:endParaRPr lang="en-US"/>
        </a:p>
      </dgm:t>
    </dgm:pt>
    <dgm:pt modelId="{B853C066-AE26-4AC9-A1B1-AFAC89034E37}" type="sibTrans" cxnId="{1EA3C5E8-C362-4B44-B2B6-003A60B203F0}">
      <dgm:prSet/>
      <dgm:spPr/>
      <dgm:t>
        <a:bodyPr/>
        <a:lstStyle/>
        <a:p>
          <a:endParaRPr lang="en-US"/>
        </a:p>
      </dgm:t>
    </dgm:pt>
    <dgm:pt modelId="{44CC2215-6067-4A4E-ABC5-1A93831E6C27}">
      <dgm:prSet/>
      <dgm:spPr/>
      <dgm:t>
        <a:bodyPr/>
        <a:lstStyle/>
        <a:p>
          <a:r>
            <a:rPr lang="ru-RU"/>
            <a:t>Графика и орфография</a:t>
          </a:r>
          <a:endParaRPr lang="en-US"/>
        </a:p>
      </dgm:t>
    </dgm:pt>
    <dgm:pt modelId="{7A389272-EA34-4F74-866C-5AAF5D542779}" type="parTrans" cxnId="{41AA0DCC-24B2-4185-97D7-FF130AA4C2AB}">
      <dgm:prSet/>
      <dgm:spPr/>
      <dgm:t>
        <a:bodyPr/>
        <a:lstStyle/>
        <a:p>
          <a:endParaRPr lang="en-US"/>
        </a:p>
      </dgm:t>
    </dgm:pt>
    <dgm:pt modelId="{E8D640BA-A31D-457D-A1AF-314BDDD4AD4D}" type="sibTrans" cxnId="{41AA0DCC-24B2-4185-97D7-FF130AA4C2AB}">
      <dgm:prSet/>
      <dgm:spPr/>
      <dgm:t>
        <a:bodyPr/>
        <a:lstStyle/>
        <a:p>
          <a:endParaRPr lang="en-US"/>
        </a:p>
      </dgm:t>
    </dgm:pt>
    <dgm:pt modelId="{6384DBCA-1AE2-4F0D-80F9-75EDF84CB1EF}" type="pres">
      <dgm:prSet presAssocID="{486F58A9-0872-4EA7-9342-E8EE24BC94C5}" presName="matrix" presStyleCnt="0">
        <dgm:presLayoutVars>
          <dgm:chMax val="1"/>
          <dgm:dir/>
          <dgm:resizeHandles val="exact"/>
        </dgm:presLayoutVars>
      </dgm:prSet>
      <dgm:spPr/>
    </dgm:pt>
    <dgm:pt modelId="{DAFA84B9-28FB-4A8E-B01B-830DA505986C}" type="pres">
      <dgm:prSet presAssocID="{486F58A9-0872-4EA7-9342-E8EE24BC94C5}" presName="diamond" presStyleLbl="bgShp" presStyleIdx="0" presStyleCnt="1"/>
      <dgm:spPr/>
    </dgm:pt>
    <dgm:pt modelId="{E9FC3957-76E3-48C3-8E1F-88BC37BCE80F}" type="pres">
      <dgm:prSet presAssocID="{486F58A9-0872-4EA7-9342-E8EE24BC94C5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D6A9141-DCA7-4168-82DE-B98533E5D1D2}" type="pres">
      <dgm:prSet presAssocID="{486F58A9-0872-4EA7-9342-E8EE24BC94C5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4E5E146-F415-4697-AC8F-305BE447A71D}" type="pres">
      <dgm:prSet presAssocID="{486F58A9-0872-4EA7-9342-E8EE24BC94C5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6D626A4-F50E-42C4-B319-DF7DC1401242}" type="pres">
      <dgm:prSet presAssocID="{486F58A9-0872-4EA7-9342-E8EE24BC94C5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1663900-8592-4FCA-AFD2-FBC64FDE700C}" srcId="{486F58A9-0872-4EA7-9342-E8EE24BC94C5}" destId="{40E46DE3-F9B0-4A6D-BD93-C32F8A1ACA9F}" srcOrd="0" destOrd="0" parTransId="{67CEDE21-05C8-435A-A2BD-8696BA6E4677}" sibTransId="{6E8E2159-5ACD-4D37-8B35-3B7F985025EC}"/>
    <dgm:cxn modelId="{837D5F32-C204-4042-A48D-AB91E18A5F5E}" type="presOf" srcId="{40E46DE3-F9B0-4A6D-BD93-C32F8A1ACA9F}" destId="{E9FC3957-76E3-48C3-8E1F-88BC37BCE80F}" srcOrd="0" destOrd="0" presId="urn:microsoft.com/office/officeart/2005/8/layout/matrix3"/>
    <dgm:cxn modelId="{76491265-C80F-4EFD-9267-689E78C7DA4D}" type="presOf" srcId="{486F58A9-0872-4EA7-9342-E8EE24BC94C5}" destId="{6384DBCA-1AE2-4F0D-80F9-75EDF84CB1EF}" srcOrd="0" destOrd="0" presId="urn:microsoft.com/office/officeart/2005/8/layout/matrix3"/>
    <dgm:cxn modelId="{DC8ADA69-A72C-4355-AF51-B33D4374E8B2}" type="presOf" srcId="{14BF9F33-C03E-4D2A-9A79-9A16B11436CE}" destId="{BD6A9141-DCA7-4168-82DE-B98533E5D1D2}" srcOrd="0" destOrd="0" presId="urn:microsoft.com/office/officeart/2005/8/layout/matrix3"/>
    <dgm:cxn modelId="{D45E8C50-BEED-41B7-807C-701534ECFE53}" type="presOf" srcId="{44CC2215-6067-4A4E-ABC5-1A93831E6C27}" destId="{C6D626A4-F50E-42C4-B319-DF7DC1401242}" srcOrd="0" destOrd="0" presId="urn:microsoft.com/office/officeart/2005/8/layout/matrix3"/>
    <dgm:cxn modelId="{41AA0DCC-24B2-4185-97D7-FF130AA4C2AB}" srcId="{486F58A9-0872-4EA7-9342-E8EE24BC94C5}" destId="{44CC2215-6067-4A4E-ABC5-1A93831E6C27}" srcOrd="3" destOrd="0" parTransId="{7A389272-EA34-4F74-866C-5AAF5D542779}" sibTransId="{E8D640BA-A31D-457D-A1AF-314BDDD4AD4D}"/>
    <dgm:cxn modelId="{C0D582E6-26E6-4BAD-B113-AEC2AD4CC817}" srcId="{486F58A9-0872-4EA7-9342-E8EE24BC94C5}" destId="{14BF9F33-C03E-4D2A-9A79-9A16B11436CE}" srcOrd="1" destOrd="0" parTransId="{230306B3-C349-47DA-845B-5EB3DF09D3A8}" sibTransId="{409442A0-961F-444E-9952-48C7EA2AFDD5}"/>
    <dgm:cxn modelId="{1EA3C5E8-C362-4B44-B2B6-003A60B203F0}" srcId="{486F58A9-0872-4EA7-9342-E8EE24BC94C5}" destId="{18C8927C-5A40-4DEE-BCBE-EC51D916EFC6}" srcOrd="2" destOrd="0" parTransId="{5907BA14-3509-42CF-A79D-92B1153908F6}" sibTransId="{B853C066-AE26-4AC9-A1B1-AFAC89034E37}"/>
    <dgm:cxn modelId="{DC73CAF9-6DA7-4957-AC9C-FAE9F02A822E}" type="presOf" srcId="{18C8927C-5A40-4DEE-BCBE-EC51D916EFC6}" destId="{C4E5E146-F415-4697-AC8F-305BE447A71D}" srcOrd="0" destOrd="0" presId="urn:microsoft.com/office/officeart/2005/8/layout/matrix3"/>
    <dgm:cxn modelId="{8BD3AD05-03DD-4C7F-B3A7-98EB8E6A747C}" type="presParOf" srcId="{6384DBCA-1AE2-4F0D-80F9-75EDF84CB1EF}" destId="{DAFA84B9-28FB-4A8E-B01B-830DA505986C}" srcOrd="0" destOrd="0" presId="urn:microsoft.com/office/officeart/2005/8/layout/matrix3"/>
    <dgm:cxn modelId="{1ED3B742-F050-4431-8529-821B63E16B26}" type="presParOf" srcId="{6384DBCA-1AE2-4F0D-80F9-75EDF84CB1EF}" destId="{E9FC3957-76E3-48C3-8E1F-88BC37BCE80F}" srcOrd="1" destOrd="0" presId="urn:microsoft.com/office/officeart/2005/8/layout/matrix3"/>
    <dgm:cxn modelId="{E2D9B32F-801D-48CD-8C1A-CAC67489B89A}" type="presParOf" srcId="{6384DBCA-1AE2-4F0D-80F9-75EDF84CB1EF}" destId="{BD6A9141-DCA7-4168-82DE-B98533E5D1D2}" srcOrd="2" destOrd="0" presId="urn:microsoft.com/office/officeart/2005/8/layout/matrix3"/>
    <dgm:cxn modelId="{7453BE49-1535-4BA6-B80D-90CDB1346F3F}" type="presParOf" srcId="{6384DBCA-1AE2-4F0D-80F9-75EDF84CB1EF}" destId="{C4E5E146-F415-4697-AC8F-305BE447A71D}" srcOrd="3" destOrd="0" presId="urn:microsoft.com/office/officeart/2005/8/layout/matrix3"/>
    <dgm:cxn modelId="{C6520513-48D2-4A09-84EB-281487B4E3A1}" type="presParOf" srcId="{6384DBCA-1AE2-4F0D-80F9-75EDF84CB1EF}" destId="{C6D626A4-F50E-42C4-B319-DF7DC140124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13D72-B8BD-4BA1-B42E-0B2DA247836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EB3F6C2-7F66-4564-9494-C26387B9AE52}">
      <dgm:prSet/>
      <dgm:spPr/>
      <dgm:t>
        <a:bodyPr/>
        <a:lstStyle/>
        <a:p>
          <a:r>
            <a:rPr lang="ru-RU"/>
            <a:t>Чтение</a:t>
          </a:r>
          <a:endParaRPr lang="en-US"/>
        </a:p>
      </dgm:t>
    </dgm:pt>
    <dgm:pt modelId="{3A842094-AF77-4583-9A8D-29677F795A2F}" type="parTrans" cxnId="{D33451F2-429F-45CD-A564-5F317DA7D2C3}">
      <dgm:prSet/>
      <dgm:spPr/>
      <dgm:t>
        <a:bodyPr/>
        <a:lstStyle/>
        <a:p>
          <a:endParaRPr lang="en-US"/>
        </a:p>
      </dgm:t>
    </dgm:pt>
    <dgm:pt modelId="{39A8B52B-C6DC-4106-9067-4F4EC261B03D}" type="sibTrans" cxnId="{D33451F2-429F-45CD-A564-5F317DA7D2C3}">
      <dgm:prSet/>
      <dgm:spPr/>
      <dgm:t>
        <a:bodyPr/>
        <a:lstStyle/>
        <a:p>
          <a:endParaRPr lang="en-US"/>
        </a:p>
      </dgm:t>
    </dgm:pt>
    <dgm:pt modelId="{D00F48A5-75B8-46AA-BB16-0D08FFEEAF56}">
      <dgm:prSet/>
      <dgm:spPr/>
      <dgm:t>
        <a:bodyPr/>
        <a:lstStyle/>
        <a:p>
          <a:r>
            <a:rPr lang="ru-RU"/>
            <a:t>Письмо</a:t>
          </a:r>
          <a:endParaRPr lang="en-US"/>
        </a:p>
      </dgm:t>
    </dgm:pt>
    <dgm:pt modelId="{700B8B41-882C-48FD-94C8-2965A0BEB835}" type="parTrans" cxnId="{DFB4B31C-D3EB-4C90-AFCD-E0B6A2B460D1}">
      <dgm:prSet/>
      <dgm:spPr/>
      <dgm:t>
        <a:bodyPr/>
        <a:lstStyle/>
        <a:p>
          <a:endParaRPr lang="en-US"/>
        </a:p>
      </dgm:t>
    </dgm:pt>
    <dgm:pt modelId="{DA753E0F-D0B7-4AEF-99C2-926EA6463691}" type="sibTrans" cxnId="{DFB4B31C-D3EB-4C90-AFCD-E0B6A2B460D1}">
      <dgm:prSet/>
      <dgm:spPr/>
      <dgm:t>
        <a:bodyPr/>
        <a:lstStyle/>
        <a:p>
          <a:endParaRPr lang="en-US"/>
        </a:p>
      </dgm:t>
    </dgm:pt>
    <dgm:pt modelId="{3812699F-A2F1-49A9-A3E0-B4CD07F37860}">
      <dgm:prSet/>
      <dgm:spPr/>
      <dgm:t>
        <a:bodyPr/>
        <a:lstStyle/>
        <a:p>
          <a:r>
            <a:rPr lang="ru-RU"/>
            <a:t>Говорение</a:t>
          </a:r>
          <a:endParaRPr lang="en-US"/>
        </a:p>
      </dgm:t>
    </dgm:pt>
    <dgm:pt modelId="{ECA01C3F-7D40-45CF-BAB2-B8E497FE93CA}" type="parTrans" cxnId="{DF378DFB-E798-4F51-9739-B7C6DD1D6EEF}">
      <dgm:prSet/>
      <dgm:spPr/>
      <dgm:t>
        <a:bodyPr/>
        <a:lstStyle/>
        <a:p>
          <a:endParaRPr lang="en-US"/>
        </a:p>
      </dgm:t>
    </dgm:pt>
    <dgm:pt modelId="{53666AB2-80EA-4F3E-ABA2-A57AC527736C}" type="sibTrans" cxnId="{DF378DFB-E798-4F51-9739-B7C6DD1D6EEF}">
      <dgm:prSet/>
      <dgm:spPr/>
      <dgm:t>
        <a:bodyPr/>
        <a:lstStyle/>
        <a:p>
          <a:endParaRPr lang="en-US"/>
        </a:p>
      </dgm:t>
    </dgm:pt>
    <dgm:pt modelId="{8BF72544-BC3E-46CD-90D8-7441333815C5}">
      <dgm:prSet/>
      <dgm:spPr/>
      <dgm:t>
        <a:bodyPr/>
        <a:lstStyle/>
        <a:p>
          <a:r>
            <a:rPr lang="ru-RU"/>
            <a:t>Слушание</a:t>
          </a:r>
          <a:endParaRPr lang="en-US"/>
        </a:p>
      </dgm:t>
    </dgm:pt>
    <dgm:pt modelId="{E755DC56-48A4-4E47-BD3B-6F69701D6806}" type="parTrans" cxnId="{40CADF92-EB63-4CC3-A7E4-0BDE4EC08C09}">
      <dgm:prSet/>
      <dgm:spPr/>
      <dgm:t>
        <a:bodyPr/>
        <a:lstStyle/>
        <a:p>
          <a:endParaRPr lang="en-US"/>
        </a:p>
      </dgm:t>
    </dgm:pt>
    <dgm:pt modelId="{2D8C8AFB-626F-4D7E-8310-92517083E804}" type="sibTrans" cxnId="{40CADF92-EB63-4CC3-A7E4-0BDE4EC08C09}">
      <dgm:prSet/>
      <dgm:spPr/>
      <dgm:t>
        <a:bodyPr/>
        <a:lstStyle/>
        <a:p>
          <a:endParaRPr lang="en-US"/>
        </a:p>
      </dgm:t>
    </dgm:pt>
    <dgm:pt modelId="{8B658D68-F64B-471A-B076-217D6A4DDFCF}" type="pres">
      <dgm:prSet presAssocID="{80013D72-B8BD-4BA1-B42E-0B2DA247836D}" presName="linear" presStyleCnt="0">
        <dgm:presLayoutVars>
          <dgm:dir/>
          <dgm:animLvl val="lvl"/>
          <dgm:resizeHandles val="exact"/>
        </dgm:presLayoutVars>
      </dgm:prSet>
      <dgm:spPr/>
    </dgm:pt>
    <dgm:pt modelId="{7E6A1606-054E-4B16-A3DE-3F2E9D1A20BA}" type="pres">
      <dgm:prSet presAssocID="{5EB3F6C2-7F66-4564-9494-C26387B9AE52}" presName="parentLin" presStyleCnt="0"/>
      <dgm:spPr/>
    </dgm:pt>
    <dgm:pt modelId="{82C6BE28-868C-4D56-A8DC-1C6B460ED998}" type="pres">
      <dgm:prSet presAssocID="{5EB3F6C2-7F66-4564-9494-C26387B9AE52}" presName="parentLeftMargin" presStyleLbl="node1" presStyleIdx="0" presStyleCnt="4"/>
      <dgm:spPr/>
    </dgm:pt>
    <dgm:pt modelId="{781D9D6F-DD3A-4B4A-A22A-8B81E0E0B0F8}" type="pres">
      <dgm:prSet presAssocID="{5EB3F6C2-7F66-4564-9494-C26387B9AE5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CA658FA-51A2-4325-AFC1-8425835EE8B3}" type="pres">
      <dgm:prSet presAssocID="{5EB3F6C2-7F66-4564-9494-C26387B9AE52}" presName="negativeSpace" presStyleCnt="0"/>
      <dgm:spPr/>
    </dgm:pt>
    <dgm:pt modelId="{CF22E96A-AC7F-404A-93BE-34164E3062F2}" type="pres">
      <dgm:prSet presAssocID="{5EB3F6C2-7F66-4564-9494-C26387B9AE52}" presName="childText" presStyleLbl="conFgAcc1" presStyleIdx="0" presStyleCnt="4">
        <dgm:presLayoutVars>
          <dgm:bulletEnabled val="1"/>
        </dgm:presLayoutVars>
      </dgm:prSet>
      <dgm:spPr/>
    </dgm:pt>
    <dgm:pt modelId="{93EE1AB2-38C7-46A9-88B7-F4FF82658688}" type="pres">
      <dgm:prSet presAssocID="{39A8B52B-C6DC-4106-9067-4F4EC261B03D}" presName="spaceBetweenRectangles" presStyleCnt="0"/>
      <dgm:spPr/>
    </dgm:pt>
    <dgm:pt modelId="{B270EEB6-16A9-46B1-8AAC-25F3264CF714}" type="pres">
      <dgm:prSet presAssocID="{D00F48A5-75B8-46AA-BB16-0D08FFEEAF56}" presName="parentLin" presStyleCnt="0"/>
      <dgm:spPr/>
    </dgm:pt>
    <dgm:pt modelId="{3F915384-22AE-4B9D-9B4C-9D0B585A7A7C}" type="pres">
      <dgm:prSet presAssocID="{D00F48A5-75B8-46AA-BB16-0D08FFEEAF56}" presName="parentLeftMargin" presStyleLbl="node1" presStyleIdx="0" presStyleCnt="4"/>
      <dgm:spPr/>
    </dgm:pt>
    <dgm:pt modelId="{0DA4616D-3769-4E63-BF21-E5E377CEB30B}" type="pres">
      <dgm:prSet presAssocID="{D00F48A5-75B8-46AA-BB16-0D08FFEEAF5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BD98B8-48EE-4023-8C54-F30EA2FE79FA}" type="pres">
      <dgm:prSet presAssocID="{D00F48A5-75B8-46AA-BB16-0D08FFEEAF56}" presName="negativeSpace" presStyleCnt="0"/>
      <dgm:spPr/>
    </dgm:pt>
    <dgm:pt modelId="{BE8AEAA4-2397-4D30-ACBB-CA1D547162CE}" type="pres">
      <dgm:prSet presAssocID="{D00F48A5-75B8-46AA-BB16-0D08FFEEAF56}" presName="childText" presStyleLbl="conFgAcc1" presStyleIdx="1" presStyleCnt="4">
        <dgm:presLayoutVars>
          <dgm:bulletEnabled val="1"/>
        </dgm:presLayoutVars>
      </dgm:prSet>
      <dgm:spPr/>
    </dgm:pt>
    <dgm:pt modelId="{BFEDD3F6-BFA4-48DB-A6F6-A218C178B05F}" type="pres">
      <dgm:prSet presAssocID="{DA753E0F-D0B7-4AEF-99C2-926EA6463691}" presName="spaceBetweenRectangles" presStyleCnt="0"/>
      <dgm:spPr/>
    </dgm:pt>
    <dgm:pt modelId="{2B20B15D-2697-485C-9987-7E3E479F8C27}" type="pres">
      <dgm:prSet presAssocID="{3812699F-A2F1-49A9-A3E0-B4CD07F37860}" presName="parentLin" presStyleCnt="0"/>
      <dgm:spPr/>
    </dgm:pt>
    <dgm:pt modelId="{6114C9FB-9177-42D7-9F3E-7F5151D7927B}" type="pres">
      <dgm:prSet presAssocID="{3812699F-A2F1-49A9-A3E0-B4CD07F37860}" presName="parentLeftMargin" presStyleLbl="node1" presStyleIdx="1" presStyleCnt="4"/>
      <dgm:spPr/>
    </dgm:pt>
    <dgm:pt modelId="{F20EA898-3784-4D7B-9E48-D0071857126A}" type="pres">
      <dgm:prSet presAssocID="{3812699F-A2F1-49A9-A3E0-B4CD07F378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81E823C-8D37-4DED-9132-98B1F11EFE95}" type="pres">
      <dgm:prSet presAssocID="{3812699F-A2F1-49A9-A3E0-B4CD07F37860}" presName="negativeSpace" presStyleCnt="0"/>
      <dgm:spPr/>
    </dgm:pt>
    <dgm:pt modelId="{6863957F-111F-4F13-9BBE-773014CFD2F3}" type="pres">
      <dgm:prSet presAssocID="{3812699F-A2F1-49A9-A3E0-B4CD07F37860}" presName="childText" presStyleLbl="conFgAcc1" presStyleIdx="2" presStyleCnt="4">
        <dgm:presLayoutVars>
          <dgm:bulletEnabled val="1"/>
        </dgm:presLayoutVars>
      </dgm:prSet>
      <dgm:spPr/>
    </dgm:pt>
    <dgm:pt modelId="{96D8EDBD-9F18-4B5C-9433-976D6DC9407E}" type="pres">
      <dgm:prSet presAssocID="{53666AB2-80EA-4F3E-ABA2-A57AC527736C}" presName="spaceBetweenRectangles" presStyleCnt="0"/>
      <dgm:spPr/>
    </dgm:pt>
    <dgm:pt modelId="{C35EE11A-0B28-45D8-94A7-10854233E6C3}" type="pres">
      <dgm:prSet presAssocID="{8BF72544-BC3E-46CD-90D8-7441333815C5}" presName="parentLin" presStyleCnt="0"/>
      <dgm:spPr/>
    </dgm:pt>
    <dgm:pt modelId="{3157FE26-956C-4ED7-8260-BE965DEF65BB}" type="pres">
      <dgm:prSet presAssocID="{8BF72544-BC3E-46CD-90D8-7441333815C5}" presName="parentLeftMargin" presStyleLbl="node1" presStyleIdx="2" presStyleCnt="4"/>
      <dgm:spPr/>
    </dgm:pt>
    <dgm:pt modelId="{E4DB4E97-DEF5-48BF-9E66-BDEF90FC57C0}" type="pres">
      <dgm:prSet presAssocID="{8BF72544-BC3E-46CD-90D8-7441333815C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E15CB6F-DF39-4FE6-945E-2397F30D3342}" type="pres">
      <dgm:prSet presAssocID="{8BF72544-BC3E-46CD-90D8-7441333815C5}" presName="negativeSpace" presStyleCnt="0"/>
      <dgm:spPr/>
    </dgm:pt>
    <dgm:pt modelId="{C0B88011-3127-4DDE-9FFB-1B43B2E1142C}" type="pres">
      <dgm:prSet presAssocID="{8BF72544-BC3E-46CD-90D8-7441333815C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FB4B31C-D3EB-4C90-AFCD-E0B6A2B460D1}" srcId="{80013D72-B8BD-4BA1-B42E-0B2DA247836D}" destId="{D00F48A5-75B8-46AA-BB16-0D08FFEEAF56}" srcOrd="1" destOrd="0" parTransId="{700B8B41-882C-48FD-94C8-2965A0BEB835}" sibTransId="{DA753E0F-D0B7-4AEF-99C2-926EA6463691}"/>
    <dgm:cxn modelId="{A59E3370-7D58-48B0-B97D-E1D81A026FEA}" type="presOf" srcId="{80013D72-B8BD-4BA1-B42E-0B2DA247836D}" destId="{8B658D68-F64B-471A-B076-217D6A4DDFCF}" srcOrd="0" destOrd="0" presId="urn:microsoft.com/office/officeart/2005/8/layout/list1"/>
    <dgm:cxn modelId="{B1584F83-CD25-4E52-9EA2-15F5AD981487}" type="presOf" srcId="{8BF72544-BC3E-46CD-90D8-7441333815C5}" destId="{3157FE26-956C-4ED7-8260-BE965DEF65BB}" srcOrd="0" destOrd="0" presId="urn:microsoft.com/office/officeart/2005/8/layout/list1"/>
    <dgm:cxn modelId="{E508DA85-998A-4254-A55C-D42089996071}" type="presOf" srcId="{8BF72544-BC3E-46CD-90D8-7441333815C5}" destId="{E4DB4E97-DEF5-48BF-9E66-BDEF90FC57C0}" srcOrd="1" destOrd="0" presId="urn:microsoft.com/office/officeart/2005/8/layout/list1"/>
    <dgm:cxn modelId="{62EB1789-6552-40B2-89C2-AA9E507908D5}" type="presOf" srcId="{3812699F-A2F1-49A9-A3E0-B4CD07F37860}" destId="{F20EA898-3784-4D7B-9E48-D0071857126A}" srcOrd="1" destOrd="0" presId="urn:microsoft.com/office/officeart/2005/8/layout/list1"/>
    <dgm:cxn modelId="{40CADF92-EB63-4CC3-A7E4-0BDE4EC08C09}" srcId="{80013D72-B8BD-4BA1-B42E-0B2DA247836D}" destId="{8BF72544-BC3E-46CD-90D8-7441333815C5}" srcOrd="3" destOrd="0" parTransId="{E755DC56-48A4-4E47-BD3B-6F69701D6806}" sibTransId="{2D8C8AFB-626F-4D7E-8310-92517083E804}"/>
    <dgm:cxn modelId="{7F197597-E89C-4DDD-92A9-C94238CE816A}" type="presOf" srcId="{5EB3F6C2-7F66-4564-9494-C26387B9AE52}" destId="{781D9D6F-DD3A-4B4A-A22A-8B81E0E0B0F8}" srcOrd="1" destOrd="0" presId="urn:microsoft.com/office/officeart/2005/8/layout/list1"/>
    <dgm:cxn modelId="{B552969F-FEA7-428E-8EF0-4596D5FFF33C}" type="presOf" srcId="{D00F48A5-75B8-46AA-BB16-0D08FFEEAF56}" destId="{0DA4616D-3769-4E63-BF21-E5E377CEB30B}" srcOrd="1" destOrd="0" presId="urn:microsoft.com/office/officeart/2005/8/layout/list1"/>
    <dgm:cxn modelId="{D19816A0-25F3-4B3D-BF4B-6E6EF851997B}" type="presOf" srcId="{5EB3F6C2-7F66-4564-9494-C26387B9AE52}" destId="{82C6BE28-868C-4D56-A8DC-1C6B460ED998}" srcOrd="0" destOrd="0" presId="urn:microsoft.com/office/officeart/2005/8/layout/list1"/>
    <dgm:cxn modelId="{B5823ED5-A4AA-489B-8DE1-3E697086F6A4}" type="presOf" srcId="{3812699F-A2F1-49A9-A3E0-B4CD07F37860}" destId="{6114C9FB-9177-42D7-9F3E-7F5151D7927B}" srcOrd="0" destOrd="0" presId="urn:microsoft.com/office/officeart/2005/8/layout/list1"/>
    <dgm:cxn modelId="{D33451F2-429F-45CD-A564-5F317DA7D2C3}" srcId="{80013D72-B8BD-4BA1-B42E-0B2DA247836D}" destId="{5EB3F6C2-7F66-4564-9494-C26387B9AE52}" srcOrd="0" destOrd="0" parTransId="{3A842094-AF77-4583-9A8D-29677F795A2F}" sibTransId="{39A8B52B-C6DC-4106-9067-4F4EC261B03D}"/>
    <dgm:cxn modelId="{958AF0F5-3E51-4A24-826D-43A5EE1ED315}" type="presOf" srcId="{D00F48A5-75B8-46AA-BB16-0D08FFEEAF56}" destId="{3F915384-22AE-4B9D-9B4C-9D0B585A7A7C}" srcOrd="0" destOrd="0" presId="urn:microsoft.com/office/officeart/2005/8/layout/list1"/>
    <dgm:cxn modelId="{DF378DFB-E798-4F51-9739-B7C6DD1D6EEF}" srcId="{80013D72-B8BD-4BA1-B42E-0B2DA247836D}" destId="{3812699F-A2F1-49A9-A3E0-B4CD07F37860}" srcOrd="2" destOrd="0" parTransId="{ECA01C3F-7D40-45CF-BAB2-B8E497FE93CA}" sibTransId="{53666AB2-80EA-4F3E-ABA2-A57AC527736C}"/>
    <dgm:cxn modelId="{F141A694-DF24-4ACB-8212-C3FC5A3B8C38}" type="presParOf" srcId="{8B658D68-F64B-471A-B076-217D6A4DDFCF}" destId="{7E6A1606-054E-4B16-A3DE-3F2E9D1A20BA}" srcOrd="0" destOrd="0" presId="urn:microsoft.com/office/officeart/2005/8/layout/list1"/>
    <dgm:cxn modelId="{C6193DA9-712D-43E2-8EE9-87898179998F}" type="presParOf" srcId="{7E6A1606-054E-4B16-A3DE-3F2E9D1A20BA}" destId="{82C6BE28-868C-4D56-A8DC-1C6B460ED998}" srcOrd="0" destOrd="0" presId="urn:microsoft.com/office/officeart/2005/8/layout/list1"/>
    <dgm:cxn modelId="{79305CEB-E719-4115-B69C-1FFC66536B92}" type="presParOf" srcId="{7E6A1606-054E-4B16-A3DE-3F2E9D1A20BA}" destId="{781D9D6F-DD3A-4B4A-A22A-8B81E0E0B0F8}" srcOrd="1" destOrd="0" presId="urn:microsoft.com/office/officeart/2005/8/layout/list1"/>
    <dgm:cxn modelId="{42E6A2C1-9AC4-4E87-9952-1DF4B48F882A}" type="presParOf" srcId="{8B658D68-F64B-471A-B076-217D6A4DDFCF}" destId="{9CA658FA-51A2-4325-AFC1-8425835EE8B3}" srcOrd="1" destOrd="0" presId="urn:microsoft.com/office/officeart/2005/8/layout/list1"/>
    <dgm:cxn modelId="{2B276472-62AF-4103-B085-EA0749FB8A6B}" type="presParOf" srcId="{8B658D68-F64B-471A-B076-217D6A4DDFCF}" destId="{CF22E96A-AC7F-404A-93BE-34164E3062F2}" srcOrd="2" destOrd="0" presId="urn:microsoft.com/office/officeart/2005/8/layout/list1"/>
    <dgm:cxn modelId="{4DF11F98-08AD-4012-9863-266A6B6B745B}" type="presParOf" srcId="{8B658D68-F64B-471A-B076-217D6A4DDFCF}" destId="{93EE1AB2-38C7-46A9-88B7-F4FF82658688}" srcOrd="3" destOrd="0" presId="urn:microsoft.com/office/officeart/2005/8/layout/list1"/>
    <dgm:cxn modelId="{B45AA82F-539A-455F-BBCB-D00BBA0F04B8}" type="presParOf" srcId="{8B658D68-F64B-471A-B076-217D6A4DDFCF}" destId="{B270EEB6-16A9-46B1-8AAC-25F3264CF714}" srcOrd="4" destOrd="0" presId="urn:microsoft.com/office/officeart/2005/8/layout/list1"/>
    <dgm:cxn modelId="{5498EB2B-F067-4EC1-9985-4AB33994AD03}" type="presParOf" srcId="{B270EEB6-16A9-46B1-8AAC-25F3264CF714}" destId="{3F915384-22AE-4B9D-9B4C-9D0B585A7A7C}" srcOrd="0" destOrd="0" presId="urn:microsoft.com/office/officeart/2005/8/layout/list1"/>
    <dgm:cxn modelId="{C77BA134-B3EC-4707-91DB-E0D21947B727}" type="presParOf" srcId="{B270EEB6-16A9-46B1-8AAC-25F3264CF714}" destId="{0DA4616D-3769-4E63-BF21-E5E377CEB30B}" srcOrd="1" destOrd="0" presId="urn:microsoft.com/office/officeart/2005/8/layout/list1"/>
    <dgm:cxn modelId="{33CD412B-3004-4969-BAF4-0CEC8B93DE2C}" type="presParOf" srcId="{8B658D68-F64B-471A-B076-217D6A4DDFCF}" destId="{0EBD98B8-48EE-4023-8C54-F30EA2FE79FA}" srcOrd="5" destOrd="0" presId="urn:microsoft.com/office/officeart/2005/8/layout/list1"/>
    <dgm:cxn modelId="{F74524DE-C6EC-43A7-B5B4-631821F1BB86}" type="presParOf" srcId="{8B658D68-F64B-471A-B076-217D6A4DDFCF}" destId="{BE8AEAA4-2397-4D30-ACBB-CA1D547162CE}" srcOrd="6" destOrd="0" presId="urn:microsoft.com/office/officeart/2005/8/layout/list1"/>
    <dgm:cxn modelId="{9D3339E6-DB5C-4863-A376-47C67193DF9B}" type="presParOf" srcId="{8B658D68-F64B-471A-B076-217D6A4DDFCF}" destId="{BFEDD3F6-BFA4-48DB-A6F6-A218C178B05F}" srcOrd="7" destOrd="0" presId="urn:microsoft.com/office/officeart/2005/8/layout/list1"/>
    <dgm:cxn modelId="{7389AA5D-A3A7-41C3-896B-E9DFFD9E9003}" type="presParOf" srcId="{8B658D68-F64B-471A-B076-217D6A4DDFCF}" destId="{2B20B15D-2697-485C-9987-7E3E479F8C27}" srcOrd="8" destOrd="0" presId="urn:microsoft.com/office/officeart/2005/8/layout/list1"/>
    <dgm:cxn modelId="{EE8775AC-5C40-40B1-8DE0-C2CCA16BB17F}" type="presParOf" srcId="{2B20B15D-2697-485C-9987-7E3E479F8C27}" destId="{6114C9FB-9177-42D7-9F3E-7F5151D7927B}" srcOrd="0" destOrd="0" presId="urn:microsoft.com/office/officeart/2005/8/layout/list1"/>
    <dgm:cxn modelId="{6D85C216-D9D8-4FAF-B2C8-CB99FF18AE09}" type="presParOf" srcId="{2B20B15D-2697-485C-9987-7E3E479F8C27}" destId="{F20EA898-3784-4D7B-9E48-D0071857126A}" srcOrd="1" destOrd="0" presId="urn:microsoft.com/office/officeart/2005/8/layout/list1"/>
    <dgm:cxn modelId="{A4A29B24-FB13-4F3A-A146-803C278518BE}" type="presParOf" srcId="{8B658D68-F64B-471A-B076-217D6A4DDFCF}" destId="{481E823C-8D37-4DED-9132-98B1F11EFE95}" srcOrd="9" destOrd="0" presId="urn:microsoft.com/office/officeart/2005/8/layout/list1"/>
    <dgm:cxn modelId="{AC0F142B-87B5-4F3D-867C-0CEB72BC6C14}" type="presParOf" srcId="{8B658D68-F64B-471A-B076-217D6A4DDFCF}" destId="{6863957F-111F-4F13-9BBE-773014CFD2F3}" srcOrd="10" destOrd="0" presId="urn:microsoft.com/office/officeart/2005/8/layout/list1"/>
    <dgm:cxn modelId="{6F2EF44A-25C9-491D-8584-46F8D6BA2C4B}" type="presParOf" srcId="{8B658D68-F64B-471A-B076-217D6A4DDFCF}" destId="{96D8EDBD-9F18-4B5C-9433-976D6DC9407E}" srcOrd="11" destOrd="0" presId="urn:microsoft.com/office/officeart/2005/8/layout/list1"/>
    <dgm:cxn modelId="{73BDA180-4E9F-4679-8390-E2D02A437404}" type="presParOf" srcId="{8B658D68-F64B-471A-B076-217D6A4DDFCF}" destId="{C35EE11A-0B28-45D8-94A7-10854233E6C3}" srcOrd="12" destOrd="0" presId="urn:microsoft.com/office/officeart/2005/8/layout/list1"/>
    <dgm:cxn modelId="{4D8A6EA4-DA4E-4134-B3BE-61301AA827AF}" type="presParOf" srcId="{C35EE11A-0B28-45D8-94A7-10854233E6C3}" destId="{3157FE26-956C-4ED7-8260-BE965DEF65BB}" srcOrd="0" destOrd="0" presId="urn:microsoft.com/office/officeart/2005/8/layout/list1"/>
    <dgm:cxn modelId="{D3ADABED-3997-4AEC-8154-A8E803F022E7}" type="presParOf" srcId="{C35EE11A-0B28-45D8-94A7-10854233E6C3}" destId="{E4DB4E97-DEF5-48BF-9E66-BDEF90FC57C0}" srcOrd="1" destOrd="0" presId="urn:microsoft.com/office/officeart/2005/8/layout/list1"/>
    <dgm:cxn modelId="{257E9EE6-B629-4E82-AF32-8C86D16AAB5A}" type="presParOf" srcId="{8B658D68-F64B-471A-B076-217D6A4DDFCF}" destId="{EE15CB6F-DF39-4FE6-945E-2397F30D3342}" srcOrd="13" destOrd="0" presId="urn:microsoft.com/office/officeart/2005/8/layout/list1"/>
    <dgm:cxn modelId="{367F74CA-13F0-4588-8340-E12CE10569A1}" type="presParOf" srcId="{8B658D68-F64B-471A-B076-217D6A4DDFCF}" destId="{C0B88011-3127-4DDE-9FFB-1B43B2E1142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A84B9-28FB-4A8E-B01B-830DA505986C}">
      <dsp:nvSpPr>
        <dsp:cNvPr id="0" name=""/>
        <dsp:cNvSpPr/>
      </dsp:nvSpPr>
      <dsp:spPr>
        <a:xfrm>
          <a:off x="671650" y="0"/>
          <a:ext cx="5896743" cy="589674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C3957-76E3-48C3-8E1F-88BC37BCE80F}">
      <dsp:nvSpPr>
        <dsp:cNvPr id="0" name=""/>
        <dsp:cNvSpPr/>
      </dsp:nvSpPr>
      <dsp:spPr>
        <a:xfrm>
          <a:off x="1231840" y="560190"/>
          <a:ext cx="2299729" cy="22997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Лексика</a:t>
          </a:r>
          <a:endParaRPr lang="en-US" sz="2800" kern="1200"/>
        </a:p>
      </dsp:txBody>
      <dsp:txXfrm>
        <a:off x="1344104" y="672454"/>
        <a:ext cx="2075201" cy="2075201"/>
      </dsp:txXfrm>
    </dsp:sp>
    <dsp:sp modelId="{BD6A9141-DCA7-4168-82DE-B98533E5D1D2}">
      <dsp:nvSpPr>
        <dsp:cNvPr id="0" name=""/>
        <dsp:cNvSpPr/>
      </dsp:nvSpPr>
      <dsp:spPr>
        <a:xfrm>
          <a:off x="3708472" y="560190"/>
          <a:ext cx="2299729" cy="22997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Фонетика</a:t>
          </a:r>
          <a:endParaRPr lang="en-US" sz="2800" kern="1200"/>
        </a:p>
      </dsp:txBody>
      <dsp:txXfrm>
        <a:off x="3820736" y="672454"/>
        <a:ext cx="2075201" cy="2075201"/>
      </dsp:txXfrm>
    </dsp:sp>
    <dsp:sp modelId="{C4E5E146-F415-4697-AC8F-305BE447A71D}">
      <dsp:nvSpPr>
        <dsp:cNvPr id="0" name=""/>
        <dsp:cNvSpPr/>
      </dsp:nvSpPr>
      <dsp:spPr>
        <a:xfrm>
          <a:off x="1231840" y="3036822"/>
          <a:ext cx="2299729" cy="22997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Грамматика</a:t>
          </a:r>
          <a:endParaRPr lang="en-US" sz="2800" kern="1200"/>
        </a:p>
      </dsp:txBody>
      <dsp:txXfrm>
        <a:off x="1344104" y="3149086"/>
        <a:ext cx="2075201" cy="2075201"/>
      </dsp:txXfrm>
    </dsp:sp>
    <dsp:sp modelId="{C6D626A4-F50E-42C4-B319-DF7DC1401242}">
      <dsp:nvSpPr>
        <dsp:cNvPr id="0" name=""/>
        <dsp:cNvSpPr/>
      </dsp:nvSpPr>
      <dsp:spPr>
        <a:xfrm>
          <a:off x="3708472" y="3036822"/>
          <a:ext cx="2299729" cy="229972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Графика и орфография</a:t>
          </a:r>
          <a:endParaRPr lang="en-US" sz="2800" kern="1200"/>
        </a:p>
      </dsp:txBody>
      <dsp:txXfrm>
        <a:off x="3820736" y="3149086"/>
        <a:ext cx="2075201" cy="2075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2E96A-AC7F-404A-93BE-34164E3062F2}">
      <dsp:nvSpPr>
        <dsp:cNvPr id="0" name=""/>
        <dsp:cNvSpPr/>
      </dsp:nvSpPr>
      <dsp:spPr>
        <a:xfrm>
          <a:off x="0" y="481283"/>
          <a:ext cx="52578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D9D6F-DD3A-4B4A-A22A-8B81E0E0B0F8}">
      <dsp:nvSpPr>
        <dsp:cNvPr id="0" name=""/>
        <dsp:cNvSpPr/>
      </dsp:nvSpPr>
      <dsp:spPr>
        <a:xfrm>
          <a:off x="262890" y="23723"/>
          <a:ext cx="3680460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Чтение</a:t>
          </a:r>
          <a:endParaRPr lang="en-US" sz="3100" kern="1200"/>
        </a:p>
      </dsp:txBody>
      <dsp:txXfrm>
        <a:off x="307562" y="68395"/>
        <a:ext cx="3591116" cy="825776"/>
      </dsp:txXfrm>
    </dsp:sp>
    <dsp:sp modelId="{BE8AEAA4-2397-4D30-ACBB-CA1D547162CE}">
      <dsp:nvSpPr>
        <dsp:cNvPr id="0" name=""/>
        <dsp:cNvSpPr/>
      </dsp:nvSpPr>
      <dsp:spPr>
        <a:xfrm>
          <a:off x="0" y="1887443"/>
          <a:ext cx="52578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A4616D-3769-4E63-BF21-E5E377CEB30B}">
      <dsp:nvSpPr>
        <dsp:cNvPr id="0" name=""/>
        <dsp:cNvSpPr/>
      </dsp:nvSpPr>
      <dsp:spPr>
        <a:xfrm>
          <a:off x="262890" y="1429883"/>
          <a:ext cx="3680460" cy="9151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Письмо</a:t>
          </a:r>
          <a:endParaRPr lang="en-US" sz="3100" kern="1200"/>
        </a:p>
      </dsp:txBody>
      <dsp:txXfrm>
        <a:off x="307562" y="1474555"/>
        <a:ext cx="3591116" cy="825776"/>
      </dsp:txXfrm>
    </dsp:sp>
    <dsp:sp modelId="{6863957F-111F-4F13-9BBE-773014CFD2F3}">
      <dsp:nvSpPr>
        <dsp:cNvPr id="0" name=""/>
        <dsp:cNvSpPr/>
      </dsp:nvSpPr>
      <dsp:spPr>
        <a:xfrm>
          <a:off x="0" y="3293603"/>
          <a:ext cx="52578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EA898-3784-4D7B-9E48-D0071857126A}">
      <dsp:nvSpPr>
        <dsp:cNvPr id="0" name=""/>
        <dsp:cNvSpPr/>
      </dsp:nvSpPr>
      <dsp:spPr>
        <a:xfrm>
          <a:off x="262890" y="2836043"/>
          <a:ext cx="3680460" cy="9151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Говорение</a:t>
          </a:r>
          <a:endParaRPr lang="en-US" sz="3100" kern="1200"/>
        </a:p>
      </dsp:txBody>
      <dsp:txXfrm>
        <a:off x="307562" y="2880715"/>
        <a:ext cx="3591116" cy="825776"/>
      </dsp:txXfrm>
    </dsp:sp>
    <dsp:sp modelId="{C0B88011-3127-4DDE-9FFB-1B43B2E1142C}">
      <dsp:nvSpPr>
        <dsp:cNvPr id="0" name=""/>
        <dsp:cNvSpPr/>
      </dsp:nvSpPr>
      <dsp:spPr>
        <a:xfrm>
          <a:off x="0" y="4699763"/>
          <a:ext cx="52578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DB4E97-DEF5-48BF-9E66-BDEF90FC57C0}">
      <dsp:nvSpPr>
        <dsp:cNvPr id="0" name=""/>
        <dsp:cNvSpPr/>
      </dsp:nvSpPr>
      <dsp:spPr>
        <a:xfrm>
          <a:off x="262890" y="4242204"/>
          <a:ext cx="3680460" cy="9151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3" tIns="0" rIns="13911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Слушание</a:t>
          </a:r>
          <a:endParaRPr lang="en-US" sz="3100" kern="1200"/>
        </a:p>
      </dsp:txBody>
      <dsp:txXfrm>
        <a:off x="307562" y="4286876"/>
        <a:ext cx="359111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019EB-0B11-4881-A5A7-05B05335A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82E0A9-23FB-4AE3-A8DD-595533016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A96F88-F6A0-48F2-BA16-AB669CCD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00875C-CB23-4832-948A-B9C43F1A5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FB24E5-F0C2-48A9-8865-15F118B8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01D638-92B5-44E7-92CA-8A0EE7CB0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BEE8BA-39D5-4D80-828F-DD4878733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8C4580-28D4-49E2-9764-D8299287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B3580B-FA1B-4CDE-91A7-75B28D1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ABD030-14EE-48A5-9FFB-D1873F91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8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E13C6A-7F06-421C-B812-56DE50210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554101-2A89-4B02-8ECC-45E2B6474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CC91C4-B648-4048-8D54-779AD4A1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562231-D026-4F94-8047-76B31A7E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FFD767-CF21-4FF4-B97A-7B4EA37D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52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25393-86F3-4EB3-9E47-4651E55E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81B44-277D-4128-8FA7-640C915A9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B6788D-B1ED-41A8-8AE7-A1D1B561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0BD7C3-0967-473F-8A5E-F41DD979C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87349F-6579-403D-8892-D514786A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33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112AE7-D843-4E70-94DA-5C418607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D719ED-DB51-4E3B-9ED0-0406C162A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DC1D1A-9198-4361-A12F-425D74BD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E39DB6-ECB7-4AF3-B479-6F7FD39F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5DEEBD-66B4-43D0-8609-2DBA4E9F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59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956E7-7462-483C-B53A-435387F8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07E2BF-AA5D-4F1B-8E13-E1135A42E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A53FA0-E222-4102-BB6F-D2B5F6B3D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AF07FB-0AA1-4577-97B4-BE3BDA8DD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1F298B-9FF1-4C4D-8C5F-EB751E1C8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A2216B-2EE2-4998-8647-017934D0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86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CBF5C-8E60-416F-94D1-215247F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6B0411-41BF-466A-A4C3-A569E8B75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6B6A84-F361-4D9E-9F2C-9557AF4FE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7E2B34-0F6B-4DBB-AE4B-CC10CEBCA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BF08ED-1F25-42E0-8730-F83DD46A8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7BF0CE-7271-4ECC-9C99-9FE022F4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3EC4F-53F5-4E5A-9B34-B68E383D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FACA254-DF86-4E89-87C6-C4598D96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50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9994FD-A2AF-4D2A-B476-E9576128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93D86C6-E150-4AB0-88C2-A041378D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A78BBAE-1F77-4C0F-A39D-3494984C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911DDC-E9E6-4974-B5F9-91363DD6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58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960C0F-5674-47D0-9C52-AE6C3242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5A1321-98B8-4D30-B1EE-A437899BC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D8DE4AB-A7A5-4E5C-9032-D3C4DD17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9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10DC7-070A-493B-B6FB-19D7397E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A6672F-0376-43DD-A831-D44F5F35E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D94DC0-8329-4A23-BFCB-F7769E9AD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6BBBC0-0208-4F12-92F9-A73A93D9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CAF88A-5C0A-473A-A3C4-5D00C6B2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A0A1AD-EBD7-41E1-B77C-4EF9FB92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12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28360-4419-483D-9636-2FB6FA520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B6C4AF-ACE7-411D-BA3F-D1E55B729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FA32C5-B188-4E6D-A8F5-5748ACDAB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0F8793-B6F1-48ED-9B67-52912D9C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7D9359-2EE8-4E9D-95DE-ED17C88F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B6383-3335-4548-9F9B-292E7312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66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74448-C139-4251-8823-52DA86FA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B49C6C-C2C5-48B4-922D-B34070973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D91A57-C47E-4311-81A2-BB4E2B306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A635-90CD-4AFC-8773-94FDEF0FA05C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87D47B-E4E1-4394-988C-0A0D8453E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C2688C-1CEF-48A8-A718-CBC4FF9B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298FE-3C08-48EC-A3F9-9889FE2F2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90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8E2BA4-033B-4DE5-B40B-253A37791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ru-RU" sz="5100"/>
              <a:t>Языковые средства </a:t>
            </a:r>
            <a:br>
              <a:rPr lang="ru-RU" sz="5100"/>
            </a:br>
            <a:r>
              <a:rPr lang="ru-RU" sz="5100"/>
              <a:t>и</a:t>
            </a:r>
            <a:br>
              <a:rPr lang="ru-RU" sz="5100"/>
            </a:br>
            <a:r>
              <a:rPr lang="ru-RU" sz="5100"/>
              <a:t>речевые умения</a:t>
            </a:r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3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9A2218-0847-4F57-A171-4F0DD87AA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2" y="318052"/>
            <a:ext cx="6185230" cy="5858911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 обучении следует уделять больше внимания именно тем языковым средствам, на усвоение которых оказывает влияние интерференция (межъязыковая или внутриязыковая), причём в контексте обучения близкородственному языку, т. е. также русскому языку чехами, это требование имеет ещё более важное значение;</a:t>
            </a:r>
          </a:p>
          <a:p>
            <a:pPr algn="just"/>
            <a:r>
              <a:rPr lang="ru-RU" dirty="0"/>
              <a:t>Обучение языковым средствам и речевым умениям одновременное и начинается с первого урока по иностранному языку.</a:t>
            </a:r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10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F7C42-DEF0-4F0D-A084-A6C0786E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Источник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EB9C0A-3788-496A-8A69-1F6FEACC2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b="0" i="0">
                <a:effectLst/>
                <a:latin typeface="Droid Sans"/>
              </a:rPr>
              <a:t>ROZBOUDOVÁ, </a:t>
            </a:r>
            <a:r>
              <a:rPr lang="en-US" b="0" i="0" err="1">
                <a:effectLst/>
                <a:latin typeface="Droid Sans"/>
              </a:rPr>
              <a:t>Lenka</a:t>
            </a:r>
            <a:r>
              <a:rPr lang="en-US" b="0" i="0">
                <a:effectLst/>
                <a:latin typeface="Droid Sans"/>
              </a:rPr>
              <a:t> – KONEČNÝ, Jakub. </a:t>
            </a:r>
            <a:r>
              <a:rPr lang="en-US" b="0" i="1" err="1">
                <a:effectLst/>
                <a:latin typeface="Droid Sans"/>
              </a:rPr>
              <a:t>Sovremennaja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didaktika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russkogo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jazyka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kak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vtorogo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inostrannogo</a:t>
            </a:r>
            <a:r>
              <a:rPr lang="en-US" b="0" i="1">
                <a:effectLst/>
                <a:latin typeface="Droid Sans"/>
              </a:rPr>
              <a:t> : </a:t>
            </a:r>
            <a:r>
              <a:rPr lang="en-US" b="0" i="1" err="1">
                <a:effectLst/>
                <a:latin typeface="Droid Sans"/>
              </a:rPr>
              <a:t>jazykovyje</a:t>
            </a:r>
            <a:r>
              <a:rPr lang="en-US" b="0" i="1">
                <a:effectLst/>
                <a:latin typeface="Droid Sans"/>
              </a:rPr>
              <a:t> </a:t>
            </a:r>
            <a:r>
              <a:rPr lang="en-US" b="0" i="1" err="1">
                <a:effectLst/>
                <a:latin typeface="Droid Sans"/>
              </a:rPr>
              <a:t>sredstva</a:t>
            </a:r>
            <a:r>
              <a:rPr lang="en-US" b="0" i="0">
                <a:effectLst/>
                <a:latin typeface="Droid Sans"/>
              </a:rPr>
              <a:t>. 1 </a:t>
            </a:r>
            <a:r>
              <a:rPr lang="en-US" b="0" i="0" err="1">
                <a:effectLst/>
                <a:latin typeface="Droid Sans"/>
              </a:rPr>
              <a:t>vyd</a:t>
            </a:r>
            <a:r>
              <a:rPr lang="en-US" b="0" i="0">
                <a:effectLst/>
                <a:latin typeface="Droid Sans"/>
              </a:rPr>
              <a:t>. Praha: </a:t>
            </a:r>
            <a:r>
              <a:rPr lang="en-US" b="0" i="0" err="1">
                <a:effectLst/>
                <a:latin typeface="Droid Sans"/>
              </a:rPr>
              <a:t>Nakladatelství</a:t>
            </a:r>
            <a:r>
              <a:rPr lang="en-US" b="0" i="0">
                <a:effectLst/>
                <a:latin typeface="Droid Sans"/>
              </a:rPr>
              <a:t> </a:t>
            </a:r>
            <a:r>
              <a:rPr lang="en-US" b="0" i="0" err="1">
                <a:effectLst/>
                <a:latin typeface="Droid Sans"/>
              </a:rPr>
              <a:t>Karolinum</a:t>
            </a:r>
            <a:r>
              <a:rPr lang="en-US" b="0" i="0">
                <a:effectLst/>
                <a:latin typeface="Droid Sans"/>
              </a:rPr>
              <a:t>, 2018. </a:t>
            </a:r>
            <a:r>
              <a:rPr lang="en-US" b="0" i="0" err="1">
                <a:effectLst/>
                <a:latin typeface="Droid Sans"/>
              </a:rPr>
              <a:t>Neuveden</a:t>
            </a:r>
            <a:r>
              <a:rPr lang="en-US" b="0" i="0">
                <a:effectLst/>
                <a:latin typeface="Droid Sans"/>
              </a:rPr>
              <a:t>. 118 s. ISBN 978-80-246-4277-2.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94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A77E8F-F402-4AB4-901A-86A76D050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Между языковыми средствами и речевыми умениями существует очень тесная связь и  они не могут в  речи функционировать друг без друга. </a:t>
            </a:r>
            <a:endParaRPr lang="en-US" dirty="0"/>
          </a:p>
          <a:p>
            <a:r>
              <a:rPr lang="ru-RU" dirty="0"/>
              <a:t>Этот факт касается не только реальной коммуникации, но и обучения иностранному языку, так как обучение языковым средствам должно способствовать обучению речевым умениям; овладение языковыми средствами является предпосылкой овладения речевыми умениями, и, наоборот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31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9C5D5-42ED-4D3B-B2FF-8C40474B3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ru-RU" dirty="0"/>
              <a:t>Языковые средства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FCFBAF69-472E-4CD3-A669-29242E1BA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113088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345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B323C-3220-4AB9-8131-7ED74F6DD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ru-RU" sz="4800"/>
              <a:t>Речевые умения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38E1E837-9BE8-4591-8625-0123701FD0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199453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253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EDCC1-DBF2-4B55-9843-69B378E15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Языковые средства представляют собой только интегральные компоненты отдельных речевых умений (</a:t>
            </a:r>
            <a:r>
              <a:rPr lang="ru-RU" dirty="0" err="1"/>
              <a:t>Purm</a:t>
            </a:r>
            <a:r>
              <a:rPr lang="ru-RU" dirty="0"/>
              <a:t> – </a:t>
            </a:r>
            <a:r>
              <a:rPr lang="ru-RU" dirty="0" err="1"/>
              <a:t>Jelínek</a:t>
            </a:r>
            <a:r>
              <a:rPr lang="ru-RU" dirty="0"/>
              <a:t> – </a:t>
            </a:r>
            <a:r>
              <a:rPr lang="ru-RU" dirty="0" err="1"/>
              <a:t>Veselý</a:t>
            </a:r>
            <a:r>
              <a:rPr lang="ru-RU" dirty="0"/>
              <a:t>, 2003, c. 13), т. е. языковые средства выполняют в процессе обучения иностранному языку лишь служебную функцию</a:t>
            </a:r>
          </a:p>
        </p:txBody>
      </p:sp>
    </p:spTree>
    <p:extLst>
      <p:ext uri="{BB962C8B-B14F-4D97-AF65-F5344CB8AC3E}">
        <p14:creationId xmlns:p14="http://schemas.microsoft.com/office/powerpoint/2010/main" val="247678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18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0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53FA22-3FAE-48E6-B379-A8D0B39A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ru-RU" dirty="0"/>
              <a:t>На занятиях по иностранному, в  том числе и  русскому, языку необходимо заниматься в  достаточной мере всеми языковыми средствами и  формировать все речевые умения.</a:t>
            </a:r>
          </a:p>
        </p:txBody>
      </p:sp>
      <p:sp>
        <p:nvSpPr>
          <p:cNvPr id="38" name="Oval 22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Block Arc 24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Freeform: Shape 26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1" name="Straight Connector 28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: Shape 30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Arc 32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7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EF5D4-1214-4DF3-9BBC-1697F2D1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sz="3700">
                <a:solidFill>
                  <a:srgbClr val="FFFFFF"/>
                </a:solidFill>
              </a:rPr>
              <a:t>При отработке языковых средств следует соблюдать следующие общие правила: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E69E93-F8A6-45ED-A4E5-739D5F9BC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языковые средства необходимо отрабатывать в контексте, приближающемся к реальной коммуникативной ситуации;</a:t>
            </a:r>
            <a:endParaRPr lang="en-US" dirty="0"/>
          </a:p>
          <a:p>
            <a:r>
              <a:rPr lang="ru-RU" dirty="0"/>
              <a:t> б) обучение языковым средствам должно быть практическое, должно быть направлено на автоматизацию употребления языковых средств в речи;</a:t>
            </a:r>
          </a:p>
        </p:txBody>
      </p:sp>
    </p:spTree>
    <p:extLst>
      <p:ext uri="{BB962C8B-B14F-4D97-AF65-F5344CB8AC3E}">
        <p14:creationId xmlns:p14="http://schemas.microsoft.com/office/powerpoint/2010/main" val="72550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77128-3B2E-4D24-A175-8ED767BD6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870"/>
            <a:ext cx="5558489" cy="5448093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Отработка языковых средств не заканчивается выработкой простых языковых знаний и навыков, но она должна продолжаться дальше в рамках различных репродуктивных и продуктивных упражнений, чтобы эти созданные языковые знания и навыки стали частью речевых умений, т. е. чтобы их учащийся начал употреблять в своей собственной продукции на иностранном языке или чтобы понимал их значение при чтении или аудировании;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7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2CD1D1-5662-4E9B-AC52-61D45AAB2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r>
              <a:rPr lang="ru-RU" sz="2000"/>
              <a:t>Необходимо уделять надлежащее внимание всем языковым средствам в течение всего процесса обучения, причём следует постоянно повторять сформированные знания, навыки и умения, так как они могут постепенно утрачиваться</a:t>
            </a:r>
          </a:p>
          <a:p>
            <a:r>
              <a:rPr lang="ru-RU" sz="2000"/>
              <a:t>Новое языковое средство необходимо отрабатывать на других знакомых учащемуся языковых средствах, например, новую лексику тренируем в рамках знакомых грамматических структур, новые грамматические, фонетические и (</a:t>
            </a:r>
            <a:r>
              <a:rPr lang="ru-RU" sz="2000" err="1"/>
              <a:t>орфо</a:t>
            </a:r>
            <a:r>
              <a:rPr lang="ru-RU" sz="2000"/>
              <a:t>)графические явления тренируем на знакомых словах и т. д.;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D287FE-8FFE-4843-966D-8946B34C84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00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35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423</Words>
  <Application>Microsoft Office PowerPoint</Application>
  <PresentationFormat>Широкоэкранный</PresentationFormat>
  <Paragraphs>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Droid Sans</vt:lpstr>
      <vt:lpstr>Тема Office</vt:lpstr>
      <vt:lpstr>Языковые средства  и речевые умения</vt:lpstr>
      <vt:lpstr>Презентация PowerPoint</vt:lpstr>
      <vt:lpstr>Языковые средства</vt:lpstr>
      <vt:lpstr>Речевые умения</vt:lpstr>
      <vt:lpstr>Презентация PowerPoint</vt:lpstr>
      <vt:lpstr>Презентация PowerPoint</vt:lpstr>
      <vt:lpstr>При отработке языковых средств следует соблюдать следующие общие правила: </vt:lpstr>
      <vt:lpstr>Презентация PowerPoint</vt:lpstr>
      <vt:lpstr>Презентация PowerPoint</vt:lpstr>
      <vt:lpstr>Презентация PowerPoint</vt:lpstr>
      <vt:lpstr>Источник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средства  и речевые умения</dc:title>
  <dc:creator>Tatiana Savchenko</dc:creator>
  <cp:lastModifiedBy>Tatiana Savchenko</cp:lastModifiedBy>
  <cp:revision>2</cp:revision>
  <dcterms:created xsi:type="dcterms:W3CDTF">2020-10-29T18:39:30Z</dcterms:created>
  <dcterms:modified xsi:type="dcterms:W3CDTF">2020-10-29T18:41:32Z</dcterms:modified>
</cp:coreProperties>
</file>