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83" d="100"/>
          <a:sy n="83" d="100"/>
        </p:scale>
        <p:origin x="5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F3D2FDE1-2F21-44C7-8556-28671947FC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9387A20D-A944-4A06-B8F8-722E9AF5E27D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5088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FDE1-2F21-44C7-8556-28671947FC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A20D-A944-4A06-B8F8-722E9AF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68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F3D2FDE1-2F21-44C7-8556-28671947FC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9387A20D-A944-4A06-B8F8-722E9AF5E27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661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FDE1-2F21-44C7-8556-28671947FC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A20D-A944-4A06-B8F8-722E9AF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1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3D2FDE1-2F21-44C7-8556-28671947FC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387A20D-A944-4A06-B8F8-722E9AF5E27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409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FDE1-2F21-44C7-8556-28671947FC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A20D-A944-4A06-B8F8-722E9AF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25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FDE1-2F21-44C7-8556-28671947FC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A20D-A944-4A06-B8F8-722E9AF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46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FDE1-2F21-44C7-8556-28671947FC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A20D-A944-4A06-B8F8-722E9AF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9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FDE1-2F21-44C7-8556-28671947FC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A20D-A944-4A06-B8F8-722E9AF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38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F3D2FDE1-2F21-44C7-8556-28671947FC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9387A20D-A944-4A06-B8F8-722E9AF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965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F3D2FDE1-2F21-44C7-8556-28671947FC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9387A20D-A944-4A06-B8F8-722E9AF5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32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3D2FDE1-2F21-44C7-8556-28671947FC1F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9387A20D-A944-4A06-B8F8-722E9AF5E27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21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IHZypMyQ2s" TargetMode="External"/><Relationship Id="rId2" Type="http://schemas.openxmlformats.org/officeDocument/2006/relationships/hyperlink" Target="http://www.youtube.com/watch?v=jEzddJnaqu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BZMfgZTU7G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Ceremonial or motivational Speeches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Commencement Speech, Eulogy Speech, Award Presentation Speech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48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Reflects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Most probably you will be called upon to give a ceremonial speech. That occasion might be nominating someone for an office, accepting a nomination, presenting an award, a farewell address, a retirement celebration, a wedding toast , a eulogy, graduation address, or any number of events or occasions.</a:t>
            </a:r>
          </a:p>
          <a:p>
            <a:r>
              <a:rPr lang="en-US" dirty="0"/>
              <a:t>For this type of speech, the speaker reflects on the values he/she shares with the audience. The spotlight is on a  person, event, or occasion.</a:t>
            </a:r>
          </a:p>
          <a:p>
            <a:r>
              <a:rPr lang="en-US" dirty="0"/>
              <a:t>Use story telling and a fluid style that reflects seriousness of purpose with a natural style carefully using pauses and emotional tones, to create a shared community.</a:t>
            </a:r>
          </a:p>
          <a:p>
            <a:r>
              <a:rPr lang="en-US" dirty="0"/>
              <a:t>The ceremonial speech has an agenda of bringing us together to revisit existing values and beliefs and helps us renew our commitment to them.</a:t>
            </a:r>
          </a:p>
        </p:txBody>
      </p:sp>
    </p:spTree>
    <p:extLst>
      <p:ext uri="{BB962C8B-B14F-4D97-AF65-F5344CB8AC3E}">
        <p14:creationId xmlns:p14="http://schemas.microsoft.com/office/powerpoint/2010/main" val="3159757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examples of picturesque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“we are chewed up with sadness at the loss of a woman who…”</a:t>
            </a:r>
          </a:p>
          <a:p>
            <a:r>
              <a:rPr lang="en-US" dirty="0"/>
              <a:t>“She was unique, complex, extraordinary, and irreplaceable…”</a:t>
            </a:r>
          </a:p>
          <a:p>
            <a:r>
              <a:rPr lang="en-US" dirty="0"/>
              <a:t>“</a:t>
            </a:r>
            <a:r>
              <a:rPr lang="en-US" dirty="0" err="1"/>
              <a:t>Blood,Toil,Tears,and</a:t>
            </a:r>
            <a:r>
              <a:rPr lang="en-US" dirty="0"/>
              <a:t> Sweat”</a:t>
            </a:r>
          </a:p>
          <a:p>
            <a:r>
              <a:rPr lang="en-US" dirty="0"/>
              <a:t>“I Have a Dream”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200" y="3262489"/>
            <a:ext cx="5768622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576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Ceremonial or Motivational Speech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 phrases of same length:  </a:t>
            </a:r>
            <a:r>
              <a:rPr lang="en-US" dirty="0" err="1"/>
              <a:t>Veni</a:t>
            </a:r>
            <a:r>
              <a:rPr lang="en-US" dirty="0"/>
              <a:t>, </a:t>
            </a:r>
            <a:r>
              <a:rPr lang="en-US" dirty="0" err="1"/>
              <a:t>Vidi</a:t>
            </a:r>
            <a:r>
              <a:rPr lang="en-US" dirty="0"/>
              <a:t>, Vici</a:t>
            </a:r>
          </a:p>
          <a:p>
            <a:r>
              <a:rPr lang="en-US" dirty="0"/>
              <a:t>Repeat a key word for effect: Weak! Weak! Weak!</a:t>
            </a:r>
          </a:p>
          <a:p>
            <a:r>
              <a:rPr lang="en-US" dirty="0"/>
              <a:t>Use short words, write short sentences, write in conversational style</a:t>
            </a:r>
          </a:p>
          <a:p>
            <a:endParaRPr lang="en-US" dirty="0"/>
          </a:p>
          <a:p>
            <a:r>
              <a:rPr lang="en-US" dirty="0"/>
              <a:t>Will you use slides?</a:t>
            </a:r>
          </a:p>
          <a:p>
            <a:r>
              <a:rPr lang="en-US" dirty="0"/>
              <a:t>Slides are support for your talk not your notes</a:t>
            </a:r>
          </a:p>
          <a:p>
            <a:r>
              <a:rPr lang="en-US" dirty="0"/>
              <a:t>Slides emphasize key ideas, adds powerful visuals, and directs attention</a:t>
            </a:r>
          </a:p>
          <a:p>
            <a:r>
              <a:rPr lang="en-US" dirty="0"/>
              <a:t>Slides are co-stars in the presentation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46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Ceremonial speeches are written for the ear </a:t>
            </a:r>
          </a:p>
          <a:p>
            <a:r>
              <a:rPr lang="en-US" dirty="0"/>
              <a:t>Ceremonial speeches are shorter</a:t>
            </a:r>
          </a:p>
          <a:p>
            <a:r>
              <a:rPr lang="en-US" dirty="0"/>
              <a:t>Most ceremonial speeches are formal events so it is presumed you will use a manuscript </a:t>
            </a:r>
          </a:p>
          <a:p>
            <a:r>
              <a:rPr lang="en-US" dirty="0"/>
              <a:t>Set the mood with your body language, presentation demeanor, and  voice.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7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a person in our class to be your ceremonial speech partner. Decide the event the two of you will celebrate. Let us assume your partner asks that you give a ceremonial presentation honoring him/her for a great accomplishment or award. </a:t>
            </a:r>
          </a:p>
          <a:p>
            <a:r>
              <a:rPr lang="en-US" dirty="0"/>
              <a:t>You will interview your partner and design the speech highlighting his/her accomplishments and deliver it in our MS teams meeting.</a:t>
            </a:r>
          </a:p>
          <a:p>
            <a:r>
              <a:rPr lang="en-US" dirty="0"/>
              <a:t>Flip-the-script and suggest to him/her the award and  event where  he/she will deliver a ceremonial speech honoring you for your accomplishments. This ceremonial speech will also be celebrated in our </a:t>
            </a:r>
            <a:r>
              <a:rPr lang="en-US"/>
              <a:t>MS teams  </a:t>
            </a:r>
            <a:r>
              <a:rPr lang="en-US" dirty="0"/>
              <a:t>meeting.</a:t>
            </a:r>
          </a:p>
        </p:txBody>
      </p:sp>
    </p:spTree>
    <p:extLst>
      <p:ext uri="{BB962C8B-B14F-4D97-AF65-F5344CB8AC3E}">
        <p14:creationId xmlns:p14="http://schemas.microsoft.com/office/powerpoint/2010/main" val="2630830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D6C2B-8BC4-47B4-964D-C80AB751A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81E80-3546-44EE-AA20-074905F3B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Obama eulogy for Congressman John Lewis</a:t>
            </a:r>
          </a:p>
          <a:p>
            <a:r>
              <a:rPr lang="en-US" dirty="0">
                <a:hlinkClick r:id="rId2"/>
              </a:rPr>
              <a:t>www.youtube.com/watch?v=jEzddJnaquI</a:t>
            </a:r>
            <a:endParaRPr lang="en-US" dirty="0"/>
          </a:p>
          <a:p>
            <a:r>
              <a:rPr lang="en-US" dirty="0"/>
              <a:t>Chadwick Boseman’s Commencement speech at Howard University</a:t>
            </a:r>
          </a:p>
          <a:p>
            <a:r>
              <a:rPr lang="en-US" dirty="0">
                <a:hlinkClick r:id="rId3"/>
              </a:rPr>
              <a:t>www.youtube.com/watch?v=RIHZypMyQ2s</a:t>
            </a:r>
            <a:endParaRPr lang="en-US" dirty="0"/>
          </a:p>
          <a:p>
            <a:r>
              <a:rPr lang="en-US" dirty="0"/>
              <a:t>Melania Trump’s speech to the Republican National Convention</a:t>
            </a:r>
          </a:p>
          <a:p>
            <a:r>
              <a:rPr lang="en-US" dirty="0">
                <a:hlinkClick r:id="rId4"/>
              </a:rPr>
              <a:t>www.youtube.com/watch?v=BZMfgZTU7G4</a:t>
            </a:r>
            <a:endParaRPr lang="en-US" dirty="0"/>
          </a:p>
          <a:p>
            <a:r>
              <a:rPr lang="en-US" dirty="0"/>
              <a:t>Michelle Obama’s speech to the Democratic National Convention</a:t>
            </a:r>
          </a:p>
          <a:p>
            <a:r>
              <a:rPr lang="en-US" dirty="0"/>
              <a:t>www.youtube.com/watch?v=Linx1XLUbYo</a:t>
            </a:r>
          </a:p>
        </p:txBody>
      </p:sp>
    </p:spTree>
    <p:extLst>
      <p:ext uri="{BB962C8B-B14F-4D97-AF65-F5344CB8AC3E}">
        <p14:creationId xmlns:p14="http://schemas.microsoft.com/office/powerpoint/2010/main" val="1267375031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87</TotalTime>
  <Words>504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Century Schoolbook</vt:lpstr>
      <vt:lpstr>Corbel</vt:lpstr>
      <vt:lpstr>Feathered</vt:lpstr>
      <vt:lpstr>Ceremonial or motivational Speeches</vt:lpstr>
      <vt:lpstr>Reflects Values</vt:lpstr>
      <vt:lpstr>A few examples of picturesque language</vt:lpstr>
      <vt:lpstr>Ceremonial or Motivational Speech Devices</vt:lpstr>
      <vt:lpstr>PowerPoint Presentation</vt:lpstr>
      <vt:lpstr>Your assignment</vt:lpstr>
      <vt:lpstr>Examples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Ceremonial or motivational Speeches</dc:title>
  <dc:creator>Judith Bradford McEnany</dc:creator>
  <cp:lastModifiedBy>Judy McEnany</cp:lastModifiedBy>
  <cp:revision>15</cp:revision>
  <dcterms:created xsi:type="dcterms:W3CDTF">2020-09-25T09:49:02Z</dcterms:created>
  <dcterms:modified xsi:type="dcterms:W3CDTF">2020-11-02T08:41:50Z</dcterms:modified>
</cp:coreProperties>
</file>