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57" r:id="rId4"/>
    <p:sldId id="258" r:id="rId5"/>
    <p:sldId id="259" r:id="rId6"/>
    <p:sldId id="263" r:id="rId7"/>
    <p:sldId id="260" r:id="rId8"/>
    <p:sldId id="261"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3" d="100"/>
          <a:sy n="83" d="100"/>
        </p:scale>
        <p:origin x="5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31A9FF5-333A-42A8-8C0E-1CED36D8847B}" type="datetimeFigureOut">
              <a:rPr lang="en-US" smtClean="0"/>
              <a:t>9/29/2020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419059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A9FF5-333A-42A8-8C0E-1CED36D8847B}"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27856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75057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A9FF5-333A-42A8-8C0E-1CED36D8847B}"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159034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78162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169016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97570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A9FF5-333A-42A8-8C0E-1CED36D8847B}"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74570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70161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1A9FF5-333A-42A8-8C0E-1CED36D8847B}"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278014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131A9FF5-333A-42A8-8C0E-1CED36D8847B}" type="datetimeFigureOut">
              <a:rPr lang="en-US" smtClean="0"/>
              <a:t>9/29/2020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C98590F-1221-46DD-B084-DD0427DA974E}" type="slidenum">
              <a:rPr lang="en-US" smtClean="0"/>
              <a:t>‹#›</a:t>
            </a:fld>
            <a:endParaRPr lang="en-US"/>
          </a:p>
        </p:txBody>
      </p:sp>
    </p:spTree>
    <p:extLst>
      <p:ext uri="{BB962C8B-B14F-4D97-AF65-F5344CB8AC3E}">
        <p14:creationId xmlns:p14="http://schemas.microsoft.com/office/powerpoint/2010/main" val="333275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31A9FF5-333A-42A8-8C0E-1CED36D8847B}" type="datetimeFigureOut">
              <a:rPr lang="en-US" smtClean="0"/>
              <a:t>9/29/2020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C98590F-1221-46DD-B084-DD0427DA974E}" type="slidenum">
              <a:rPr lang="en-US" smtClean="0"/>
              <a:t>‹#›</a:t>
            </a:fld>
            <a:endParaRPr lang="en-US"/>
          </a:p>
        </p:txBody>
      </p:sp>
    </p:spTree>
    <p:extLst>
      <p:ext uri="{BB962C8B-B14F-4D97-AF65-F5344CB8AC3E}">
        <p14:creationId xmlns:p14="http://schemas.microsoft.com/office/powerpoint/2010/main" val="34997747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  of Persuasive Speaking</a:t>
            </a:r>
          </a:p>
        </p:txBody>
      </p:sp>
      <p:sp>
        <p:nvSpPr>
          <p:cNvPr id="3" name="Subtitle 2"/>
          <p:cNvSpPr>
            <a:spLocks noGrp="1"/>
          </p:cNvSpPr>
          <p:nvPr>
            <p:ph type="subTitle" idx="1"/>
          </p:nvPr>
        </p:nvSpPr>
        <p:spPr/>
        <p:txBody>
          <a:bodyPr/>
          <a:lstStyle/>
          <a:p>
            <a:r>
              <a:rPr lang="en-US" dirty="0"/>
              <a:t>Logic in abundance….Emotion in your images….</a:t>
            </a:r>
          </a:p>
          <a:p>
            <a:r>
              <a:rPr lang="en-US" dirty="0"/>
              <a:t>Ethics in who you are, your reputation, and how you present yourself </a:t>
            </a:r>
          </a:p>
        </p:txBody>
      </p:sp>
    </p:spTree>
    <p:extLst>
      <p:ext uri="{BB962C8B-B14F-4D97-AF65-F5344CB8AC3E}">
        <p14:creationId xmlns:p14="http://schemas.microsoft.com/office/powerpoint/2010/main" val="368327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Logic,emotion</a:t>
            </a:r>
            <a:r>
              <a:rPr lang="en-US" dirty="0"/>
              <a:t>,</a:t>
            </a:r>
            <a:br>
              <a:rPr lang="en-US" dirty="0"/>
            </a:br>
            <a:r>
              <a:rPr lang="en-US" dirty="0"/>
              <a:t>or ethics?</a:t>
            </a:r>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167466012"/>
              </p:ext>
            </p:extLst>
          </p:nvPr>
        </p:nvGraphicFramePr>
        <p:xfrm>
          <a:off x="5118423" y="1049867"/>
          <a:ext cx="6281897" cy="4918517"/>
        </p:xfrm>
        <a:graphic>
          <a:graphicData uri="http://schemas.openxmlformats.org/presentationml/2006/ole">
            <mc:AlternateContent xmlns:mc="http://schemas.openxmlformats.org/markup-compatibility/2006">
              <mc:Choice xmlns:v="urn:schemas-microsoft-com:vml" Requires="v">
                <p:oleObj spid="_x0000_s2053" name="Dokument" r:id="rId3" imgW="5929084" imgH="3234169" progId="Word.Document.12">
                  <p:embed/>
                </p:oleObj>
              </mc:Choice>
              <mc:Fallback>
                <p:oleObj name="Dokument" r:id="rId3" imgW="5929084" imgH="3234169" progId="Word.Document.12">
                  <p:embed/>
                  <p:pic>
                    <p:nvPicPr>
                      <p:cNvPr id="0" name=""/>
                      <p:cNvPicPr/>
                      <p:nvPr/>
                    </p:nvPicPr>
                    <p:blipFill>
                      <a:blip r:embed="rId4"/>
                      <a:stretch>
                        <a:fillRect/>
                      </a:stretch>
                    </p:blipFill>
                    <p:spPr>
                      <a:xfrm>
                        <a:off x="5118423" y="1049867"/>
                        <a:ext cx="6281897" cy="4918517"/>
                      </a:xfrm>
                      <a:prstGeom prst="rect">
                        <a:avLst/>
                      </a:prstGeom>
                    </p:spPr>
                  </p:pic>
                </p:oleObj>
              </mc:Fallback>
            </mc:AlternateContent>
          </a:graphicData>
        </a:graphic>
      </p:graphicFrame>
    </p:spTree>
    <p:extLst>
      <p:ext uri="{BB962C8B-B14F-4D97-AF65-F5344CB8AC3E}">
        <p14:creationId xmlns:p14="http://schemas.microsoft.com/office/powerpoint/2010/main" val="23738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6EDB-B646-4AB7-809A-CF06EC97D97E}"/>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4F503C89-9BC7-4BB6-B1FD-8A4CB86CF0B7}"/>
              </a:ext>
            </a:extLst>
          </p:cNvPr>
          <p:cNvSpPr>
            <a:spLocks noGrp="1"/>
          </p:cNvSpPr>
          <p:nvPr>
            <p:ph idx="1"/>
          </p:nvPr>
        </p:nvSpPr>
        <p:spPr/>
        <p:txBody>
          <a:bodyPr/>
          <a:lstStyle/>
          <a:p>
            <a:r>
              <a:rPr lang="en-US" dirty="0"/>
              <a:t>Greta’s presentation to the united nations Climate Action Summit.</a:t>
            </a:r>
          </a:p>
          <a:p>
            <a:r>
              <a:rPr lang="en-US" dirty="0"/>
              <a:t>www.youtube.com/watch?v=TMrtLsQbaok</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30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Logical Persuasion or Logos uses chosen words </a:t>
            </a:r>
          </a:p>
        </p:txBody>
      </p:sp>
      <p:sp>
        <p:nvSpPr>
          <p:cNvPr id="3" name="Content Placeholder 2"/>
          <p:cNvSpPr>
            <a:spLocks noGrp="1"/>
          </p:cNvSpPr>
          <p:nvPr>
            <p:ph idx="1"/>
          </p:nvPr>
        </p:nvSpPr>
        <p:spPr/>
        <p:txBody>
          <a:bodyPr/>
          <a:lstStyle/>
          <a:p>
            <a:r>
              <a:rPr lang="en-US" dirty="0"/>
              <a:t>If this happens, then this is the consequence. This is logical.</a:t>
            </a:r>
          </a:p>
          <a:p>
            <a:r>
              <a:rPr lang="en-US" dirty="0"/>
              <a:t>This is your way of showing that you have an organized speech with well thought out ideas </a:t>
            </a:r>
          </a:p>
          <a:p>
            <a:endParaRPr lang="en-US" dirty="0"/>
          </a:p>
        </p:txBody>
      </p:sp>
    </p:spTree>
    <p:extLst>
      <p:ext uri="{BB962C8B-B14F-4D97-AF65-F5344CB8AC3E}">
        <p14:creationId xmlns:p14="http://schemas.microsoft.com/office/powerpoint/2010/main" val="386550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Emotional Persuasion or Pathos uses images</a:t>
            </a:r>
          </a:p>
        </p:txBody>
      </p:sp>
      <p:sp>
        <p:nvSpPr>
          <p:cNvPr id="3" name="Content Placeholder 2"/>
          <p:cNvSpPr>
            <a:spLocks noGrp="1"/>
          </p:cNvSpPr>
          <p:nvPr>
            <p:ph idx="1"/>
          </p:nvPr>
        </p:nvSpPr>
        <p:spPr/>
        <p:txBody>
          <a:bodyPr/>
          <a:lstStyle/>
          <a:p>
            <a:r>
              <a:rPr lang="en-US" dirty="0"/>
              <a:t>Pathos puts audience in frame of mind to hear your thoughts.</a:t>
            </a:r>
          </a:p>
          <a:p>
            <a:r>
              <a:rPr lang="en-US" dirty="0"/>
              <a:t>Pathos is performance of your passion, expertise, and goodwill</a:t>
            </a:r>
          </a:p>
          <a:p>
            <a:endParaRPr lang="en-US" dirty="0"/>
          </a:p>
          <a:p>
            <a:endParaRPr lang="en-US" dirty="0"/>
          </a:p>
        </p:txBody>
      </p:sp>
    </p:spTree>
    <p:extLst>
      <p:ext uri="{BB962C8B-B14F-4D97-AF65-F5344CB8AC3E}">
        <p14:creationId xmlns:p14="http://schemas.microsoft.com/office/powerpoint/2010/main" val="420541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Persuasion or Ethos uses Self</a:t>
            </a:r>
          </a:p>
        </p:txBody>
      </p:sp>
      <p:sp>
        <p:nvSpPr>
          <p:cNvPr id="3" name="Content Placeholder 2"/>
          <p:cNvSpPr>
            <a:spLocks noGrp="1"/>
          </p:cNvSpPr>
          <p:nvPr>
            <p:ph idx="1"/>
          </p:nvPr>
        </p:nvSpPr>
        <p:spPr/>
        <p:txBody>
          <a:bodyPr/>
          <a:lstStyle/>
          <a:p>
            <a:r>
              <a:rPr lang="en-US" dirty="0"/>
              <a:t>Presentation of self as credible and excellent</a:t>
            </a:r>
          </a:p>
          <a:p>
            <a:r>
              <a:rPr lang="en-US" dirty="0"/>
              <a:t>Ethics requires a demonstration of the practical wisdom of a person who makes good decisions daily, applies  correct rules in situations and all of his is bought with experience.</a:t>
            </a:r>
          </a:p>
        </p:txBody>
      </p:sp>
    </p:spTree>
    <p:extLst>
      <p:ext uri="{BB962C8B-B14F-4D97-AF65-F5344CB8AC3E}">
        <p14:creationId xmlns:p14="http://schemas.microsoft.com/office/powerpoint/2010/main" val="266444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Persuasive Success</a:t>
            </a:r>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19386110"/>
              </p:ext>
            </p:extLst>
          </p:nvPr>
        </p:nvGraphicFramePr>
        <p:xfrm>
          <a:off x="4532404" y="402214"/>
          <a:ext cx="6995981" cy="5836540"/>
        </p:xfrm>
        <a:graphic>
          <a:graphicData uri="http://schemas.openxmlformats.org/presentationml/2006/ole">
            <mc:AlternateContent xmlns:mc="http://schemas.openxmlformats.org/markup-compatibility/2006">
              <mc:Choice xmlns:v="urn:schemas-microsoft-com:vml" Requires="v">
                <p:oleObj spid="_x0000_s1034" name="Dokument" r:id="rId3" imgW="5929084" imgH="4946143" progId="Word.Document.12">
                  <p:embed/>
                </p:oleObj>
              </mc:Choice>
              <mc:Fallback>
                <p:oleObj name="Dokument" r:id="rId3" imgW="5929084" imgH="4946143" progId="Word.Document.12">
                  <p:embed/>
                  <p:pic>
                    <p:nvPicPr>
                      <p:cNvPr id="0" name=""/>
                      <p:cNvPicPr/>
                      <p:nvPr/>
                    </p:nvPicPr>
                    <p:blipFill>
                      <a:blip r:embed="rId4"/>
                      <a:stretch>
                        <a:fillRect/>
                      </a:stretch>
                    </p:blipFill>
                    <p:spPr>
                      <a:xfrm>
                        <a:off x="4532404" y="402214"/>
                        <a:ext cx="6995981" cy="583654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0318344"/>
              </p:ext>
            </p:extLst>
          </p:nvPr>
        </p:nvGraphicFramePr>
        <p:xfrm>
          <a:off x="13634976" y="3362653"/>
          <a:ext cx="5917021" cy="4936396"/>
        </p:xfrm>
        <a:graphic>
          <a:graphicData uri="http://schemas.openxmlformats.org/presentationml/2006/ole">
            <mc:AlternateContent xmlns:mc="http://schemas.openxmlformats.org/markup-compatibility/2006">
              <mc:Choice xmlns:v="urn:schemas-microsoft-com:vml" Requires="v">
                <p:oleObj spid="_x0000_s1035" name="Dokument" r:id="rId5" imgW="5929084" imgH="4946143" progId="Word.Document.12">
                  <p:embed/>
                </p:oleObj>
              </mc:Choice>
              <mc:Fallback>
                <p:oleObj name="Dokument" r:id="rId5" imgW="5929084" imgH="4946143" progId="Word.Document.12">
                  <p:embed/>
                  <p:pic>
                    <p:nvPicPr>
                      <p:cNvPr id="0" name=""/>
                      <p:cNvPicPr/>
                      <p:nvPr/>
                    </p:nvPicPr>
                    <p:blipFill>
                      <a:blip r:embed="rId6"/>
                      <a:stretch>
                        <a:fillRect/>
                      </a:stretch>
                    </p:blipFill>
                    <p:spPr>
                      <a:xfrm>
                        <a:off x="13634976" y="3362653"/>
                        <a:ext cx="5917021" cy="4936396"/>
                      </a:xfrm>
                      <a:prstGeom prst="rect">
                        <a:avLst/>
                      </a:prstGeom>
                    </p:spPr>
                  </p:pic>
                </p:oleObj>
              </mc:Fallback>
            </mc:AlternateContent>
          </a:graphicData>
        </a:graphic>
      </p:graphicFrame>
    </p:spTree>
    <p:extLst>
      <p:ext uri="{BB962C8B-B14F-4D97-AF65-F5344CB8AC3E}">
        <p14:creationId xmlns:p14="http://schemas.microsoft.com/office/powerpoint/2010/main" val="148411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Persuasive Speaking</a:t>
            </a:r>
          </a:p>
        </p:txBody>
      </p:sp>
      <p:sp>
        <p:nvSpPr>
          <p:cNvPr id="3" name="Content Placeholder 2"/>
          <p:cNvSpPr>
            <a:spLocks noGrp="1"/>
          </p:cNvSpPr>
          <p:nvPr>
            <p:ph idx="1"/>
          </p:nvPr>
        </p:nvSpPr>
        <p:spPr/>
        <p:txBody>
          <a:bodyPr>
            <a:normAutofit fontScale="92500" lnSpcReduction="20000"/>
          </a:bodyPr>
          <a:lstStyle/>
          <a:p>
            <a:r>
              <a:rPr lang="en-US" dirty="0"/>
              <a:t>Begin with a story, quotation, or statistics to create unrest in the minds of listeners.</a:t>
            </a:r>
          </a:p>
          <a:p>
            <a:r>
              <a:rPr lang="en-US" dirty="0"/>
              <a:t>Paint a verbal picture or literally offer a picture of what is wrong( in the world, your community, neighborhood, etc.)Make listeners dissatisfied with the present. For example: people are dying young, suffer for a long time, have unfulfilled lives and are lonely or sad.</a:t>
            </a:r>
          </a:p>
          <a:p>
            <a:r>
              <a:rPr lang="en-US" dirty="0"/>
              <a:t>Establish a unified effort by saying “we” need to correct this wrong.</a:t>
            </a:r>
          </a:p>
          <a:p>
            <a:r>
              <a:rPr lang="en-US" dirty="0"/>
              <a:t>Make your proposal for what needs to be done to correct the wrong.</a:t>
            </a:r>
          </a:p>
          <a:p>
            <a:r>
              <a:rPr lang="en-US" dirty="0"/>
              <a:t>Tell the audience the benefits of what will happen if the wrong is corrected. Tell them how easy it will be to make the corrections.</a:t>
            </a:r>
          </a:p>
          <a:p>
            <a:r>
              <a:rPr lang="en-US" dirty="0"/>
              <a:t>State the benefits for them personally  if they do make the changes you suggest.</a:t>
            </a:r>
          </a:p>
        </p:txBody>
      </p:sp>
    </p:spTree>
    <p:extLst>
      <p:ext uri="{BB962C8B-B14F-4D97-AF65-F5344CB8AC3E}">
        <p14:creationId xmlns:p14="http://schemas.microsoft.com/office/powerpoint/2010/main" val="308088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to our models of excellence</a:t>
            </a:r>
          </a:p>
        </p:txBody>
      </p:sp>
      <p:sp>
        <p:nvSpPr>
          <p:cNvPr id="3" name="Content Placeholder 2"/>
          <p:cNvSpPr>
            <a:spLocks noGrp="1"/>
          </p:cNvSpPr>
          <p:nvPr>
            <p:ph idx="1"/>
          </p:nvPr>
        </p:nvSpPr>
        <p:spPr/>
        <p:txBody>
          <a:bodyPr>
            <a:normAutofit/>
          </a:bodyPr>
          <a:lstStyle/>
          <a:p>
            <a:r>
              <a:rPr lang="en-US" dirty="0"/>
              <a:t>Abraham Lincoln was quite an orator. His memorable Second Inaugural Speech has been acknowledged as one of the most remarkable documents in American history. </a:t>
            </a:r>
          </a:p>
          <a:p>
            <a:r>
              <a:rPr lang="en-US" dirty="0"/>
              <a:t>Find Lincoln’s speech in the Study Materials. Read and ponder it. We will discuss it’s merits and masterful persuasive techniques.</a:t>
            </a:r>
          </a:p>
          <a:p>
            <a:r>
              <a:rPr lang="en-US" dirty="0"/>
              <a:t>Read the address given by Greta Thunberg entitled You All Come to Us Young People for Hope. How Dare You? A copy of this speech is also located in our  Study Materials. Read her  speech and be  able to defend your preference of the better speech. Lincoln’s or Greta’s?</a:t>
            </a:r>
          </a:p>
        </p:txBody>
      </p:sp>
    </p:spTree>
    <p:extLst>
      <p:ext uri="{BB962C8B-B14F-4D97-AF65-F5344CB8AC3E}">
        <p14:creationId xmlns:p14="http://schemas.microsoft.com/office/powerpoint/2010/main" val="227674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Choose your topic for a Persuasive speech</a:t>
            </a:r>
          </a:p>
        </p:txBody>
      </p:sp>
      <p:sp>
        <p:nvSpPr>
          <p:cNvPr id="3" name="Content Placeholder 2"/>
          <p:cNvSpPr>
            <a:spLocks noGrp="1"/>
          </p:cNvSpPr>
          <p:nvPr>
            <p:ph idx="1"/>
          </p:nvPr>
        </p:nvSpPr>
        <p:spPr/>
        <p:txBody>
          <a:bodyPr/>
          <a:lstStyle/>
          <a:p>
            <a:r>
              <a:rPr lang="en-US" dirty="0"/>
              <a:t>Locate the Persuasive speech outline in the study materials. Write a draft of a persuasive speech on the topic of your choice. During our Zoom lesson we will discuss the topics each of us has selected and give constructive logical, ethical, and emotional techniques to enhance your presentation.</a:t>
            </a:r>
          </a:p>
          <a:p>
            <a:r>
              <a:rPr lang="en-US" dirty="0"/>
              <a:t>Be prepared for impromptu speaking and  using persuasive techniques to express yourself.</a:t>
            </a:r>
          </a:p>
          <a:p>
            <a:endParaRPr lang="en-US" dirty="0"/>
          </a:p>
        </p:txBody>
      </p:sp>
    </p:spTree>
    <p:extLst>
      <p:ext uri="{BB962C8B-B14F-4D97-AF65-F5344CB8AC3E}">
        <p14:creationId xmlns:p14="http://schemas.microsoft.com/office/powerpoint/2010/main" val="213235474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69</TotalTime>
  <Words>503</Words>
  <Application>Microsoft Office PowerPoint</Application>
  <PresentationFormat>Widescreen</PresentationFormat>
  <Paragraphs>34</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Calibri Light</vt:lpstr>
      <vt:lpstr>Rockwell</vt:lpstr>
      <vt:lpstr>Wingdings</vt:lpstr>
      <vt:lpstr>Atlas</vt:lpstr>
      <vt:lpstr>Dokument</vt:lpstr>
      <vt:lpstr>Art  of Persuasive Speaking</vt:lpstr>
      <vt:lpstr>Example </vt:lpstr>
      <vt:lpstr>  Logical Persuasion or Logos uses chosen words </vt:lpstr>
      <vt:lpstr>Emotional Persuasion or Pathos uses images</vt:lpstr>
      <vt:lpstr>Ethical Persuasion or Ethos uses Self</vt:lpstr>
      <vt:lpstr>Tools for Persuasive Success</vt:lpstr>
      <vt:lpstr>Persuasive Speaking</vt:lpstr>
      <vt:lpstr>Let’s look to our models of excellence</vt:lpstr>
      <vt:lpstr>Choose your topic for a Persuasive speech</vt:lpstr>
      <vt:lpstr>Logic,emotion, or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of Persuasion</dc:title>
  <dc:creator>Judith Bradford McEnany</dc:creator>
  <cp:lastModifiedBy>Judy McEnany</cp:lastModifiedBy>
  <cp:revision>13</cp:revision>
  <dcterms:created xsi:type="dcterms:W3CDTF">2020-09-25T09:24:48Z</dcterms:created>
  <dcterms:modified xsi:type="dcterms:W3CDTF">2020-09-29T09:38:15Z</dcterms:modified>
</cp:coreProperties>
</file>