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63" r:id="rId3"/>
    <p:sldId id="267" r:id="rId4"/>
    <p:sldId id="259" r:id="rId5"/>
    <p:sldId id="258" r:id="rId6"/>
    <p:sldId id="260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06"/>
  </p:normalViewPr>
  <p:slideViewPr>
    <p:cSldViewPr snapToGrid="0" snapToObjects="1">
      <p:cViewPr varScale="1">
        <p:scale>
          <a:sx n="112" d="100"/>
          <a:sy n="112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DF41F-62AA-5B46-83B0-C6B74FCBAAA2}" type="datetimeFigureOut">
              <a:rPr lang="de-DE" smtClean="0"/>
              <a:t>08.11.20</a:t>
            </a:fld>
            <a:endParaRPr lang="de-DE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718A1-D0EA-944F-B62C-BDB1D22D49A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8364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89857-5A30-AE45-95DD-7036C699A9DC}" type="datetimeFigureOut">
              <a:rPr lang="de-DE" smtClean="0"/>
              <a:t>08.11.20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5C852-BA41-E540-B074-841828C266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9543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89857-5A30-AE45-95DD-7036C699A9DC}" type="datetimeFigureOut">
              <a:rPr lang="de-DE" smtClean="0"/>
              <a:t>08.11.20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5C852-BA41-E540-B074-841828C266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4138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89857-5A30-AE45-95DD-7036C699A9DC}" type="datetimeFigureOut">
              <a:rPr lang="de-DE" smtClean="0"/>
              <a:t>08.11.20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5C852-BA41-E540-B074-841828C266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5513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89857-5A30-AE45-95DD-7036C699A9DC}" type="datetimeFigureOut">
              <a:rPr lang="de-DE" smtClean="0"/>
              <a:t>08.11.20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5C852-BA41-E540-B074-841828C266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817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89857-5A30-AE45-95DD-7036C699A9DC}" type="datetimeFigureOut">
              <a:rPr lang="de-DE" smtClean="0"/>
              <a:t>08.11.20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5C852-BA41-E540-B074-841828C266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2562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89857-5A30-AE45-95DD-7036C699A9DC}" type="datetimeFigureOut">
              <a:rPr lang="de-DE" smtClean="0"/>
              <a:t>08.11.20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5C852-BA41-E540-B074-841828C266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6263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89857-5A30-AE45-95DD-7036C699A9DC}" type="datetimeFigureOut">
              <a:rPr lang="de-DE" smtClean="0"/>
              <a:t>08.11.20</a:t>
            </a:fld>
            <a:endParaRPr lang="de-DE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5C852-BA41-E540-B074-841828C266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3277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89857-5A30-AE45-95DD-7036C699A9DC}" type="datetimeFigureOut">
              <a:rPr lang="de-DE" smtClean="0"/>
              <a:t>08.11.20</a:t>
            </a:fld>
            <a:endParaRPr lang="de-DE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5C852-BA41-E540-B074-841828C266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1917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89857-5A30-AE45-95DD-7036C699A9DC}" type="datetimeFigureOut">
              <a:rPr lang="de-DE" smtClean="0"/>
              <a:t>08.11.20</a:t>
            </a:fld>
            <a:endParaRPr lang="de-DE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5C852-BA41-E540-B074-841828C266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0499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89857-5A30-AE45-95DD-7036C699A9DC}" type="datetimeFigureOut">
              <a:rPr lang="de-DE" smtClean="0"/>
              <a:t>08.11.20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5C852-BA41-E540-B074-841828C266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1914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89857-5A30-AE45-95DD-7036C699A9DC}" type="datetimeFigureOut">
              <a:rPr lang="de-DE" smtClean="0"/>
              <a:t>08.11.20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5C852-BA41-E540-B074-841828C266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7174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89857-5A30-AE45-95DD-7036C699A9DC}" type="datetimeFigureOut">
              <a:rPr lang="de-DE" smtClean="0"/>
              <a:t>08.11.20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5C852-BA41-E540-B074-841828C266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1051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Vokabeln wiederholen</a:t>
            </a:r>
            <a:endParaRPr lang="de-DE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e</a:t>
            </a:r>
            <a:r>
              <a:rPr lang="de-DE" dirty="0" smtClean="0"/>
              <a:t> Mensa </a:t>
            </a:r>
          </a:p>
          <a:p>
            <a:r>
              <a:rPr lang="de-DE" dirty="0"/>
              <a:t>s</a:t>
            </a:r>
            <a:r>
              <a:rPr lang="de-DE" dirty="0" smtClean="0"/>
              <a:t> Examen</a:t>
            </a:r>
          </a:p>
          <a:p>
            <a:r>
              <a:rPr lang="de-DE" dirty="0" err="1" smtClean="0"/>
              <a:t>e</a:t>
            </a:r>
            <a:r>
              <a:rPr lang="de-DE" dirty="0" smtClean="0"/>
              <a:t> Klausur</a:t>
            </a:r>
          </a:p>
          <a:p>
            <a:r>
              <a:rPr lang="de-DE" dirty="0" err="1" smtClean="0"/>
              <a:t>r</a:t>
            </a:r>
            <a:r>
              <a:rPr lang="de-DE" dirty="0" smtClean="0"/>
              <a:t> Kommilitone</a:t>
            </a:r>
          </a:p>
          <a:p>
            <a:r>
              <a:rPr lang="de-DE" dirty="0" err="1" smtClean="0"/>
              <a:t>r</a:t>
            </a:r>
            <a:r>
              <a:rPr lang="de-DE" dirty="0" smtClean="0"/>
              <a:t> Aufsatz</a:t>
            </a:r>
          </a:p>
          <a:p>
            <a:r>
              <a:rPr lang="de-DE" dirty="0" err="1" smtClean="0"/>
              <a:t>r</a:t>
            </a:r>
            <a:r>
              <a:rPr lang="de-DE" dirty="0" smtClean="0"/>
              <a:t> Vortrag</a:t>
            </a:r>
          </a:p>
          <a:p>
            <a:r>
              <a:rPr lang="de-DE" dirty="0" smtClean="0"/>
              <a:t>s Praktikum</a:t>
            </a:r>
          </a:p>
          <a:p>
            <a:r>
              <a:rPr lang="de-DE" dirty="0" err="1" smtClean="0"/>
              <a:t>e</a:t>
            </a:r>
            <a:r>
              <a:rPr lang="de-DE" dirty="0" smtClean="0"/>
              <a:t> Fachliteratur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77895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29392"/>
            <a:ext cx="10515600" cy="5547571"/>
          </a:xfrm>
        </p:spPr>
        <p:txBody>
          <a:bodyPr>
            <a:normAutofit fontScale="92500" lnSpcReduction="10000"/>
          </a:bodyPr>
          <a:lstStyle/>
          <a:p>
            <a:r>
              <a:rPr lang="de-DE" dirty="0" err="1" smtClean="0"/>
              <a:t>e</a:t>
            </a:r>
            <a:r>
              <a:rPr lang="de-DE" dirty="0" smtClean="0"/>
              <a:t> </a:t>
            </a:r>
            <a:r>
              <a:rPr lang="de-DE" dirty="0" err="1" smtClean="0"/>
              <a:t>E_ieh_ng</a:t>
            </a:r>
            <a:endParaRPr lang="de-DE" dirty="0" smtClean="0"/>
          </a:p>
          <a:p>
            <a:r>
              <a:rPr lang="de-DE" dirty="0" err="1" smtClean="0"/>
              <a:t>e</a:t>
            </a:r>
            <a:r>
              <a:rPr lang="de-DE" dirty="0" smtClean="0"/>
              <a:t> </a:t>
            </a:r>
            <a:r>
              <a:rPr lang="de-DE" dirty="0" err="1" smtClean="0"/>
              <a:t>I_kl_sion</a:t>
            </a:r>
            <a:endParaRPr lang="de-DE" dirty="0" smtClean="0"/>
          </a:p>
          <a:p>
            <a:r>
              <a:rPr lang="de-DE" dirty="0" err="1" smtClean="0"/>
              <a:t>diagnostizi_ren</a:t>
            </a:r>
            <a:endParaRPr lang="de-DE" dirty="0" smtClean="0"/>
          </a:p>
          <a:p>
            <a:r>
              <a:rPr lang="de-DE" dirty="0" err="1" smtClean="0"/>
              <a:t>a_ffälli</a:t>
            </a:r>
            <a:r>
              <a:rPr lang="de-DE" dirty="0" smtClean="0"/>
              <a:t>_</a:t>
            </a:r>
          </a:p>
          <a:p>
            <a:r>
              <a:rPr lang="de-DE" dirty="0" err="1" smtClean="0"/>
              <a:t>e</a:t>
            </a:r>
            <a:r>
              <a:rPr lang="de-DE" dirty="0" smtClean="0"/>
              <a:t> </a:t>
            </a:r>
            <a:r>
              <a:rPr lang="de-DE" dirty="0" err="1" smtClean="0"/>
              <a:t>F_hig_eit</a:t>
            </a:r>
            <a:endParaRPr lang="de-DE" dirty="0" smtClean="0"/>
          </a:p>
          <a:p>
            <a:r>
              <a:rPr lang="de-DE" dirty="0" err="1" smtClean="0"/>
              <a:t>e</a:t>
            </a:r>
            <a:r>
              <a:rPr lang="de-DE" dirty="0" smtClean="0"/>
              <a:t> F_</a:t>
            </a:r>
            <a:r>
              <a:rPr lang="de-DE" dirty="0" err="1" smtClean="0"/>
              <a:t>rde</a:t>
            </a:r>
            <a:r>
              <a:rPr lang="de-DE" dirty="0" smtClean="0"/>
              <a:t>__</a:t>
            </a:r>
            <a:r>
              <a:rPr lang="de-DE" dirty="0" err="1" smtClean="0"/>
              <a:t>ng</a:t>
            </a:r>
            <a:endParaRPr lang="de-DE" dirty="0" smtClean="0"/>
          </a:p>
          <a:p>
            <a:r>
              <a:rPr lang="de-DE" dirty="0" err="1" smtClean="0"/>
              <a:t>e</a:t>
            </a:r>
            <a:r>
              <a:rPr lang="de-DE" dirty="0" smtClean="0"/>
              <a:t> Ler_</a:t>
            </a:r>
            <a:r>
              <a:rPr lang="de-DE" dirty="0" err="1" smtClean="0"/>
              <a:t>schwier</a:t>
            </a:r>
            <a:r>
              <a:rPr lang="de-DE" dirty="0" smtClean="0"/>
              <a:t>__</a:t>
            </a:r>
            <a:r>
              <a:rPr lang="de-DE" dirty="0" err="1" smtClean="0"/>
              <a:t>keiten</a:t>
            </a:r>
            <a:endParaRPr lang="de-DE" dirty="0" smtClean="0"/>
          </a:p>
          <a:p>
            <a:r>
              <a:rPr lang="de-DE" dirty="0" err="1" smtClean="0"/>
              <a:t>e</a:t>
            </a:r>
            <a:r>
              <a:rPr lang="de-DE" dirty="0" smtClean="0"/>
              <a:t> </a:t>
            </a:r>
            <a:r>
              <a:rPr lang="de-DE" dirty="0" err="1" smtClean="0"/>
              <a:t>Sc_wierig_eiten</a:t>
            </a:r>
            <a:endParaRPr lang="de-DE" dirty="0" smtClean="0"/>
          </a:p>
          <a:p>
            <a:r>
              <a:rPr lang="de-DE" dirty="0" err="1" smtClean="0"/>
              <a:t>e</a:t>
            </a:r>
            <a:r>
              <a:rPr lang="de-DE" dirty="0" smtClean="0"/>
              <a:t> </a:t>
            </a:r>
            <a:r>
              <a:rPr lang="de-DE" dirty="0" err="1" smtClean="0"/>
              <a:t>So_ders_hule</a:t>
            </a:r>
            <a:endParaRPr lang="de-DE" dirty="0" smtClean="0"/>
          </a:p>
          <a:p>
            <a:r>
              <a:rPr lang="de-DE" dirty="0" err="1" smtClean="0"/>
              <a:t>e</a:t>
            </a:r>
            <a:r>
              <a:rPr lang="de-DE" dirty="0" smtClean="0"/>
              <a:t> </a:t>
            </a:r>
            <a:r>
              <a:rPr lang="de-DE" dirty="0" err="1" smtClean="0"/>
              <a:t>Ve_halte_sstör_ng</a:t>
            </a:r>
            <a:endParaRPr lang="de-DE" dirty="0" smtClean="0"/>
          </a:p>
          <a:p>
            <a:r>
              <a:rPr lang="de-DE" dirty="0" smtClean="0"/>
              <a:t>_</a:t>
            </a:r>
            <a:r>
              <a:rPr lang="de-DE" dirty="0" err="1" smtClean="0"/>
              <a:t>vors_hbar</a:t>
            </a:r>
            <a:endParaRPr lang="de-DE" dirty="0" smtClean="0"/>
          </a:p>
          <a:p>
            <a:r>
              <a:rPr lang="de-DE" dirty="0" err="1" smtClean="0"/>
              <a:t>e</a:t>
            </a:r>
            <a:r>
              <a:rPr lang="de-DE" dirty="0" smtClean="0"/>
              <a:t> </a:t>
            </a:r>
            <a:r>
              <a:rPr lang="de-DE" dirty="0" err="1" smtClean="0"/>
              <a:t>Au_merks_mkeit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16590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97527"/>
            <a:ext cx="10515600" cy="5179436"/>
          </a:xfrm>
        </p:spPr>
        <p:txBody>
          <a:bodyPr/>
          <a:lstStyle/>
          <a:p>
            <a:r>
              <a:rPr lang="de-DE" altLang="zh-CN" dirty="0" smtClean="0"/>
              <a:t>Welche Verhaltensstörungen können bei Jugendlichen auftreten?</a:t>
            </a:r>
          </a:p>
          <a:p>
            <a:r>
              <a:rPr lang="de-DE" altLang="zh-CN" dirty="0" smtClean="0"/>
              <a:t>Warum kommt es bei Jugendlichen zu Verhaltensstörungen?</a:t>
            </a:r>
          </a:p>
          <a:p>
            <a:r>
              <a:rPr lang="de-DE" altLang="zh-CN" dirty="0" smtClean="0"/>
              <a:t>Wie kann ich einer Verhaltensstörung bei Jugendlichen vorbeugen?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04810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17517"/>
            <a:ext cx="10515600" cy="5559446"/>
          </a:xfrm>
        </p:spPr>
        <p:txBody>
          <a:bodyPr/>
          <a:lstStyle/>
          <a:p>
            <a:endParaRPr lang="cs-CZ" b="0" dirty="0" smtClean="0">
              <a:effectLst/>
            </a:endParaRPr>
          </a:p>
          <a:p>
            <a:pPr lvl="1" fontAlgn="base"/>
            <a:r>
              <a:rPr lang="de-DE" b="1" dirty="0" smtClean="0"/>
              <a:t>E-Mail an die Institution schreiben </a:t>
            </a:r>
            <a:r>
              <a:rPr lang="de-DE" dirty="0" smtClean="0"/>
              <a:t>(15 Punkte)</a:t>
            </a:r>
            <a:endParaRPr lang="de-DE" b="1" dirty="0" smtClean="0"/>
          </a:p>
          <a:p>
            <a:pPr lvl="2" fontAlgn="base"/>
            <a:r>
              <a:rPr lang="de-DE" dirty="0" smtClean="0"/>
              <a:t>Anfrage bei der vorgestellten Institution, etwa 100 Wörter</a:t>
            </a:r>
          </a:p>
          <a:p>
            <a:pPr lvl="2" fontAlgn="base"/>
            <a:r>
              <a:rPr lang="de-DE" dirty="0" smtClean="0"/>
              <a:t>zu Hause, aber SELBSTSTÄNDIG bearbeiten (=Wörterbuch/Online-Tools erlaubt, aber keine Hilfe von anderen Personen)</a:t>
            </a:r>
          </a:p>
          <a:p>
            <a:pPr lvl="2" fontAlgn="base"/>
            <a:r>
              <a:rPr lang="de-DE" dirty="0" smtClean="0"/>
              <a:t>1. Version im Semester, 2. Version vor der mündlichen Prüfung abgeben (IS)</a:t>
            </a:r>
          </a:p>
          <a:p>
            <a:pPr lvl="2" fontAlgn="base"/>
            <a:endParaRPr lang="cs-CZ" dirty="0" smtClean="0"/>
          </a:p>
          <a:p>
            <a:pPr lvl="2" fontAlgn="base"/>
            <a:endParaRPr lang="cs-CZ" dirty="0"/>
          </a:p>
          <a:p>
            <a:pPr lvl="2" fontAlgn="base"/>
            <a:r>
              <a:rPr lang="cs-CZ" dirty="0" err="1" smtClean="0"/>
              <a:t>Anrede</a:t>
            </a:r>
            <a:r>
              <a:rPr lang="cs-CZ" dirty="0" smtClean="0"/>
              <a:t>: </a:t>
            </a:r>
            <a:r>
              <a:rPr lang="cs-CZ" dirty="0" err="1" smtClean="0"/>
              <a:t>informell</a:t>
            </a:r>
            <a:r>
              <a:rPr lang="cs-CZ" dirty="0" smtClean="0"/>
              <a:t> – </a:t>
            </a:r>
            <a:r>
              <a:rPr lang="cs-CZ" dirty="0" err="1" smtClean="0"/>
              <a:t>Leiber</a:t>
            </a:r>
            <a:r>
              <a:rPr lang="cs-CZ" dirty="0" smtClean="0"/>
              <a:t> </a:t>
            </a:r>
            <a:r>
              <a:rPr lang="cs-CZ" dirty="0" err="1" smtClean="0"/>
              <a:t>Herr</a:t>
            </a:r>
            <a:r>
              <a:rPr lang="cs-CZ" dirty="0" smtClean="0"/>
              <a:t>/</a:t>
            </a:r>
            <a:r>
              <a:rPr lang="cs-CZ" dirty="0" err="1" smtClean="0"/>
              <a:t>Frau</a:t>
            </a:r>
            <a:endParaRPr lang="cs-CZ" dirty="0" smtClean="0"/>
          </a:p>
          <a:p>
            <a:pPr lvl="2" fontAlgn="base"/>
            <a:endParaRPr lang="cs-CZ" dirty="0"/>
          </a:p>
          <a:p>
            <a:pPr lvl="2" fontAlgn="base"/>
            <a:r>
              <a:rPr lang="cs-CZ" dirty="0" err="1" smtClean="0"/>
              <a:t>Formell</a:t>
            </a:r>
            <a:r>
              <a:rPr lang="cs-CZ" dirty="0" smtClean="0"/>
              <a:t>- </a:t>
            </a:r>
            <a:r>
              <a:rPr lang="cs-CZ" dirty="0" err="1" smtClean="0"/>
              <a:t>Sehr</a:t>
            </a:r>
            <a:r>
              <a:rPr lang="cs-CZ" dirty="0" smtClean="0"/>
              <a:t> </a:t>
            </a:r>
            <a:r>
              <a:rPr lang="cs-CZ" dirty="0" err="1" smtClean="0"/>
              <a:t>geehrte</a:t>
            </a:r>
            <a:r>
              <a:rPr lang="cs-CZ" dirty="0" smtClean="0"/>
              <a:t> </a:t>
            </a:r>
            <a:r>
              <a:rPr lang="cs-CZ" dirty="0" err="1" smtClean="0"/>
              <a:t>Herr</a:t>
            </a:r>
            <a:r>
              <a:rPr lang="cs-CZ" dirty="0" smtClean="0"/>
              <a:t> </a:t>
            </a:r>
            <a:r>
              <a:rPr lang="cs-CZ" dirty="0" err="1" smtClean="0"/>
              <a:t>Frau</a:t>
            </a:r>
            <a:r>
              <a:rPr lang="cs-CZ" dirty="0" smtClean="0"/>
              <a:t> XY , </a:t>
            </a:r>
            <a:r>
              <a:rPr lang="cs-CZ" dirty="0" err="1" smtClean="0"/>
              <a:t>Damen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Herren</a:t>
            </a:r>
            <a:endParaRPr lang="cs-CZ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22667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356" y="1130680"/>
            <a:ext cx="9641118" cy="3892581"/>
          </a:xfrm>
        </p:spPr>
      </p:pic>
    </p:spTree>
    <p:extLst>
      <p:ext uri="{BB962C8B-B14F-4D97-AF65-F5344CB8AC3E}">
        <p14:creationId xmlns:p14="http://schemas.microsoft.com/office/powerpoint/2010/main" val="1438250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Redemittel zum Text und Schluss</a:t>
            </a:r>
            <a:r>
              <a:rPr lang="cs-CZ" dirty="0" smtClean="0"/>
              <a:t>: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Ich schreibe Ihnen.../</a:t>
            </a:r>
            <a:r>
              <a:rPr lang="de-DE" dirty="0" smtClean="0"/>
              <a:t>dir</a:t>
            </a:r>
            <a:r>
              <a:rPr lang="de-DE" dirty="0" smtClean="0"/>
              <a:t>... /euch... weil ich Information brauche</a:t>
            </a:r>
          </a:p>
          <a:p>
            <a:r>
              <a:rPr lang="de-DE" dirty="0" smtClean="0"/>
              <a:t>Besten Dank für ...die letzte Email, </a:t>
            </a:r>
            <a:r>
              <a:rPr lang="de-DE" dirty="0"/>
              <a:t>I</a:t>
            </a:r>
            <a:r>
              <a:rPr lang="de-DE" dirty="0" smtClean="0"/>
              <a:t>hre Antwort............ich habe mich.... </a:t>
            </a:r>
            <a:r>
              <a:rPr lang="de-DE" dirty="0"/>
              <a:t>d</a:t>
            </a:r>
            <a:r>
              <a:rPr lang="de-DE" dirty="0" smtClean="0"/>
              <a:t>arüber gefreut</a:t>
            </a:r>
          </a:p>
          <a:p>
            <a:r>
              <a:rPr lang="de-DE" dirty="0" smtClean="0"/>
              <a:t>Es freut mich zu hören....</a:t>
            </a:r>
          </a:p>
          <a:p>
            <a:r>
              <a:rPr lang="de-DE" dirty="0" smtClean="0"/>
              <a:t>mit großen Interesse..... habe ich...</a:t>
            </a:r>
          </a:p>
          <a:p>
            <a:r>
              <a:rPr lang="de-DE" dirty="0" smtClean="0"/>
              <a:t>Ich hoffe, bald von.... </a:t>
            </a:r>
            <a:r>
              <a:rPr lang="de-DE" dirty="0" smtClean="0"/>
              <a:t>Ihnen </a:t>
            </a:r>
            <a:r>
              <a:rPr lang="de-DE" dirty="0" smtClean="0"/>
              <a:t>zu hören </a:t>
            </a:r>
          </a:p>
          <a:p>
            <a:r>
              <a:rPr lang="de-DE" dirty="0" smtClean="0"/>
              <a:t>Ich wäre... Ihnen sehr dankbar, wenn Sie mir bald antworten würden</a:t>
            </a:r>
          </a:p>
          <a:p>
            <a:r>
              <a:rPr lang="de-DE" dirty="0" smtClean="0"/>
              <a:t>Herzlichen Dank im Voraus für Ihre Antwort....</a:t>
            </a:r>
          </a:p>
          <a:p>
            <a:r>
              <a:rPr lang="de-DE" dirty="0" smtClean="0"/>
              <a:t>Im Voraus... vielen dank für Ihre Mühe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60200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 smtClean="0"/>
              <a:t>informell: </a:t>
            </a:r>
            <a:r>
              <a:rPr lang="de-DE" dirty="0" smtClean="0"/>
              <a:t>Viele Grüße, .../Liebe Grüße, ... </a:t>
            </a:r>
          </a:p>
          <a:p>
            <a:pPr marL="0" indent="0">
              <a:buNone/>
            </a:pPr>
            <a:r>
              <a:rPr lang="de-DE" dirty="0" smtClean="0"/>
              <a:t>                   Herzliche Grüße, ... </a:t>
            </a:r>
          </a:p>
          <a:p>
            <a:pPr marL="0" indent="0">
              <a:buNone/>
            </a:pPr>
            <a:r>
              <a:rPr lang="de-DE" dirty="0" smtClean="0"/>
              <a:t>                   Dein Michael / Deine Lisa </a:t>
            </a:r>
          </a:p>
          <a:p>
            <a:pPr marL="0" indent="0">
              <a:buNone/>
            </a:pPr>
            <a:r>
              <a:rPr lang="de-DE" dirty="0" smtClean="0"/>
              <a:t>                   Bis bald in , ... </a:t>
            </a:r>
          </a:p>
          <a:p>
            <a:r>
              <a:rPr lang="de-DE" b="1" smtClean="0"/>
              <a:t>formell</a:t>
            </a:r>
            <a:r>
              <a:rPr lang="de-DE" b="1" dirty="0" smtClean="0"/>
              <a:t>: </a:t>
            </a:r>
            <a:r>
              <a:rPr lang="de-DE" dirty="0" smtClean="0"/>
              <a:t>Mit freundlichen </a:t>
            </a:r>
            <a:r>
              <a:rPr lang="de-DE" smtClean="0"/>
              <a:t>Grüßen 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3927424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1768</TotalTime>
  <Words>256</Words>
  <Application>Microsoft Macintosh PowerPoint</Application>
  <PresentationFormat>Širokoúhlá obrazovka</PresentationFormat>
  <Paragraphs>48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Calibri</vt:lpstr>
      <vt:lpstr>Calibri Light</vt:lpstr>
      <vt:lpstr>DengXian</vt:lpstr>
      <vt:lpstr>Arial</vt:lpstr>
      <vt:lpstr>Motiv Office</vt:lpstr>
      <vt:lpstr>Vokabeln wiederholen</vt:lpstr>
      <vt:lpstr>Prezentace aplikace PowerPoint</vt:lpstr>
      <vt:lpstr>Prezentace aplikace PowerPoint</vt:lpstr>
      <vt:lpstr>Prezentace aplikace PowerPoint</vt:lpstr>
      <vt:lpstr>Prezentace aplikace PowerPoint</vt:lpstr>
      <vt:lpstr>Redemittel zum Text und Schluss:</vt:lpstr>
      <vt:lpstr>Prezentace aplikace PowerPoint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Vokabeln wiederholen</dc:title>
  <dc:creator>marie.kralova55@gmail.com</dc:creator>
  <cp:lastModifiedBy>marie.kralova55@gmail.com</cp:lastModifiedBy>
  <cp:revision>14</cp:revision>
  <dcterms:created xsi:type="dcterms:W3CDTF">2020-10-29T10:56:31Z</dcterms:created>
  <dcterms:modified xsi:type="dcterms:W3CDTF">2020-11-08T11:48:04Z</dcterms:modified>
</cp:coreProperties>
</file>