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95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52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32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77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5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665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11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073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9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1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95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C4DE-9F02-614D-86B4-05FA6D82C9F1}" type="datetimeFigureOut">
              <a:rPr lang="de-DE" smtClean="0"/>
              <a:t>27.11.20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AA113-6952-D649-BF71-18732DA5389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2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Organisatorisches</a:t>
            </a:r>
          </a:p>
          <a:p>
            <a:r>
              <a:rPr lang="de-DE" dirty="0" smtClean="0"/>
              <a:t>Schreiben </a:t>
            </a:r>
          </a:p>
          <a:p>
            <a:r>
              <a:rPr lang="de-DE" dirty="0" smtClean="0"/>
              <a:t>Präsentation Redemittel</a:t>
            </a:r>
          </a:p>
          <a:p>
            <a:r>
              <a:rPr lang="de-DE" dirty="0" smtClean="0"/>
              <a:t>Verben Spiel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58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/>
          <a:lstStyle/>
          <a:p>
            <a:r>
              <a:rPr lang="de-DE" dirty="0" smtClean="0"/>
              <a:t>Letzte </a:t>
            </a:r>
            <a:r>
              <a:rPr lang="de-DE" dirty="0"/>
              <a:t>Woche war transportiert unser Klient Herr Markus Fuchs in seine Institution beim Evangelisches Seniorenzentrum Marthaheim, Bergstraße 175, 15230 Frankfurt (Oder).</a:t>
            </a:r>
            <a:r>
              <a:rPr lang="cs-CZ" dirty="0"/>
              <a:t> </a:t>
            </a:r>
            <a:r>
              <a:rPr lang="cs-CZ" dirty="0" smtClean="0">
                <a:effectLst/>
              </a:rPr>
              <a:t> 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err="1" smtClean="0"/>
              <a:t>Leider</a:t>
            </a:r>
            <a:r>
              <a:rPr lang="cs-CZ" dirty="0" smtClean="0"/>
              <a:t> bis </a:t>
            </a:r>
            <a:r>
              <a:rPr lang="cs-CZ" dirty="0" err="1" smtClean="0"/>
              <a:t>heute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mr-IN" dirty="0" smtClean="0"/>
              <a:t>…</a:t>
            </a:r>
            <a:r>
              <a:rPr lang="cs-CZ" dirty="0" smtClean="0"/>
              <a:t>.</a:t>
            </a:r>
          </a:p>
          <a:p>
            <a:r>
              <a:rPr lang="de-DE" dirty="0"/>
              <a:t>. Als </a:t>
            </a:r>
            <a:r>
              <a:rPr lang="cs-CZ" dirty="0"/>
              <a:t> </a:t>
            </a:r>
            <a:r>
              <a:rPr lang="de-DE" dirty="0"/>
              <a:t>Anhang sende ich Ihnen die wichtige Informationen für die </a:t>
            </a:r>
            <a:r>
              <a:rPr lang="de-DE" dirty="0" smtClean="0"/>
              <a:t>Untersuchung</a:t>
            </a:r>
            <a:r>
              <a:rPr lang="cs-CZ" dirty="0" smtClean="0"/>
              <a:t>. </a:t>
            </a:r>
          </a:p>
          <a:p>
            <a:r>
              <a:rPr lang="de-DE" dirty="0"/>
              <a:t>Jetzt arbeite ich wie </a:t>
            </a:r>
            <a:r>
              <a:rPr lang="de-DE" dirty="0" err="1"/>
              <a:t>Sozialarbeterin</a:t>
            </a:r>
            <a:r>
              <a:rPr lang="de-DE" dirty="0"/>
              <a:t> im Gemeindeamt mit Kindern, </a:t>
            </a:r>
            <a:r>
              <a:rPr lang="de-DE" dirty="0" smtClean="0"/>
              <a:t>die </a:t>
            </a:r>
            <a:r>
              <a:rPr lang="de-DE" dirty="0"/>
              <a:t>Probleme mit Verhalten (Kurator für Jugend) haben.  </a:t>
            </a:r>
            <a:endParaRPr lang="cs-CZ" dirty="0"/>
          </a:p>
          <a:p>
            <a:r>
              <a:rPr lang="de-DE" dirty="0"/>
              <a:t>Ich schreibe Ihnen, weil ich den </a:t>
            </a:r>
            <a:r>
              <a:rPr lang="de-DE" dirty="0" err="1"/>
              <a:t>Snoezelen</a:t>
            </a:r>
            <a:r>
              <a:rPr lang="de-DE" dirty="0"/>
              <a:t> Kurs </a:t>
            </a:r>
            <a:r>
              <a:rPr lang="de-DE" dirty="0" smtClean="0"/>
              <a:t>und </a:t>
            </a:r>
            <a:r>
              <a:rPr lang="de-DE" dirty="0"/>
              <a:t>das Praktikum in Ihrer Organisation machen möchte. </a:t>
            </a:r>
            <a:endParaRPr lang="cs-CZ" dirty="0"/>
          </a:p>
          <a:p>
            <a:r>
              <a:rPr lang="de-DE" dirty="0"/>
              <a:t>Können Sie mir, bitte, schreiben, </a:t>
            </a:r>
            <a:r>
              <a:rPr lang="de-DE" dirty="0" smtClean="0"/>
              <a:t>wann</a:t>
            </a:r>
            <a:r>
              <a:rPr lang="cs-CZ" dirty="0"/>
              <a:t> </a:t>
            </a:r>
            <a:r>
              <a:rPr lang="de-DE" dirty="0"/>
              <a:t> der nächste Kurs stattfinden? 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1356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13526"/>
            <a:ext cx="10515600" cy="3975535"/>
          </a:xfrm>
        </p:spPr>
      </p:pic>
    </p:spTree>
    <p:extLst>
      <p:ext uri="{BB962C8B-B14F-4D97-AF65-F5344CB8AC3E}">
        <p14:creationId xmlns:p14="http://schemas.microsoft.com/office/powerpoint/2010/main" val="184274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13" y="719386"/>
            <a:ext cx="10627293" cy="5362575"/>
          </a:xfrm>
        </p:spPr>
      </p:pic>
    </p:spTree>
    <p:extLst>
      <p:ext uri="{BB962C8B-B14F-4D97-AF65-F5344CB8AC3E}">
        <p14:creationId xmlns:p14="http://schemas.microsoft.com/office/powerpoint/2010/main" val="461761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39" y="902525"/>
            <a:ext cx="10581562" cy="4978617"/>
          </a:xfrm>
        </p:spPr>
      </p:pic>
    </p:spTree>
    <p:extLst>
      <p:ext uri="{BB962C8B-B14F-4D97-AF65-F5344CB8AC3E}">
        <p14:creationId xmlns:p14="http://schemas.microsoft.com/office/powerpoint/2010/main" val="98959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Meine Präsentation besteht aus folgenden Teilen</a:t>
            </a:r>
          </a:p>
          <a:p>
            <a:r>
              <a:rPr lang="de-DE" dirty="0" smtClean="0"/>
              <a:t>Am Anfang werde ich über XY sprechen, dann über ...und zuletzt ...</a:t>
            </a:r>
          </a:p>
          <a:p>
            <a:r>
              <a:rPr lang="de-DE" dirty="0" smtClean="0"/>
              <a:t>Ich fange mit XY an</a:t>
            </a:r>
          </a:p>
          <a:p>
            <a:r>
              <a:rPr lang="de-DE" dirty="0" smtClean="0"/>
              <a:t>Als Nächstes will ich das Problem  erklären/vorstellen/ beschreiben/präsentieren</a:t>
            </a:r>
          </a:p>
          <a:p>
            <a:r>
              <a:rPr lang="de-DE" dirty="0" smtClean="0"/>
              <a:t>Jetzt spreche ich über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160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8" y="1068780"/>
            <a:ext cx="10862973" cy="4604956"/>
          </a:xfrm>
        </p:spPr>
      </p:pic>
    </p:spTree>
    <p:extLst>
      <p:ext uri="{BB962C8B-B14F-4D97-AF65-F5344CB8AC3E}">
        <p14:creationId xmlns:p14="http://schemas.microsoft.com/office/powerpoint/2010/main" val="595135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800" dirty="0" err="1" smtClean="0"/>
              <a:t>r</a:t>
            </a:r>
            <a:r>
              <a:rPr lang="de-DE" sz="1800" dirty="0" smtClean="0"/>
              <a:t> Hörverlust                </a:t>
            </a:r>
            <a:r>
              <a:rPr lang="de-DE" sz="1800" dirty="0" err="1" smtClean="0"/>
              <a:t>e</a:t>
            </a:r>
            <a:r>
              <a:rPr lang="de-DE" sz="1800" dirty="0" smtClean="0"/>
              <a:t> Lernschwierigkeiten     </a:t>
            </a:r>
            <a:r>
              <a:rPr lang="de-DE" sz="1800" dirty="0" err="1" smtClean="0"/>
              <a:t>e</a:t>
            </a:r>
            <a:r>
              <a:rPr lang="de-DE" sz="1800" dirty="0" smtClean="0"/>
              <a:t> Selbständigkeit</a:t>
            </a:r>
            <a:br>
              <a:rPr lang="de-DE" sz="1800" dirty="0" smtClean="0"/>
            </a:br>
            <a:r>
              <a:rPr lang="de-DE" sz="1800" dirty="0" smtClean="0"/>
              <a:t>                                                                                                                    </a:t>
            </a:r>
            <a:r>
              <a:rPr lang="de-DE" sz="1800" dirty="0" err="1" smtClean="0"/>
              <a:t>e</a:t>
            </a:r>
            <a:r>
              <a:rPr lang="de-DE" sz="1800" dirty="0" smtClean="0"/>
              <a:t> Schreibstörung</a:t>
            </a:r>
            <a:br>
              <a:rPr lang="de-DE" sz="1800" dirty="0" smtClean="0"/>
            </a:br>
            <a:r>
              <a:rPr lang="de-DE" sz="1800" dirty="0" err="1" smtClean="0"/>
              <a:t>e</a:t>
            </a:r>
            <a:r>
              <a:rPr lang="de-DE" sz="1800" dirty="0" smtClean="0"/>
              <a:t> Fähigkeit                                                        </a:t>
            </a:r>
            <a:r>
              <a:rPr lang="de-DE" sz="1800" dirty="0" err="1" smtClean="0"/>
              <a:t>e</a:t>
            </a:r>
            <a:r>
              <a:rPr lang="de-DE" sz="1800" dirty="0" smtClean="0"/>
              <a:t> Sprechstörung</a:t>
            </a:r>
            <a:br>
              <a:rPr lang="de-DE" sz="1800" dirty="0" smtClean="0"/>
            </a:br>
            <a:r>
              <a:rPr lang="de-DE" sz="1800" dirty="0" smtClean="0"/>
              <a:t>                                      </a:t>
            </a:r>
            <a:r>
              <a:rPr lang="de-DE" sz="1800" dirty="0" err="1" smtClean="0"/>
              <a:t>e</a:t>
            </a:r>
            <a:r>
              <a:rPr lang="de-DE" sz="1800" dirty="0" smtClean="0"/>
              <a:t> Legasthenie</a:t>
            </a:r>
            <a:br>
              <a:rPr lang="de-DE" sz="1800" dirty="0" smtClean="0"/>
            </a:br>
            <a:r>
              <a:rPr lang="de-DE" sz="1800" dirty="0" err="1" smtClean="0"/>
              <a:t>e</a:t>
            </a:r>
            <a:r>
              <a:rPr lang="de-DE" sz="1800" dirty="0" smtClean="0"/>
              <a:t> Behinderung                                                    </a:t>
            </a:r>
            <a:r>
              <a:rPr lang="de-DE" sz="1800" dirty="0" err="1" smtClean="0"/>
              <a:t>e</a:t>
            </a:r>
            <a:r>
              <a:rPr lang="de-DE" sz="1800" dirty="0" smtClean="0"/>
              <a:t> Inklusion         schädlich             selbständig      </a:t>
            </a:r>
            <a:r>
              <a:rPr lang="de-DE" sz="1800" dirty="0"/>
              <a:t>s Hilfsmittel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>                                                  </a:t>
            </a:r>
            <a:r>
              <a:rPr lang="de-DE" sz="1800" dirty="0" err="1" smtClean="0"/>
              <a:t>e</a:t>
            </a:r>
            <a:r>
              <a:rPr lang="de-DE" sz="1800" dirty="0" smtClean="0"/>
              <a:t> Erziehung                                  </a:t>
            </a:r>
            <a:r>
              <a:rPr lang="de-DE" sz="1800" dirty="0" err="1" smtClean="0"/>
              <a:t>r</a:t>
            </a:r>
            <a:r>
              <a:rPr lang="de-DE" sz="1800" dirty="0" smtClean="0"/>
              <a:t> Unfall</a:t>
            </a:r>
            <a:br>
              <a:rPr lang="de-DE" sz="1800" dirty="0" smtClean="0"/>
            </a:br>
            <a:r>
              <a:rPr lang="de-DE" sz="1800" dirty="0" err="1" smtClean="0"/>
              <a:t>e</a:t>
            </a:r>
            <a:r>
              <a:rPr lang="de-DE" sz="1800" dirty="0" smtClean="0"/>
              <a:t> Ausbildung               s Gehirn   </a:t>
            </a:r>
            <a:endParaRPr lang="de-DE" sz="18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832" y="1825625"/>
            <a:ext cx="9110336" cy="4351338"/>
          </a:xfrm>
        </p:spPr>
      </p:pic>
    </p:spTree>
    <p:extLst>
      <p:ext uri="{BB962C8B-B14F-4D97-AF65-F5344CB8AC3E}">
        <p14:creationId xmlns:p14="http://schemas.microsoft.com/office/powerpoint/2010/main" val="178560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03761"/>
            <a:ext cx="10515600" cy="5773202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v_r_rs_ch_n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w_rk_n</a:t>
            </a:r>
            <a:r>
              <a:rPr lang="cs-CZ" dirty="0" smtClean="0"/>
              <a:t> </a:t>
            </a:r>
          </a:p>
          <a:p>
            <a:r>
              <a:rPr lang="cs-CZ" dirty="0" smtClean="0"/>
              <a:t>b</a:t>
            </a:r>
            <a:r>
              <a:rPr lang="cs-CZ" dirty="0"/>
              <a:t>___</a:t>
            </a:r>
            <a:r>
              <a:rPr lang="cs-CZ" dirty="0" err="1" smtClean="0"/>
              <a:t>nfl_ss_n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_</a:t>
            </a:r>
            <a:r>
              <a:rPr lang="cs-CZ" dirty="0" err="1"/>
              <a:t>rz</a:t>
            </a:r>
            <a:r>
              <a:rPr lang="cs-CZ" dirty="0"/>
              <a:t>__</a:t>
            </a:r>
            <a:r>
              <a:rPr lang="cs-CZ" dirty="0" err="1"/>
              <a:t>h_n</a:t>
            </a:r>
            <a:r>
              <a:rPr lang="cs-CZ" dirty="0"/>
              <a:t> </a:t>
            </a:r>
            <a:r>
              <a:rPr lang="cs-CZ" dirty="0" smtClean="0"/>
              <a:t>e </a:t>
            </a:r>
            <a:r>
              <a:rPr lang="cs-CZ" dirty="0" err="1" smtClean="0"/>
              <a:t>Erziehung</a:t>
            </a:r>
            <a:endParaRPr lang="cs-CZ" dirty="0" smtClean="0"/>
          </a:p>
          <a:p>
            <a:r>
              <a:rPr lang="cs-CZ" dirty="0" err="1" smtClean="0"/>
              <a:t>f_rd_rn</a:t>
            </a:r>
            <a:r>
              <a:rPr lang="cs-CZ" dirty="0" smtClean="0"/>
              <a:t> </a:t>
            </a:r>
            <a:endParaRPr lang="cs-CZ" b="0" dirty="0" smtClean="0">
              <a:effectLst/>
            </a:endParaRPr>
          </a:p>
          <a:p>
            <a:r>
              <a:rPr lang="cs-CZ" dirty="0" err="1"/>
              <a:t>v_rl_tz_n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cs-CZ" dirty="0"/>
              <a:t>__</a:t>
            </a:r>
            <a:r>
              <a:rPr lang="cs-CZ" dirty="0" err="1"/>
              <a:t>d_n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G_h_rn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w_hrn_hm_n</a:t>
            </a:r>
            <a:r>
              <a:rPr lang="cs-CZ" dirty="0" smtClean="0"/>
              <a:t> </a:t>
            </a:r>
            <a:endParaRPr lang="cs-CZ" b="0" dirty="0" smtClean="0">
              <a:effectLst/>
            </a:endParaRPr>
          </a:p>
          <a:p>
            <a:r>
              <a:rPr lang="cs-CZ" dirty="0" err="1" smtClean="0"/>
              <a:t>sch_dl_ch</a:t>
            </a:r>
            <a:endParaRPr lang="cs-CZ" dirty="0" smtClean="0"/>
          </a:p>
          <a:p>
            <a:r>
              <a:rPr lang="cs-CZ" dirty="0" smtClean="0"/>
              <a:t> g</a:t>
            </a:r>
            <a:r>
              <a:rPr lang="cs-CZ" dirty="0"/>
              <a:t>__</a:t>
            </a:r>
            <a:r>
              <a:rPr lang="cs-CZ" dirty="0" err="1" smtClean="0"/>
              <a:t>st_g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/>
              <a:t>b_w_g_n</a:t>
            </a:r>
            <a:r>
              <a:rPr lang="cs-CZ" dirty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6914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101</Words>
  <Application>Microsoft Macintosh PowerPoint</Application>
  <PresentationFormat>Širokoúhlá obrazovka</PresentationFormat>
  <Paragraphs>28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Mangal</vt:lpstr>
      <vt:lpstr>Arial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 Hörverlust                e Lernschwierigkeiten     e Selbständigkeit                                                                                                                     e Schreibstörung e Fähigkeit                                                        e Sprechstörung                                       e Legasthenie e Behinderung                                                    e Inklusion         schädlich             selbständig      s Hilfsmittel                                                   e Erziehung                                  r Unfall e Ausbildung               s Gehirn   </vt:lpstr>
      <vt:lpstr>Prezentace aplikace PowerPoint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marie.kralova55@gmail.com</dc:creator>
  <cp:lastModifiedBy>marie.kralova55@gmail.com</cp:lastModifiedBy>
  <cp:revision>13</cp:revision>
  <dcterms:created xsi:type="dcterms:W3CDTF">2020-11-27T11:17:49Z</dcterms:created>
  <dcterms:modified xsi:type="dcterms:W3CDTF">2020-11-27T16:29:11Z</dcterms:modified>
</cp:coreProperties>
</file>