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6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3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9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61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3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5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91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8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4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33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9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3559D2EE-643F-4FAD-8ACC-0B660B15C2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155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A054354-DB62-403D-AD64-8BC2B0995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9465" y="908576"/>
            <a:ext cx="10058400" cy="356616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Afghánistán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83A13F-905E-48B0-ADF7-7B953ECA1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156" y="5527548"/>
            <a:ext cx="10058400" cy="1143000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FFFFFF"/>
                </a:solidFill>
              </a:rPr>
              <a:t>Mgr. Václav Kodytek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3847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9ABD12-5936-459B-9796-D2DF6553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</a:rPr>
              <a:t>Historie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09614B-FCEF-4DE8-ABE6-3960F3181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počátky moderního státu 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Anglo-Afghánské války a samostatnost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zrušení otroctví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vyhlášení republiky</a:t>
            </a:r>
          </a:p>
          <a:p>
            <a:pPr>
              <a:lnSpc>
                <a:spcPct val="90000"/>
              </a:lnSpc>
            </a:pPr>
            <a:endParaRPr lang="cs-CZ" sz="1800" dirty="0">
              <a:solidFill>
                <a:srgbClr val="FFFFFF"/>
              </a:solidFill>
            </a:endParaRPr>
          </a:p>
        </p:txBody>
      </p:sp>
      <p:pic>
        <p:nvPicPr>
          <p:cNvPr id="7" name="Obrázek 6" descr="Obsah obrázku mapa&#10;&#10;Popis byl vytvořen automaticky">
            <a:extLst>
              <a:ext uri="{FF2B5EF4-FFF2-40B4-BE49-F238E27FC236}">
                <a16:creationId xmlns:a16="http://schemas.microsoft.com/office/drawing/2014/main" id="{15134F01-748D-4D59-84FF-F563B9BAA2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978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1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2BCF349-FEDB-4E00-AE26-98CC411F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</a:rPr>
              <a:t>Sovětská válka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FBC31A-12FB-4113-85BA-7C4FAE2BE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komunistický převrat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invaze 1979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válka v Afghánistánu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Ženevské smlouvy</a:t>
            </a:r>
          </a:p>
          <a:p>
            <a:pPr>
              <a:lnSpc>
                <a:spcPct val="90000"/>
              </a:lnSpc>
            </a:pPr>
            <a:endParaRPr lang="cs-CZ" b="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solidFill>
                  <a:srgbClr val="FFFFFF"/>
                </a:solidFill>
              </a:rPr>
              <a:t>- stažení Sovětských vojsk </a:t>
            </a:r>
          </a:p>
        </p:txBody>
      </p:sp>
      <p:pic>
        <p:nvPicPr>
          <p:cNvPr id="5" name="Obrázek 4" descr="Obsah obrázku exteriér, osoba, uniforma, staré&#10;&#10;Popis byl vytvořen automaticky">
            <a:extLst>
              <a:ext uri="{FF2B5EF4-FFF2-40B4-BE49-F238E27FC236}">
                <a16:creationId xmlns:a16="http://schemas.microsoft.com/office/drawing/2014/main" id="{E150C78E-84DC-456D-8680-0651A338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" r="3977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7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E56925-2DD2-4666-843D-EB918FDF7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</a:rPr>
              <a:t>Talibán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643FC-8020-44AF-9CA0-3CB00C408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FFFF"/>
                </a:solidFill>
              </a:rPr>
              <a:t>  - sjednocení Paštunů a dobytí Kábulu</a:t>
            </a:r>
          </a:p>
          <a:p>
            <a:pPr marL="0" indent="0">
              <a:buNone/>
            </a:pPr>
            <a:endParaRPr lang="cs-CZ" b="1" dirty="0">
              <a:solidFill>
                <a:srgbClr val="FFFFFF"/>
              </a:solidFill>
            </a:endParaRPr>
          </a:p>
          <a:p>
            <a:r>
              <a:rPr lang="cs-CZ" b="1" dirty="0">
                <a:solidFill>
                  <a:srgbClr val="FFFFFF"/>
                </a:solidFill>
              </a:rPr>
              <a:t>- Ahmad Šáh </a:t>
            </a:r>
            <a:r>
              <a:rPr lang="cs-CZ" b="1" dirty="0" err="1">
                <a:solidFill>
                  <a:srgbClr val="FFFFFF"/>
                </a:solidFill>
              </a:rPr>
              <a:t>Masúd</a:t>
            </a:r>
            <a:endParaRPr lang="cs-CZ" b="1" dirty="0">
              <a:solidFill>
                <a:srgbClr val="FFFFFF"/>
              </a:solidFill>
            </a:endParaRPr>
          </a:p>
          <a:p>
            <a:endParaRPr lang="cs-CZ" b="1" dirty="0">
              <a:solidFill>
                <a:srgbClr val="FFFFFF"/>
              </a:solidFill>
            </a:endParaRPr>
          </a:p>
          <a:p>
            <a:r>
              <a:rPr lang="cs-CZ" b="1" dirty="0">
                <a:solidFill>
                  <a:srgbClr val="FFFFFF"/>
                </a:solidFill>
              </a:rPr>
              <a:t>- Muhammad </a:t>
            </a:r>
            <a:r>
              <a:rPr lang="cs-CZ" b="1" dirty="0" err="1">
                <a:solidFill>
                  <a:srgbClr val="FFFFFF"/>
                </a:solidFill>
              </a:rPr>
              <a:t>Umar</a:t>
            </a:r>
            <a:endParaRPr lang="cs-CZ" b="1" dirty="0">
              <a:solidFill>
                <a:srgbClr val="FFFFFF"/>
              </a:solidFill>
            </a:endParaRPr>
          </a:p>
          <a:p>
            <a:endParaRPr lang="cs-CZ" b="1" dirty="0">
              <a:solidFill>
                <a:srgbClr val="FFFFFF"/>
              </a:solidFill>
            </a:endParaRPr>
          </a:p>
          <a:p>
            <a:r>
              <a:rPr lang="cs-CZ" b="1" dirty="0">
                <a:solidFill>
                  <a:srgbClr val="FFFFFF"/>
                </a:solidFill>
              </a:rPr>
              <a:t>- závislost na Al-Káidě</a:t>
            </a:r>
          </a:p>
          <a:p>
            <a:endParaRPr lang="cs-CZ" b="1" dirty="0">
              <a:solidFill>
                <a:srgbClr val="FFFFFF"/>
              </a:solidFill>
            </a:endParaRPr>
          </a:p>
          <a:p>
            <a:endParaRPr lang="cs-CZ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muž, osoba, oblečení, nošení&#10;&#10;Popis byl vytvořen automaticky">
            <a:extLst>
              <a:ext uri="{FF2B5EF4-FFF2-40B4-BE49-F238E27FC236}">
                <a16:creationId xmlns:a16="http://schemas.microsoft.com/office/drawing/2014/main" id="{D1E8C40C-EE20-4409-84D5-2760BEEF3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r="13478"/>
          <a:stretch/>
        </p:blipFill>
        <p:spPr>
          <a:xfrm>
            <a:off x="7611900" y="-10230"/>
            <a:ext cx="4580098" cy="3383279"/>
          </a:xfrm>
          <a:prstGeom prst="rect">
            <a:avLst/>
          </a:prstGeom>
        </p:spPr>
      </p:pic>
      <p:pic>
        <p:nvPicPr>
          <p:cNvPr id="7" name="Obrázek 6" descr="Obsah obrázku muž, osoba, interiér, vázanka&#10;&#10;Popis byl vytvořen automaticky">
            <a:extLst>
              <a:ext uri="{FF2B5EF4-FFF2-40B4-BE49-F238E27FC236}">
                <a16:creationId xmlns:a16="http://schemas.microsoft.com/office/drawing/2014/main" id="{34DA11E4-5FC2-43B3-8E31-7099B866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8163" b="-2"/>
          <a:stretch/>
        </p:blipFill>
        <p:spPr>
          <a:xfrm>
            <a:off x="7611904" y="3474718"/>
            <a:ext cx="4580097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1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888719-8DF1-4B5A-B1E1-E340F254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Válka v Afghánistánu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8FFAFA-0EFA-431B-AF95-9E09A7F0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3308631"/>
            <a:ext cx="2994815" cy="33427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- 11. září 2001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- svržení Talibánu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- dopadení bin Ládina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9" name="Obrázek 8" descr="Obsah obrázku budova, exteriér, město, vlak&#10;&#10;Popis byl vytvořen automaticky">
            <a:extLst>
              <a:ext uri="{FF2B5EF4-FFF2-40B4-BE49-F238E27FC236}">
                <a16:creationId xmlns:a16="http://schemas.microsoft.com/office/drawing/2014/main" id="{F1339A48-D2E0-4118-9358-E13AC6E438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r="22493" b="1"/>
          <a:stretch/>
        </p:blipFill>
        <p:spPr>
          <a:xfrm>
            <a:off x="4059920" y="1"/>
            <a:ext cx="4035714" cy="3401058"/>
          </a:xfrm>
          <a:prstGeom prst="rect">
            <a:avLst/>
          </a:prstGeom>
        </p:spPr>
      </p:pic>
      <p:pic>
        <p:nvPicPr>
          <p:cNvPr id="5" name="Obrázek 4" descr="Obsah obrázku exteriér, osoba, uniforma, muž&#10;&#10;Popis byl vytvořen automaticky">
            <a:extLst>
              <a:ext uri="{FF2B5EF4-FFF2-40B4-BE49-F238E27FC236}">
                <a16:creationId xmlns:a16="http://schemas.microsoft.com/office/drawing/2014/main" id="{CB6BB486-5B70-493F-8902-725772800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-1" b="-1"/>
          <a:stretch/>
        </p:blipFill>
        <p:spPr>
          <a:xfrm>
            <a:off x="4059924" y="3474720"/>
            <a:ext cx="4021571" cy="3383280"/>
          </a:xfrm>
          <a:prstGeom prst="rect">
            <a:avLst/>
          </a:prstGeom>
        </p:spPr>
      </p:pic>
      <p:pic>
        <p:nvPicPr>
          <p:cNvPr id="7" name="Obrázek 6" descr="Obsah obrázku muž, nošení, čepice, držení&#10;&#10;Popis byl vytvořen automaticky">
            <a:extLst>
              <a:ext uri="{FF2B5EF4-FFF2-40B4-BE49-F238E27FC236}">
                <a16:creationId xmlns:a16="http://schemas.microsoft.com/office/drawing/2014/main" id="{734F58B8-A46B-4E4D-8191-421C99EE87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4" r="36764"/>
          <a:stretch/>
        </p:blipFill>
        <p:spPr>
          <a:xfrm>
            <a:off x="8175592" y="6086"/>
            <a:ext cx="4016407" cy="68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67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5721C6-70EC-4868-8BD8-D68115CDD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2994815" cy="166650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1"/>
                </a:solidFill>
              </a:rPr>
              <a:t>Současná situace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28346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72303C-96BE-441B-9B64-C2729150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16454" cy="3342747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- Talibán neuznává současnou vládu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- </a:t>
            </a:r>
            <a:r>
              <a:rPr lang="cs-CZ" b="1" dirty="0" err="1">
                <a:solidFill>
                  <a:schemeClr val="tx1"/>
                </a:solidFill>
              </a:rPr>
              <a:t>Ašraf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Ghaní</a:t>
            </a:r>
            <a:r>
              <a:rPr lang="cs-CZ" b="1" dirty="0">
                <a:solidFill>
                  <a:schemeClr val="tx1"/>
                </a:solidFill>
              </a:rPr>
              <a:t> a </a:t>
            </a:r>
            <a:r>
              <a:rPr lang="cs-CZ" b="1" dirty="0" err="1">
                <a:solidFill>
                  <a:schemeClr val="tx1"/>
                </a:solidFill>
              </a:rPr>
              <a:t>Abdullah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Abdullah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b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- snaha USA ukončit občanskou válku</a:t>
            </a:r>
          </a:p>
        </p:txBody>
      </p:sp>
      <p:pic>
        <p:nvPicPr>
          <p:cNvPr id="5" name="Obrázek 4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40E0D0C4-F7D9-49DF-949C-BF46C4E2B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r="28252"/>
          <a:stretch/>
        </p:blipFill>
        <p:spPr>
          <a:xfrm>
            <a:off x="4059922" y="10"/>
            <a:ext cx="4021571" cy="6857990"/>
          </a:xfrm>
          <a:prstGeom prst="rect">
            <a:avLst/>
          </a:prstGeom>
        </p:spPr>
      </p:pic>
      <p:pic>
        <p:nvPicPr>
          <p:cNvPr id="7" name="Obrázek 6" descr="Obsah obrázku oblečení, vázanka, osoba, muž&#10;&#10;Popis byl vytvořen automaticky">
            <a:extLst>
              <a:ext uri="{FF2B5EF4-FFF2-40B4-BE49-F238E27FC236}">
                <a16:creationId xmlns:a16="http://schemas.microsoft.com/office/drawing/2014/main" id="{505C9DF0-F884-41AB-AF84-8A7A5A06F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9" r="32139"/>
          <a:stretch/>
        </p:blipFill>
        <p:spPr>
          <a:xfrm>
            <a:off x="8175592" y="6086"/>
            <a:ext cx="4016407" cy="68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5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93</Words>
  <Application>Microsoft Office PowerPoint</Application>
  <PresentationFormat>Širokoúhlá obrazovka</PresentationFormat>
  <Paragraphs>40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RetrospectVTI</vt:lpstr>
      <vt:lpstr>Afghánistán</vt:lpstr>
      <vt:lpstr>Historie </vt:lpstr>
      <vt:lpstr>Sovětská válka</vt:lpstr>
      <vt:lpstr>Talibán</vt:lpstr>
      <vt:lpstr>Válka v Afghánistánu</vt:lpstr>
      <vt:lpstr>Současná situace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Afghánistán</dc:title>
  <dc:creator>Václav</dc:creator>
  <cp:lastModifiedBy>Marta Goňcová</cp:lastModifiedBy>
  <cp:revision>6</cp:revision>
  <dcterms:created xsi:type="dcterms:W3CDTF">2020-11-27T09:03:09Z</dcterms:created>
  <dcterms:modified xsi:type="dcterms:W3CDTF">2021-01-19T19:34:45Z</dcterms:modified>
</cp:coreProperties>
</file>