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8" r:id="rId4"/>
    <p:sldId id="265" r:id="rId5"/>
    <p:sldId id="266" r:id="rId6"/>
    <p:sldId id="263" r:id="rId7"/>
    <p:sldId id="264" r:id="rId8"/>
    <p:sldId id="267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pPr/>
              <a:t>10/26/2020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51559" y="1432223"/>
            <a:ext cx="10396253" cy="3035808"/>
          </a:xfrm>
        </p:spPr>
        <p:txBody>
          <a:bodyPr/>
          <a:lstStyle/>
          <a:p>
            <a:r>
              <a:rPr lang="cs-CZ" sz="6600" dirty="0" err="1" smtClean="0"/>
              <a:t>History</a:t>
            </a:r>
            <a:r>
              <a:rPr lang="cs-CZ" sz="6600" dirty="0" smtClean="0"/>
              <a:t> </a:t>
            </a:r>
            <a:r>
              <a:rPr lang="cs-CZ" sz="6600" dirty="0" err="1" smtClean="0"/>
              <a:t>of</a:t>
            </a:r>
            <a:r>
              <a:rPr lang="cs-CZ" sz="6600" dirty="0" smtClean="0"/>
              <a:t> </a:t>
            </a:r>
            <a:r>
              <a:rPr lang="cs-CZ" sz="6600" dirty="0" err="1" smtClean="0"/>
              <a:t>education</a:t>
            </a:r>
            <a:r>
              <a:rPr lang="cs-CZ" sz="6600" dirty="0" smtClean="0"/>
              <a:t> </a:t>
            </a:r>
            <a:r>
              <a:rPr lang="cs-CZ" sz="6600" dirty="0" err="1" smtClean="0"/>
              <a:t>and</a:t>
            </a:r>
            <a:r>
              <a:rPr lang="cs-CZ" sz="6600" dirty="0" smtClean="0"/>
              <a:t> </a:t>
            </a:r>
            <a:r>
              <a:rPr lang="cs-CZ" sz="6600" dirty="0" err="1" smtClean="0"/>
              <a:t>introduction</a:t>
            </a:r>
            <a:r>
              <a:rPr lang="cs-CZ" sz="6600" dirty="0" smtClean="0"/>
              <a:t> to </a:t>
            </a:r>
            <a:r>
              <a:rPr lang="cs-CZ" sz="6600" dirty="0" err="1" smtClean="0"/>
              <a:t>education</a:t>
            </a:r>
            <a:endParaRPr lang="cs-CZ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Organization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endParaRPr lang="cs-CZ" dirty="0" smtClean="0"/>
          </a:p>
          <a:p>
            <a:r>
              <a:rPr lang="cs-CZ" dirty="0" err="1" smtClean="0"/>
              <a:t>Course</a:t>
            </a:r>
            <a:r>
              <a:rPr lang="cs-CZ" dirty="0" smtClean="0"/>
              <a:t> </a:t>
            </a:r>
            <a:r>
              <a:rPr lang="cs-CZ" dirty="0" err="1" smtClean="0"/>
              <a:t>Condition</a:t>
            </a:r>
            <a:endParaRPr lang="cs-CZ" dirty="0" smtClean="0"/>
          </a:p>
          <a:p>
            <a:r>
              <a:rPr lang="cs-CZ" dirty="0" err="1" smtClean="0"/>
              <a:t>Topics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277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262130"/>
            <a:ext cx="10058400" cy="4910070"/>
          </a:xfrm>
        </p:spPr>
        <p:txBody>
          <a:bodyPr>
            <a:normAutofit/>
          </a:bodyPr>
          <a:lstStyle/>
          <a:p>
            <a:r>
              <a:rPr lang="en-US" sz="3200" dirty="0"/>
              <a:t>The </a:t>
            </a:r>
            <a:r>
              <a:rPr lang="cs-CZ" sz="3200" dirty="0" err="1" smtClean="0"/>
              <a:t>course</a:t>
            </a:r>
            <a:r>
              <a:rPr lang="cs-CZ" sz="3200" dirty="0" smtClean="0"/>
              <a:t> </a:t>
            </a:r>
            <a:r>
              <a:rPr lang="cs-CZ" sz="3200" dirty="0" err="1" smtClean="0"/>
              <a:t>History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Education and </a:t>
            </a:r>
            <a:r>
              <a:rPr lang="cs-CZ" sz="3200" dirty="0" err="1" smtClean="0"/>
              <a:t>Introduction</a:t>
            </a:r>
            <a:r>
              <a:rPr lang="cs-CZ" sz="3200" dirty="0" smtClean="0"/>
              <a:t> to Education </a:t>
            </a:r>
            <a:r>
              <a:rPr lang="cs-CZ" sz="3200" dirty="0" err="1" smtClean="0"/>
              <a:t>is</a:t>
            </a:r>
            <a:r>
              <a:rPr lang="cs-CZ" sz="3200" dirty="0" smtClean="0"/>
              <a:t> </a:t>
            </a:r>
            <a:r>
              <a:rPr lang="cs-CZ" sz="3200" dirty="0" err="1" smtClean="0"/>
              <a:t>divided</a:t>
            </a:r>
            <a:r>
              <a:rPr lang="cs-CZ" sz="3200" dirty="0" smtClean="0"/>
              <a:t> to </a:t>
            </a:r>
            <a:r>
              <a:rPr lang="cs-CZ" sz="3200" dirty="0" err="1" smtClean="0"/>
              <a:t>two</a:t>
            </a:r>
            <a:r>
              <a:rPr lang="cs-CZ" sz="3200" dirty="0" smtClean="0"/>
              <a:t> </a:t>
            </a:r>
            <a:r>
              <a:rPr lang="cs-CZ" sz="3200" dirty="0" err="1" smtClean="0"/>
              <a:t>parts</a:t>
            </a:r>
            <a:r>
              <a:rPr lang="cs-CZ" sz="3200" dirty="0" smtClean="0"/>
              <a:t>:</a:t>
            </a:r>
          </a:p>
          <a:p>
            <a:endParaRPr lang="cs-CZ" sz="3200" dirty="0" smtClean="0"/>
          </a:p>
          <a:p>
            <a:r>
              <a:rPr lang="cs-CZ" sz="3200" dirty="0" err="1" smtClean="0"/>
              <a:t>First</a:t>
            </a:r>
            <a:r>
              <a:rPr lang="cs-CZ" sz="3200" dirty="0" smtClean="0"/>
              <a:t> </a:t>
            </a:r>
            <a:r>
              <a:rPr lang="cs-CZ" sz="3200" dirty="0" smtClean="0"/>
              <a:t>part </a:t>
            </a:r>
            <a:r>
              <a:rPr lang="cs-CZ" sz="3200" dirty="0" err="1" smtClean="0"/>
              <a:t>is</a:t>
            </a:r>
            <a:r>
              <a:rPr lang="cs-CZ" sz="3200" dirty="0" smtClean="0"/>
              <a:t> </a:t>
            </a:r>
            <a:r>
              <a:rPr lang="cs-CZ" sz="3200" dirty="0" err="1" smtClean="0"/>
              <a:t>about</a:t>
            </a:r>
            <a:r>
              <a:rPr lang="cs-CZ" sz="3200" dirty="0" smtClean="0"/>
              <a:t> </a:t>
            </a:r>
            <a:r>
              <a:rPr lang="cs-CZ" sz="3200" dirty="0" err="1" smtClean="0"/>
              <a:t>lectures</a:t>
            </a:r>
            <a:r>
              <a:rPr lang="cs-CZ" sz="3200" dirty="0" smtClean="0"/>
              <a:t> </a:t>
            </a:r>
            <a:r>
              <a:rPr lang="cs-CZ" sz="3200" dirty="0" err="1" smtClean="0"/>
              <a:t>which</a:t>
            </a:r>
            <a:r>
              <a:rPr lang="cs-CZ" sz="3200" dirty="0" smtClean="0"/>
              <a:t> are </a:t>
            </a:r>
            <a:r>
              <a:rPr lang="cs-CZ" sz="3200" dirty="0" err="1" smtClean="0"/>
              <a:t>oriented</a:t>
            </a:r>
            <a:r>
              <a:rPr lang="cs-CZ" sz="3200" dirty="0" smtClean="0"/>
              <a:t> to </a:t>
            </a:r>
            <a:r>
              <a:rPr lang="cs-CZ" sz="3200" dirty="0" err="1" smtClean="0"/>
              <a:t>topics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history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education</a:t>
            </a:r>
            <a:r>
              <a:rPr lang="cs-CZ" sz="3200" dirty="0" smtClean="0"/>
              <a:t> and </a:t>
            </a:r>
            <a:r>
              <a:rPr lang="cs-CZ" sz="3200" dirty="0" err="1" smtClean="0"/>
              <a:t>introduction</a:t>
            </a:r>
            <a:r>
              <a:rPr lang="cs-CZ" sz="3200" dirty="0" smtClean="0"/>
              <a:t> </a:t>
            </a:r>
            <a:r>
              <a:rPr lang="cs-CZ" sz="3200" dirty="0" err="1" smtClean="0"/>
              <a:t>into</a:t>
            </a:r>
            <a:r>
              <a:rPr lang="cs-CZ" sz="3200" dirty="0" smtClean="0"/>
              <a:t> </a:t>
            </a:r>
            <a:r>
              <a:rPr lang="cs-CZ" sz="3200" dirty="0" err="1" smtClean="0"/>
              <a:t>education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Czech </a:t>
            </a:r>
            <a:r>
              <a:rPr lang="cs-CZ" sz="3200" dirty="0" err="1" smtClean="0"/>
              <a:t>republic</a:t>
            </a: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4138982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Second part </a:t>
            </a:r>
            <a:r>
              <a:rPr lang="cs-CZ" sz="2800" dirty="0" err="1"/>
              <a:t>is</a:t>
            </a:r>
            <a:r>
              <a:rPr lang="cs-CZ" sz="2800" dirty="0"/>
              <a:t> </a:t>
            </a:r>
            <a:r>
              <a:rPr lang="cs-CZ" sz="2800" dirty="0" err="1"/>
              <a:t>activity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students (</a:t>
            </a:r>
            <a:r>
              <a:rPr lang="cs-CZ" sz="2800" dirty="0" err="1"/>
              <a:t>they</a:t>
            </a:r>
            <a:r>
              <a:rPr lang="cs-CZ" sz="2800" dirty="0"/>
              <a:t> </a:t>
            </a:r>
            <a:r>
              <a:rPr lang="cs-CZ" sz="2800" dirty="0" err="1"/>
              <a:t>will</a:t>
            </a:r>
            <a:r>
              <a:rPr lang="cs-CZ" sz="2800" dirty="0"/>
              <a:t> </a:t>
            </a:r>
            <a:r>
              <a:rPr lang="cs-CZ" sz="2800" dirty="0" err="1"/>
              <a:t>present</a:t>
            </a:r>
            <a:r>
              <a:rPr lang="cs-CZ" sz="2800" dirty="0"/>
              <a:t> </a:t>
            </a:r>
            <a:r>
              <a:rPr lang="cs-CZ" sz="2800" dirty="0" err="1"/>
              <a:t>two</a:t>
            </a:r>
            <a:r>
              <a:rPr lang="cs-CZ" sz="2800" dirty="0"/>
              <a:t> </a:t>
            </a:r>
            <a:r>
              <a:rPr lang="cs-CZ" sz="2800" dirty="0" err="1"/>
              <a:t>chosen</a:t>
            </a:r>
            <a:r>
              <a:rPr lang="cs-CZ" sz="2800" dirty="0"/>
              <a:t> </a:t>
            </a:r>
            <a:r>
              <a:rPr lang="cs-CZ" sz="2800" dirty="0" err="1"/>
              <a:t>topics</a:t>
            </a:r>
            <a:r>
              <a:rPr lang="cs-CZ" sz="2800" dirty="0"/>
              <a:t> – </a:t>
            </a:r>
            <a:r>
              <a:rPr lang="cs-CZ" sz="2800" dirty="0" err="1"/>
              <a:t>one</a:t>
            </a:r>
            <a:r>
              <a:rPr lang="cs-CZ" sz="2800" dirty="0"/>
              <a:t> </a:t>
            </a:r>
            <a:r>
              <a:rPr lang="cs-CZ" sz="2800" dirty="0" err="1"/>
              <a:t>from</a:t>
            </a:r>
            <a:r>
              <a:rPr lang="cs-CZ" sz="2800" dirty="0"/>
              <a:t> </a:t>
            </a:r>
            <a:r>
              <a:rPr lang="cs-CZ" sz="2800" dirty="0" err="1"/>
              <a:t>history</a:t>
            </a:r>
            <a:r>
              <a:rPr lang="cs-CZ" sz="2800" dirty="0"/>
              <a:t> and </a:t>
            </a:r>
            <a:r>
              <a:rPr lang="cs-CZ" sz="2800" dirty="0" err="1"/>
              <a:t>one</a:t>
            </a:r>
            <a:r>
              <a:rPr lang="cs-CZ" sz="2800" dirty="0"/>
              <a:t> </a:t>
            </a:r>
            <a:r>
              <a:rPr lang="cs-CZ" sz="2800" dirty="0" err="1"/>
              <a:t>from</a:t>
            </a:r>
            <a:r>
              <a:rPr lang="cs-CZ" sz="2800" dirty="0"/>
              <a:t> </a:t>
            </a:r>
            <a:r>
              <a:rPr lang="cs-CZ" sz="2800" dirty="0" err="1"/>
              <a:t>introduction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education</a:t>
            </a:r>
            <a:r>
              <a:rPr lang="cs-CZ" sz="2800" dirty="0"/>
              <a:t>) – </a:t>
            </a:r>
            <a:r>
              <a:rPr lang="cs-CZ" sz="2800" dirty="0" err="1"/>
              <a:t>duration</a:t>
            </a:r>
            <a:r>
              <a:rPr lang="cs-CZ" sz="2800" dirty="0"/>
              <a:t> max. 10 </a:t>
            </a:r>
            <a:r>
              <a:rPr lang="cs-CZ" sz="2800" dirty="0" err="1"/>
              <a:t>minutes</a:t>
            </a:r>
            <a:r>
              <a:rPr lang="cs-CZ" sz="2800" dirty="0"/>
              <a:t> per </a:t>
            </a:r>
            <a:r>
              <a:rPr lang="cs-CZ" sz="2800" dirty="0" err="1"/>
              <a:t>topic</a:t>
            </a:r>
            <a:endParaRPr lang="cs-CZ" sz="2800" dirty="0"/>
          </a:p>
          <a:p>
            <a:endParaRPr lang="cs-CZ" sz="2800" dirty="0"/>
          </a:p>
          <a:p>
            <a:r>
              <a:rPr lang="cs-CZ" sz="2800" dirty="0" smtClean="0"/>
              <a:t>The </a:t>
            </a:r>
            <a:r>
              <a:rPr lang="cs-CZ" sz="2800" dirty="0" err="1"/>
              <a:t>course</a:t>
            </a:r>
            <a:r>
              <a:rPr lang="cs-CZ" sz="2800" dirty="0"/>
              <a:t> </a:t>
            </a:r>
            <a:r>
              <a:rPr lang="cs-CZ" sz="2800" dirty="0" err="1"/>
              <a:t>is</a:t>
            </a:r>
            <a:r>
              <a:rPr lang="cs-CZ" sz="2800" dirty="0"/>
              <a:t> </a:t>
            </a:r>
            <a:r>
              <a:rPr lang="cs-CZ" sz="2800" dirty="0" err="1"/>
              <a:t>terminated</a:t>
            </a:r>
            <a:r>
              <a:rPr lang="cs-CZ" sz="2800" dirty="0"/>
              <a:t> by </a:t>
            </a:r>
            <a:r>
              <a:rPr lang="cs-CZ" sz="2800" dirty="0" err="1"/>
              <a:t>colloqiua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1360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</a:t>
            </a:r>
            <a:r>
              <a:rPr lang="cs-CZ" dirty="0" err="1" smtClean="0"/>
              <a:t>Education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44351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Pedagogy as a </a:t>
            </a:r>
            <a:r>
              <a:rPr lang="cs-CZ" dirty="0" err="1" smtClean="0"/>
              <a:t>scientific</a:t>
            </a:r>
            <a:r>
              <a:rPr lang="cs-CZ" dirty="0" smtClean="0"/>
              <a:t> </a:t>
            </a:r>
            <a:r>
              <a:rPr lang="cs-CZ" dirty="0" err="1" smtClean="0"/>
              <a:t>discipline</a:t>
            </a:r>
            <a:endParaRPr lang="cs-CZ" dirty="0" smtClean="0"/>
          </a:p>
          <a:p>
            <a:r>
              <a:rPr lang="cs-CZ" dirty="0" err="1" smtClean="0"/>
              <a:t>Subject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pedagogy (</a:t>
            </a:r>
            <a:r>
              <a:rPr lang="cs-CZ" dirty="0" err="1" smtClean="0"/>
              <a:t>upbringing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structure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pedagogy (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pedagogic</a:t>
            </a:r>
            <a:r>
              <a:rPr lang="cs-CZ" dirty="0" smtClean="0"/>
              <a:t> </a:t>
            </a:r>
            <a:r>
              <a:rPr lang="cs-CZ" dirty="0" err="1" smtClean="0"/>
              <a:t>disciplines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relevancy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pedagogy </a:t>
            </a:r>
            <a:r>
              <a:rPr lang="cs-CZ" dirty="0" err="1" smtClean="0"/>
              <a:t>for</a:t>
            </a:r>
            <a:r>
              <a:rPr lang="cs-CZ" dirty="0" smtClean="0"/>
              <a:t> a society (</a:t>
            </a:r>
            <a:r>
              <a:rPr lang="cs-CZ" dirty="0" err="1" smtClean="0"/>
              <a:t>theoretic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practical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Upbringing</a:t>
            </a:r>
            <a:r>
              <a:rPr lang="cs-CZ" dirty="0" smtClean="0"/>
              <a:t>, </a:t>
            </a:r>
            <a:r>
              <a:rPr lang="cs-CZ" dirty="0" err="1" smtClean="0"/>
              <a:t>conception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upbringing</a:t>
            </a:r>
            <a:r>
              <a:rPr lang="cs-CZ" dirty="0" smtClean="0"/>
              <a:t> (</a:t>
            </a:r>
            <a:r>
              <a:rPr lang="cs-CZ" dirty="0" err="1" smtClean="0"/>
              <a:t>significant</a:t>
            </a:r>
            <a:r>
              <a:rPr lang="cs-CZ" dirty="0" smtClean="0"/>
              <a:t> </a:t>
            </a:r>
            <a:r>
              <a:rPr lang="cs-CZ" dirty="0" err="1" smtClean="0"/>
              <a:t>community</a:t>
            </a:r>
            <a:r>
              <a:rPr lang="cs-CZ" dirty="0" smtClean="0"/>
              <a:t> </a:t>
            </a:r>
            <a:r>
              <a:rPr lang="cs-CZ" dirty="0" err="1" smtClean="0"/>
              <a:t>service</a:t>
            </a:r>
            <a:r>
              <a:rPr lang="cs-CZ" dirty="0" smtClean="0"/>
              <a:t>, </a:t>
            </a:r>
            <a:r>
              <a:rPr lang="cs-CZ" dirty="0" err="1" smtClean="0"/>
              <a:t>development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basic </a:t>
            </a:r>
            <a:r>
              <a:rPr lang="cs-CZ" dirty="0" err="1" smtClean="0"/>
              <a:t>qualities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personality,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preparation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individuals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roles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r>
              <a:rPr lang="cs-CZ" dirty="0" smtClean="0"/>
              <a:t> in a </a:t>
            </a:r>
            <a:r>
              <a:rPr lang="cs-CZ" dirty="0" err="1" smtClean="0"/>
              <a:t>cultural</a:t>
            </a:r>
            <a:r>
              <a:rPr lang="cs-CZ" dirty="0" smtClean="0"/>
              <a:t> </a:t>
            </a:r>
            <a:r>
              <a:rPr lang="cs-CZ" dirty="0" err="1" smtClean="0"/>
              <a:t>regions</a:t>
            </a:r>
            <a:r>
              <a:rPr lang="cs-CZ" dirty="0" smtClean="0"/>
              <a:t> - </a:t>
            </a:r>
            <a:r>
              <a:rPr lang="cs-CZ" dirty="0" err="1" smtClean="0"/>
              <a:t>components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upbringing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municipal</a:t>
            </a:r>
            <a:r>
              <a:rPr lang="cs-CZ" dirty="0" smtClean="0"/>
              <a:t> line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upbringing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periods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upbringing</a:t>
            </a:r>
            <a:endParaRPr lang="cs-CZ" dirty="0" smtClean="0"/>
          </a:p>
          <a:p>
            <a:r>
              <a:rPr lang="cs-CZ" dirty="0" err="1" smtClean="0"/>
              <a:t>Possibilities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limits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upbringing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basic </a:t>
            </a:r>
            <a:r>
              <a:rPr lang="cs-CZ" dirty="0" err="1" smtClean="0"/>
              <a:t>pedagogic</a:t>
            </a:r>
            <a:r>
              <a:rPr lang="cs-CZ" dirty="0" smtClean="0"/>
              <a:t> </a:t>
            </a:r>
            <a:r>
              <a:rPr lang="cs-CZ" dirty="0" err="1" smtClean="0"/>
              <a:t>categories</a:t>
            </a:r>
            <a:r>
              <a:rPr lang="cs-CZ" dirty="0" smtClean="0"/>
              <a:t> (</a:t>
            </a:r>
            <a:r>
              <a:rPr lang="cs-CZ" dirty="0" err="1" smtClean="0"/>
              <a:t>goals</a:t>
            </a:r>
            <a:r>
              <a:rPr lang="cs-CZ" dirty="0" smtClean="0"/>
              <a:t>, </a:t>
            </a:r>
            <a:r>
              <a:rPr lang="cs-CZ" dirty="0" err="1" smtClean="0"/>
              <a:t>content</a:t>
            </a:r>
            <a:r>
              <a:rPr lang="cs-CZ" dirty="0" smtClean="0"/>
              <a:t>, </a:t>
            </a:r>
            <a:r>
              <a:rPr lang="cs-CZ" dirty="0" err="1" smtClean="0"/>
              <a:t>forms</a:t>
            </a:r>
            <a:r>
              <a:rPr lang="cs-CZ" dirty="0" smtClean="0"/>
              <a:t>, </a:t>
            </a:r>
            <a:r>
              <a:rPr lang="cs-CZ" dirty="0" err="1" smtClean="0"/>
              <a:t>means</a:t>
            </a:r>
            <a:r>
              <a:rPr lang="cs-CZ" dirty="0" smtClean="0"/>
              <a:t>, </a:t>
            </a:r>
            <a:r>
              <a:rPr lang="cs-CZ" dirty="0" err="1" smtClean="0"/>
              <a:t>conditions</a:t>
            </a:r>
            <a:r>
              <a:rPr lang="cs-CZ" dirty="0" smtClean="0"/>
              <a:t>, </a:t>
            </a:r>
            <a:r>
              <a:rPr lang="cs-CZ" dirty="0" err="1" smtClean="0"/>
              <a:t>agents</a:t>
            </a:r>
            <a:r>
              <a:rPr lang="cs-CZ" dirty="0" smtClean="0"/>
              <a:t>, </a:t>
            </a:r>
            <a:r>
              <a:rPr lang="cs-CZ" dirty="0" err="1" smtClean="0"/>
              <a:t>principles</a:t>
            </a:r>
            <a:r>
              <a:rPr lang="cs-CZ" dirty="0" smtClean="0"/>
              <a:t>, </a:t>
            </a:r>
            <a:r>
              <a:rPr lang="cs-CZ" dirty="0" err="1" smtClean="0"/>
              <a:t>upbringing</a:t>
            </a:r>
            <a:r>
              <a:rPr lang="cs-CZ" dirty="0" smtClean="0"/>
              <a:t>, </a:t>
            </a:r>
            <a:r>
              <a:rPr lang="cs-CZ" dirty="0" err="1" smtClean="0"/>
              <a:t>school</a:t>
            </a:r>
            <a:r>
              <a:rPr lang="cs-CZ" dirty="0" smtClean="0"/>
              <a:t> </a:t>
            </a:r>
            <a:r>
              <a:rPr lang="cs-CZ" dirty="0" err="1" smtClean="0"/>
              <a:t>instruction</a:t>
            </a:r>
            <a:r>
              <a:rPr lang="cs-CZ" dirty="0" smtClean="0"/>
              <a:t>, </a:t>
            </a:r>
            <a:r>
              <a:rPr lang="cs-CZ" dirty="0" err="1" smtClean="0"/>
              <a:t>teaching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History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736592"/>
          </a:xfrm>
        </p:spPr>
        <p:txBody>
          <a:bodyPr>
            <a:normAutofit fontScale="85000" lnSpcReduction="10000"/>
          </a:bodyPr>
          <a:lstStyle/>
          <a:p>
            <a:r>
              <a:rPr lang="cs-CZ" dirty="0" err="1" smtClean="0"/>
              <a:t>History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pedagogic</a:t>
            </a:r>
            <a:r>
              <a:rPr lang="cs-CZ" dirty="0" smtClean="0"/>
              <a:t> </a:t>
            </a:r>
            <a:r>
              <a:rPr lang="cs-CZ" dirty="0" err="1" smtClean="0"/>
              <a:t>thinking</a:t>
            </a:r>
            <a:r>
              <a:rPr lang="cs-CZ" dirty="0" smtClean="0"/>
              <a:t>. </a:t>
            </a:r>
            <a:r>
              <a:rPr lang="cs-CZ" dirty="0" err="1" smtClean="0"/>
              <a:t>Subject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pedagogy </a:t>
            </a:r>
            <a:r>
              <a:rPr lang="cs-CZ" dirty="0" err="1" smtClean="0"/>
              <a:t>history</a:t>
            </a:r>
            <a:r>
              <a:rPr lang="cs-CZ" dirty="0" smtClean="0"/>
              <a:t>. </a:t>
            </a:r>
            <a:r>
              <a:rPr lang="cs-CZ" dirty="0" err="1" smtClean="0"/>
              <a:t>Beginning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pedagogic</a:t>
            </a:r>
            <a:r>
              <a:rPr lang="cs-CZ" dirty="0" smtClean="0"/>
              <a:t> </a:t>
            </a:r>
            <a:r>
              <a:rPr lang="cs-CZ" dirty="0" err="1" smtClean="0"/>
              <a:t>thinking</a:t>
            </a:r>
            <a:r>
              <a:rPr lang="cs-CZ" dirty="0" smtClean="0"/>
              <a:t> in </a:t>
            </a:r>
            <a:r>
              <a:rPr lang="cs-CZ" dirty="0" err="1" smtClean="0"/>
              <a:t>old</a:t>
            </a:r>
            <a:r>
              <a:rPr lang="cs-CZ" dirty="0" smtClean="0"/>
              <a:t> </a:t>
            </a:r>
            <a:r>
              <a:rPr lang="cs-CZ" dirty="0" err="1" smtClean="0"/>
              <a:t>Greece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Rome </a:t>
            </a:r>
            <a:r>
              <a:rPr lang="cs-CZ" dirty="0" err="1" smtClean="0"/>
              <a:t>culture</a:t>
            </a:r>
            <a:r>
              <a:rPr lang="cs-CZ" dirty="0" smtClean="0"/>
              <a:t>. </a:t>
            </a:r>
            <a:r>
              <a:rPr lang="cs-CZ" dirty="0" err="1" smtClean="0"/>
              <a:t>Antique</a:t>
            </a:r>
            <a:r>
              <a:rPr lang="cs-CZ" dirty="0" smtClean="0"/>
              <a:t> </a:t>
            </a:r>
            <a:r>
              <a:rPr lang="cs-CZ" dirty="0" err="1" smtClean="0"/>
              <a:t>thinkers</a:t>
            </a:r>
            <a:r>
              <a:rPr lang="cs-CZ" dirty="0" smtClean="0"/>
              <a:t> (Sokrates, Platon, Aristoteles, </a:t>
            </a:r>
            <a:r>
              <a:rPr lang="cs-CZ" dirty="0" err="1" smtClean="0"/>
              <a:t>Quintilianus</a:t>
            </a:r>
            <a:r>
              <a:rPr lang="cs-CZ" dirty="0" smtClean="0"/>
              <a:t>).</a:t>
            </a:r>
          </a:p>
          <a:p>
            <a:r>
              <a:rPr lang="cs-CZ" dirty="0" err="1" smtClean="0"/>
              <a:t>Upbringing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 in medieval </a:t>
            </a:r>
            <a:r>
              <a:rPr lang="cs-CZ" dirty="0" err="1" smtClean="0"/>
              <a:t>times</a:t>
            </a:r>
            <a:r>
              <a:rPr lang="cs-CZ" dirty="0" smtClean="0"/>
              <a:t>. </a:t>
            </a:r>
            <a:r>
              <a:rPr lang="cs-CZ" dirty="0" err="1" smtClean="0"/>
              <a:t>Scholastic</a:t>
            </a:r>
            <a:r>
              <a:rPr lang="cs-CZ" dirty="0" smtClean="0"/>
              <a:t>. </a:t>
            </a:r>
            <a:r>
              <a:rPr lang="cs-CZ" dirty="0" err="1" smtClean="0"/>
              <a:t>Tomas</a:t>
            </a:r>
            <a:r>
              <a:rPr lang="cs-CZ" dirty="0" smtClean="0"/>
              <a:t> </a:t>
            </a:r>
            <a:r>
              <a:rPr lang="cs-CZ" dirty="0" err="1" smtClean="0"/>
              <a:t>Akvinsky</a:t>
            </a:r>
            <a:r>
              <a:rPr lang="cs-CZ" dirty="0" smtClean="0"/>
              <a:t>. </a:t>
            </a:r>
          </a:p>
          <a:p>
            <a:r>
              <a:rPr lang="cs-CZ" dirty="0" err="1" smtClean="0"/>
              <a:t>Renaissance</a:t>
            </a:r>
            <a:r>
              <a:rPr lang="cs-CZ" dirty="0" smtClean="0"/>
              <a:t> pedagogy (More, </a:t>
            </a:r>
            <a:r>
              <a:rPr lang="cs-CZ" dirty="0" err="1" smtClean="0"/>
              <a:t>Rabelais</a:t>
            </a:r>
            <a:r>
              <a:rPr lang="cs-CZ" dirty="0" smtClean="0"/>
              <a:t>, </a:t>
            </a:r>
            <a:r>
              <a:rPr lang="cs-CZ" dirty="0" err="1" smtClean="0"/>
              <a:t>da</a:t>
            </a:r>
            <a:r>
              <a:rPr lang="cs-CZ" dirty="0" smtClean="0"/>
              <a:t> </a:t>
            </a:r>
            <a:r>
              <a:rPr lang="cs-CZ" dirty="0" err="1" smtClean="0"/>
              <a:t>Feltre</a:t>
            </a:r>
            <a:r>
              <a:rPr lang="cs-CZ" dirty="0" smtClean="0"/>
              <a:t>, </a:t>
            </a:r>
            <a:r>
              <a:rPr lang="cs-CZ" dirty="0" err="1" smtClean="0"/>
              <a:t>Montaigne</a:t>
            </a:r>
            <a:r>
              <a:rPr lang="cs-CZ" dirty="0" smtClean="0"/>
              <a:t>) </a:t>
            </a:r>
            <a:r>
              <a:rPr lang="cs-CZ" dirty="0" err="1" smtClean="0"/>
              <a:t>Reformation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anti</a:t>
            </a:r>
            <a:r>
              <a:rPr lang="cs-CZ" dirty="0" smtClean="0"/>
              <a:t>-</a:t>
            </a:r>
            <a:r>
              <a:rPr lang="cs-CZ" dirty="0" err="1" smtClean="0"/>
              <a:t>reformation</a:t>
            </a:r>
            <a:r>
              <a:rPr lang="cs-CZ" dirty="0" smtClean="0"/>
              <a:t> pedagogy. </a:t>
            </a:r>
          </a:p>
          <a:p>
            <a:r>
              <a:rPr lang="cs-CZ" dirty="0" smtClean="0"/>
              <a:t>J.A. Komenský </a:t>
            </a:r>
            <a:r>
              <a:rPr lang="cs-CZ" dirty="0" err="1" smtClean="0"/>
              <a:t>pedagogic</a:t>
            </a:r>
            <a:r>
              <a:rPr lang="cs-CZ" dirty="0" smtClean="0"/>
              <a:t> </a:t>
            </a:r>
            <a:r>
              <a:rPr lang="cs-CZ" dirty="0" err="1" smtClean="0"/>
              <a:t>legacy</a:t>
            </a:r>
            <a:r>
              <a:rPr lang="cs-CZ" dirty="0" smtClean="0"/>
              <a:t> (</a:t>
            </a:r>
            <a:r>
              <a:rPr lang="cs-CZ" dirty="0" err="1" smtClean="0"/>
              <a:t>life</a:t>
            </a:r>
            <a:r>
              <a:rPr lang="cs-CZ" dirty="0" smtClean="0"/>
              <a:t>, </a:t>
            </a:r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pedagogic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). </a:t>
            </a:r>
          </a:p>
          <a:p>
            <a:r>
              <a:rPr lang="cs-CZ" dirty="0" err="1" smtClean="0"/>
              <a:t>Pedagogic</a:t>
            </a:r>
            <a:r>
              <a:rPr lang="cs-CZ" dirty="0" smtClean="0"/>
              <a:t> </a:t>
            </a:r>
            <a:r>
              <a:rPr lang="cs-CZ" dirty="0" err="1" smtClean="0"/>
              <a:t>thinking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r>
              <a:rPr lang="cs-CZ" dirty="0" smtClean="0"/>
              <a:t> in 17.-19. </a:t>
            </a:r>
            <a:r>
              <a:rPr lang="cs-CZ" dirty="0" err="1" smtClean="0"/>
              <a:t>century</a:t>
            </a:r>
            <a:r>
              <a:rPr lang="cs-CZ" dirty="0" smtClean="0"/>
              <a:t> - </a:t>
            </a:r>
            <a:r>
              <a:rPr lang="cs-CZ" dirty="0" err="1" smtClean="0"/>
              <a:t>Locke</a:t>
            </a:r>
            <a:r>
              <a:rPr lang="cs-CZ" dirty="0" smtClean="0"/>
              <a:t>, Rousseau, </a:t>
            </a:r>
            <a:r>
              <a:rPr lang="cs-CZ" dirty="0" err="1" smtClean="0"/>
              <a:t>Pestalozzi</a:t>
            </a:r>
            <a:r>
              <a:rPr lang="cs-CZ" dirty="0" smtClean="0"/>
              <a:t>, </a:t>
            </a:r>
            <a:r>
              <a:rPr lang="cs-CZ" dirty="0" err="1" smtClean="0"/>
              <a:t>Herbart</a:t>
            </a:r>
            <a:r>
              <a:rPr lang="cs-CZ" dirty="0" smtClean="0"/>
              <a:t>, </a:t>
            </a:r>
            <a:r>
              <a:rPr lang="cs-CZ" dirty="0" err="1" smtClean="0"/>
              <a:t>Fröbel</a:t>
            </a:r>
            <a:r>
              <a:rPr lang="cs-CZ" dirty="0" smtClean="0"/>
              <a:t>, </a:t>
            </a:r>
            <a:r>
              <a:rPr lang="cs-CZ" dirty="0" err="1" smtClean="0"/>
              <a:t>Diesterweg</a:t>
            </a:r>
            <a:r>
              <a:rPr lang="cs-CZ" dirty="0" smtClean="0"/>
              <a:t>, </a:t>
            </a:r>
            <a:r>
              <a:rPr lang="cs-CZ" dirty="0" err="1" smtClean="0"/>
              <a:t>Ušinskij</a:t>
            </a:r>
            <a:r>
              <a:rPr lang="cs-CZ" dirty="0" smtClean="0"/>
              <a:t>, Tolstoj, </a:t>
            </a:r>
            <a:r>
              <a:rPr lang="cs-CZ" dirty="0" err="1" smtClean="0"/>
              <a:t>Bosco</a:t>
            </a:r>
            <a:r>
              <a:rPr lang="cs-CZ" dirty="0" smtClean="0"/>
              <a:t>, </a:t>
            </a:r>
            <a:r>
              <a:rPr lang="cs-CZ" dirty="0" err="1" smtClean="0"/>
              <a:t>Spencer</a:t>
            </a:r>
            <a:r>
              <a:rPr lang="cs-CZ" dirty="0" smtClean="0"/>
              <a:t>, </a:t>
            </a:r>
            <a:r>
              <a:rPr lang="cs-CZ" dirty="0" err="1" smtClean="0"/>
              <a:t>Dewey</a:t>
            </a:r>
            <a:r>
              <a:rPr lang="cs-CZ" dirty="0" smtClean="0"/>
              <a:t>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.. </a:t>
            </a:r>
          </a:p>
          <a:p>
            <a:r>
              <a:rPr lang="cs-CZ" dirty="0" err="1" smtClean="0"/>
              <a:t>Czech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pedagogy </a:t>
            </a:r>
            <a:r>
              <a:rPr lang="cs-CZ" dirty="0" err="1" smtClean="0"/>
              <a:t>development</a:t>
            </a:r>
            <a:r>
              <a:rPr lang="cs-CZ" dirty="0" smtClean="0"/>
              <a:t> (Ryba, </a:t>
            </a:r>
            <a:r>
              <a:rPr lang="cs-CZ" dirty="0" err="1" smtClean="0"/>
              <a:t>Amerling</a:t>
            </a:r>
            <a:r>
              <a:rPr lang="cs-CZ" dirty="0" smtClean="0"/>
              <a:t>, </a:t>
            </a:r>
            <a:r>
              <a:rPr lang="cs-CZ" dirty="0" err="1" smtClean="0"/>
              <a:t>Filcík</a:t>
            </a:r>
            <a:r>
              <a:rPr lang="cs-CZ" dirty="0" smtClean="0"/>
              <a:t>, Svoboda, </a:t>
            </a:r>
            <a:r>
              <a:rPr lang="cs-CZ" dirty="0" err="1" smtClean="0"/>
              <a:t>Lindner</a:t>
            </a:r>
            <a:r>
              <a:rPr lang="cs-CZ" dirty="0" smtClean="0"/>
              <a:t>, Masaryk, </a:t>
            </a:r>
            <a:r>
              <a:rPr lang="cs-CZ" dirty="0" err="1" smtClean="0"/>
              <a:t>Kádner</a:t>
            </a:r>
            <a:r>
              <a:rPr lang="cs-CZ" dirty="0" smtClean="0"/>
              <a:t>, Chlup, Příhoda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..) </a:t>
            </a:r>
          </a:p>
          <a:p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pedagogic</a:t>
            </a:r>
            <a:r>
              <a:rPr lang="cs-CZ" dirty="0" smtClean="0"/>
              <a:t> </a:t>
            </a:r>
            <a:r>
              <a:rPr lang="cs-CZ" dirty="0" err="1" smtClean="0"/>
              <a:t>reformism</a:t>
            </a:r>
            <a:r>
              <a:rPr lang="cs-CZ" dirty="0" smtClean="0"/>
              <a:t>. </a:t>
            </a:r>
            <a:r>
              <a:rPr lang="cs-CZ" dirty="0" err="1" smtClean="0"/>
              <a:t>Democratic</a:t>
            </a:r>
            <a:r>
              <a:rPr lang="cs-CZ" dirty="0" smtClean="0"/>
              <a:t> </a:t>
            </a:r>
            <a:r>
              <a:rPr lang="cs-CZ" dirty="0" err="1" smtClean="0"/>
              <a:t>tradition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Czech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. </a:t>
            </a:r>
          </a:p>
          <a:p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streams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pedagogy in 20. </a:t>
            </a:r>
            <a:r>
              <a:rPr lang="cs-CZ" dirty="0" err="1" smtClean="0"/>
              <a:t>century</a:t>
            </a:r>
            <a:r>
              <a:rPr lang="cs-CZ" dirty="0" smtClean="0"/>
              <a:t> - </a:t>
            </a:r>
            <a:r>
              <a:rPr lang="cs-CZ" dirty="0" err="1" smtClean="0"/>
              <a:t>experimental</a:t>
            </a:r>
            <a:r>
              <a:rPr lang="cs-CZ" dirty="0" smtClean="0"/>
              <a:t>, </a:t>
            </a:r>
            <a:r>
              <a:rPr lang="cs-CZ" dirty="0" err="1" smtClean="0"/>
              <a:t>existentialist</a:t>
            </a:r>
            <a:r>
              <a:rPr lang="cs-CZ" dirty="0" smtClean="0"/>
              <a:t>, </a:t>
            </a:r>
            <a:r>
              <a:rPr lang="cs-CZ" dirty="0" err="1" smtClean="0"/>
              <a:t>neotomistical</a:t>
            </a:r>
            <a:r>
              <a:rPr lang="cs-CZ" dirty="0" smtClean="0"/>
              <a:t>, </a:t>
            </a:r>
            <a:r>
              <a:rPr lang="cs-CZ" dirty="0" err="1" smtClean="0"/>
              <a:t>anti</a:t>
            </a:r>
            <a:r>
              <a:rPr lang="cs-CZ" dirty="0" smtClean="0"/>
              <a:t>-</a:t>
            </a:r>
            <a:r>
              <a:rPr lang="cs-CZ" dirty="0" err="1" smtClean="0"/>
              <a:t>authoritative</a:t>
            </a:r>
            <a:r>
              <a:rPr lang="cs-CZ" dirty="0" smtClean="0"/>
              <a:t>, </a:t>
            </a:r>
            <a:r>
              <a:rPr lang="cs-CZ" dirty="0" err="1" smtClean="0"/>
              <a:t>Soviet</a:t>
            </a:r>
            <a:r>
              <a:rPr lang="cs-CZ" dirty="0" smtClean="0"/>
              <a:t>, post </a:t>
            </a:r>
            <a:r>
              <a:rPr lang="cs-CZ" dirty="0" err="1" smtClean="0"/>
              <a:t>modernistic</a:t>
            </a:r>
            <a:r>
              <a:rPr lang="cs-CZ" dirty="0" smtClean="0"/>
              <a:t> pedagogy. </a:t>
            </a:r>
          </a:p>
          <a:p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pedagogic</a:t>
            </a:r>
            <a:r>
              <a:rPr lang="cs-CZ" dirty="0" smtClean="0"/>
              <a:t> </a:t>
            </a:r>
            <a:r>
              <a:rPr lang="cs-CZ" dirty="0" err="1" smtClean="0"/>
              <a:t>systems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Czech</a:t>
            </a:r>
            <a:r>
              <a:rPr lang="cs-CZ" dirty="0" smtClean="0"/>
              <a:t> </a:t>
            </a:r>
            <a:r>
              <a:rPr lang="cs-CZ" dirty="0" err="1" smtClean="0"/>
              <a:t>progressive</a:t>
            </a:r>
            <a:r>
              <a:rPr lang="cs-CZ" dirty="0" smtClean="0"/>
              <a:t> </a:t>
            </a:r>
            <a:r>
              <a:rPr lang="cs-CZ" dirty="0" err="1" smtClean="0"/>
              <a:t>tradition</a:t>
            </a:r>
            <a:r>
              <a:rPr lang="cs-CZ" dirty="0" smtClean="0"/>
              <a:t> as </a:t>
            </a:r>
            <a:r>
              <a:rPr lang="cs-CZ" dirty="0" err="1" smtClean="0"/>
              <a:t>inspiration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modern</a:t>
            </a:r>
            <a:r>
              <a:rPr lang="cs-CZ" dirty="0" smtClean="0"/>
              <a:t> </a:t>
            </a:r>
            <a:r>
              <a:rPr lang="cs-CZ" dirty="0" err="1" smtClean="0"/>
              <a:t>Czech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: </a:t>
            </a:r>
            <a:r>
              <a:rPr lang="cs-CZ" dirty="0" err="1" smtClean="0"/>
              <a:t>waldorf</a:t>
            </a:r>
            <a:r>
              <a:rPr lang="cs-CZ" dirty="0" smtClean="0"/>
              <a:t>, </a:t>
            </a:r>
            <a:r>
              <a:rPr lang="cs-CZ" dirty="0" err="1" smtClean="0"/>
              <a:t>montessory</a:t>
            </a:r>
            <a:r>
              <a:rPr lang="cs-CZ" dirty="0" smtClean="0"/>
              <a:t>, </a:t>
            </a:r>
            <a:r>
              <a:rPr lang="cs-CZ" dirty="0" err="1" smtClean="0"/>
              <a:t>frainet</a:t>
            </a:r>
            <a:r>
              <a:rPr lang="cs-CZ" dirty="0" smtClean="0"/>
              <a:t>, </a:t>
            </a:r>
            <a:r>
              <a:rPr lang="cs-CZ" dirty="0" err="1" smtClean="0"/>
              <a:t>dalton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, </a:t>
            </a:r>
            <a:r>
              <a:rPr lang="cs-CZ" dirty="0" err="1" smtClean="0"/>
              <a:t>project</a:t>
            </a:r>
            <a:r>
              <a:rPr lang="cs-CZ" dirty="0" smtClean="0"/>
              <a:t> Start </a:t>
            </a:r>
            <a:r>
              <a:rPr lang="cs-CZ" dirty="0" err="1" smtClean="0"/>
              <a:t>together</a:t>
            </a:r>
            <a:r>
              <a:rPr lang="cs-CZ" dirty="0" smtClean="0"/>
              <a:t>, </a:t>
            </a:r>
            <a:r>
              <a:rPr lang="cs-CZ" dirty="0" err="1" smtClean="0"/>
              <a:t>Health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.. </a:t>
            </a:r>
            <a:r>
              <a:rPr lang="cs-CZ" dirty="0" err="1" smtClean="0"/>
              <a:t>Alternative</a:t>
            </a:r>
            <a:r>
              <a:rPr lang="cs-CZ" dirty="0" smtClean="0"/>
              <a:t> </a:t>
            </a:r>
            <a:r>
              <a:rPr lang="cs-CZ" dirty="0" err="1" smtClean="0"/>
              <a:t>schools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r>
              <a:rPr lang="cs-CZ" dirty="0" smtClean="0"/>
              <a:t> in </a:t>
            </a:r>
            <a:r>
              <a:rPr lang="cs-CZ" dirty="0" err="1" smtClean="0"/>
              <a:t>our</a:t>
            </a:r>
            <a:r>
              <a:rPr lang="cs-CZ" dirty="0" smtClean="0"/>
              <a:t> country.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017431"/>
            <a:ext cx="10058400" cy="51547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err="1" smtClean="0"/>
              <a:t>Conditions</a:t>
            </a:r>
            <a:r>
              <a:rPr lang="cs-CZ" sz="3200" dirty="0" smtClean="0"/>
              <a:t> to </a:t>
            </a:r>
            <a:r>
              <a:rPr lang="cs-CZ" sz="3200" dirty="0" err="1" smtClean="0"/>
              <a:t>be</a:t>
            </a:r>
            <a:r>
              <a:rPr lang="cs-CZ" sz="3200" dirty="0" smtClean="0"/>
              <a:t> </a:t>
            </a:r>
            <a:r>
              <a:rPr lang="cs-CZ" sz="3200" dirty="0" err="1" smtClean="0"/>
              <a:t>fullfiled</a:t>
            </a:r>
            <a:r>
              <a:rPr lang="cs-CZ" sz="3200" dirty="0" smtClean="0"/>
              <a:t> in </a:t>
            </a:r>
            <a:r>
              <a:rPr lang="cs-CZ" sz="3200" dirty="0" err="1" smtClean="0"/>
              <a:t>order</a:t>
            </a:r>
            <a:r>
              <a:rPr lang="cs-CZ" sz="3200" dirty="0" smtClean="0"/>
              <a:t> to </a:t>
            </a:r>
            <a:r>
              <a:rPr lang="cs-CZ" sz="3200" dirty="0" err="1" smtClean="0"/>
              <a:t>obtain</a:t>
            </a:r>
            <a:r>
              <a:rPr lang="cs-CZ" sz="3200" dirty="0" smtClean="0"/>
              <a:t> ECTS </a:t>
            </a:r>
            <a:r>
              <a:rPr lang="cs-CZ" sz="3200" dirty="0" err="1" smtClean="0"/>
              <a:t>credit</a:t>
            </a:r>
            <a:endParaRPr lang="cs-CZ" sz="3200" dirty="0" smtClean="0"/>
          </a:p>
          <a:p>
            <a:r>
              <a:rPr lang="cs-CZ" sz="3200" dirty="0" err="1" smtClean="0"/>
              <a:t>Active</a:t>
            </a:r>
            <a:r>
              <a:rPr lang="cs-CZ" sz="3200" dirty="0" smtClean="0"/>
              <a:t> </a:t>
            </a:r>
            <a:r>
              <a:rPr lang="cs-CZ" sz="3200" dirty="0" err="1" smtClean="0"/>
              <a:t>Participation</a:t>
            </a:r>
            <a:r>
              <a:rPr lang="cs-CZ" sz="3200" dirty="0" smtClean="0"/>
              <a:t> </a:t>
            </a:r>
            <a:r>
              <a:rPr lang="cs-CZ" sz="3200" dirty="0" err="1" smtClean="0"/>
              <a:t>at</a:t>
            </a:r>
            <a:r>
              <a:rPr lang="cs-CZ" sz="3200" dirty="0" smtClean="0"/>
              <a:t> </a:t>
            </a:r>
            <a:r>
              <a:rPr lang="cs-CZ" sz="3200" dirty="0" err="1" smtClean="0"/>
              <a:t>course</a:t>
            </a:r>
            <a:r>
              <a:rPr lang="cs-CZ" sz="3200" dirty="0" smtClean="0"/>
              <a:t> </a:t>
            </a:r>
            <a:r>
              <a:rPr lang="cs-CZ" sz="3200" dirty="0" err="1" smtClean="0"/>
              <a:t>History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Education</a:t>
            </a:r>
            <a:r>
              <a:rPr lang="cs-CZ" sz="3200" dirty="0" smtClean="0"/>
              <a:t> </a:t>
            </a:r>
            <a:r>
              <a:rPr lang="cs-CZ" sz="3200" dirty="0" err="1" smtClean="0"/>
              <a:t>and</a:t>
            </a:r>
            <a:r>
              <a:rPr lang="cs-CZ" sz="3200" dirty="0" smtClean="0"/>
              <a:t> </a:t>
            </a:r>
            <a:r>
              <a:rPr lang="cs-CZ" sz="3200" dirty="0" err="1" smtClean="0"/>
              <a:t>Introduction</a:t>
            </a:r>
            <a:r>
              <a:rPr lang="cs-CZ" sz="3200" dirty="0" smtClean="0"/>
              <a:t> to </a:t>
            </a:r>
            <a:r>
              <a:rPr lang="cs-CZ" sz="3200" dirty="0" err="1" smtClean="0"/>
              <a:t>Education</a:t>
            </a:r>
            <a:endParaRPr lang="cs-CZ" sz="3200" dirty="0" smtClean="0"/>
          </a:p>
          <a:p>
            <a:r>
              <a:rPr lang="cs-CZ" sz="3200" dirty="0" err="1" smtClean="0"/>
              <a:t>Presentation</a:t>
            </a:r>
            <a:r>
              <a:rPr lang="cs-CZ" sz="3200" dirty="0" smtClean="0"/>
              <a:t> – </a:t>
            </a:r>
            <a:r>
              <a:rPr lang="cs-CZ" sz="3200" dirty="0" err="1" smtClean="0"/>
              <a:t>prepare</a:t>
            </a:r>
            <a:r>
              <a:rPr lang="cs-CZ" sz="3200" dirty="0" smtClean="0"/>
              <a:t> </a:t>
            </a:r>
            <a:r>
              <a:rPr lang="cs-CZ" sz="3200" dirty="0" err="1" smtClean="0"/>
              <a:t>some</a:t>
            </a:r>
            <a:r>
              <a:rPr lang="cs-CZ" sz="3200" dirty="0" smtClean="0"/>
              <a:t> </a:t>
            </a:r>
            <a:r>
              <a:rPr lang="cs-CZ" sz="3200" dirty="0" err="1" smtClean="0"/>
              <a:t>slides</a:t>
            </a:r>
            <a:r>
              <a:rPr lang="cs-CZ" sz="3200" dirty="0" smtClean="0"/>
              <a:t> </a:t>
            </a:r>
            <a:r>
              <a:rPr lang="cs-CZ" sz="3200" dirty="0" err="1" smtClean="0"/>
              <a:t>about</a:t>
            </a:r>
            <a:r>
              <a:rPr lang="cs-CZ" sz="3200" dirty="0" smtClean="0"/>
              <a:t> </a:t>
            </a:r>
            <a:r>
              <a:rPr lang="cs-CZ" sz="3200" dirty="0" err="1" smtClean="0"/>
              <a:t>two</a:t>
            </a:r>
            <a:r>
              <a:rPr lang="cs-CZ" sz="3200" dirty="0" smtClean="0"/>
              <a:t> </a:t>
            </a:r>
            <a:r>
              <a:rPr lang="cs-CZ" sz="3200" dirty="0" err="1" smtClean="0"/>
              <a:t>chosen</a:t>
            </a:r>
            <a:r>
              <a:rPr lang="cs-CZ" sz="3200" dirty="0" smtClean="0"/>
              <a:t> </a:t>
            </a:r>
            <a:r>
              <a:rPr lang="cs-CZ" sz="3200" dirty="0" err="1" smtClean="0"/>
              <a:t>topics</a:t>
            </a:r>
            <a:r>
              <a:rPr lang="cs-CZ" sz="3200" dirty="0" smtClean="0"/>
              <a:t> (</a:t>
            </a:r>
            <a:r>
              <a:rPr lang="cs-CZ" sz="3200" dirty="0" err="1" smtClean="0"/>
              <a:t>from</a:t>
            </a:r>
            <a:r>
              <a:rPr lang="cs-CZ" sz="3200" dirty="0" smtClean="0"/>
              <a:t> sylabus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this</a:t>
            </a:r>
            <a:r>
              <a:rPr lang="cs-CZ" sz="3200" dirty="0" smtClean="0"/>
              <a:t> </a:t>
            </a:r>
            <a:r>
              <a:rPr lang="cs-CZ" sz="3200" dirty="0" err="1" smtClean="0"/>
              <a:t>course</a:t>
            </a:r>
            <a:r>
              <a:rPr lang="cs-CZ" sz="3200" dirty="0" smtClean="0"/>
              <a:t> </a:t>
            </a:r>
            <a:r>
              <a:rPr lang="cs-CZ" sz="3200" dirty="0" err="1" smtClean="0"/>
              <a:t>or</a:t>
            </a:r>
            <a:r>
              <a:rPr lang="cs-CZ" sz="3200" dirty="0" smtClean="0"/>
              <a:t> </a:t>
            </a:r>
            <a:r>
              <a:rPr lang="cs-CZ" sz="3200" dirty="0" err="1" smtClean="0"/>
              <a:t>your</a:t>
            </a:r>
            <a:r>
              <a:rPr lang="cs-CZ" sz="3200" dirty="0" smtClean="0"/>
              <a:t> country)</a:t>
            </a:r>
          </a:p>
          <a:p>
            <a:r>
              <a:rPr lang="cs-CZ" sz="3200" dirty="0" err="1" smtClean="0"/>
              <a:t>Colloquia</a:t>
            </a:r>
            <a:r>
              <a:rPr lang="cs-CZ" sz="3200" dirty="0" smtClean="0"/>
              <a:t> – oral </a:t>
            </a:r>
            <a:r>
              <a:rPr lang="cs-CZ" sz="3200" dirty="0" err="1" smtClean="0"/>
              <a:t>discussion</a:t>
            </a:r>
            <a:r>
              <a:rPr lang="cs-CZ" sz="3200" dirty="0" smtClean="0"/>
              <a:t> </a:t>
            </a:r>
            <a:r>
              <a:rPr lang="cs-CZ" sz="3200" dirty="0" err="1" smtClean="0"/>
              <a:t>at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end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course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645948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Topics</a:t>
            </a:r>
            <a:r>
              <a:rPr lang="cs-CZ" dirty="0" smtClean="0"/>
              <a:t>  </a:t>
            </a:r>
            <a:r>
              <a:rPr lang="cs-CZ" dirty="0" err="1" smtClean="0"/>
              <a:t>of</a:t>
            </a:r>
            <a:r>
              <a:rPr lang="cs-CZ" dirty="0" smtClean="0"/>
              <a:t>  </a:t>
            </a:r>
            <a:r>
              <a:rPr lang="cs-CZ" dirty="0" err="1" smtClean="0"/>
              <a:t>course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err="1" smtClean="0"/>
              <a:t>History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Education</a:t>
            </a:r>
            <a:endParaRPr lang="cs-CZ" sz="2400" dirty="0" smtClean="0"/>
          </a:p>
          <a:p>
            <a:r>
              <a:rPr lang="cs-CZ" sz="2400" dirty="0" err="1" smtClean="0"/>
              <a:t>Introduction</a:t>
            </a:r>
            <a:r>
              <a:rPr lang="cs-CZ" sz="2400" dirty="0" smtClean="0"/>
              <a:t> to </a:t>
            </a:r>
            <a:r>
              <a:rPr lang="cs-CZ" sz="2400" dirty="0" err="1" smtClean="0"/>
              <a:t>Education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Student </a:t>
            </a:r>
            <a:r>
              <a:rPr lang="cs-CZ" dirty="0" err="1" smtClean="0"/>
              <a:t>introduction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Why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choose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What</a:t>
            </a:r>
            <a:r>
              <a:rPr lang="cs-CZ" dirty="0" smtClean="0"/>
              <a:t> are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expectations</a:t>
            </a:r>
            <a:r>
              <a:rPr lang="cs-CZ" dirty="0" smtClean="0"/>
              <a:t> </a:t>
            </a:r>
            <a:r>
              <a:rPr lang="cs-CZ" dirty="0" err="1" smtClean="0"/>
              <a:t>conected</a:t>
            </a:r>
            <a:r>
              <a:rPr lang="cs-CZ" dirty="0" smtClean="0"/>
              <a:t> with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Where</a:t>
            </a:r>
            <a:r>
              <a:rPr lang="cs-CZ" dirty="0" smtClean="0"/>
              <a:t> are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538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Introduction</a:t>
            </a:r>
            <a:r>
              <a:rPr lang="cs-CZ" dirty="0"/>
              <a:t> to </a:t>
            </a:r>
            <a:r>
              <a:rPr lang="cs-CZ" dirty="0" smtClean="0"/>
              <a:t>Education – 9.11.2020</a:t>
            </a:r>
            <a:endParaRPr lang="cs-CZ" dirty="0"/>
          </a:p>
          <a:p>
            <a:r>
              <a:rPr lang="cs-CZ" dirty="0" err="1" smtClean="0"/>
              <a:t>History</a:t>
            </a:r>
            <a:r>
              <a:rPr lang="cs-CZ" dirty="0" smtClean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smtClean="0"/>
              <a:t>Education – 23.11.2020</a:t>
            </a:r>
          </a:p>
          <a:p>
            <a:r>
              <a:rPr lang="cs-CZ" dirty="0" err="1" smtClean="0"/>
              <a:t>Presentation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Students – 7.12.2020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31045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TM03090434[[fn=Dřevo]]</Template>
  <TotalTime>367</TotalTime>
  <Words>510</Words>
  <Application>Microsoft Office PowerPoint</Application>
  <PresentationFormat>Širokoúhlá obrazovka</PresentationFormat>
  <Paragraphs>46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Rockwell</vt:lpstr>
      <vt:lpstr>Rockwell Condensed</vt:lpstr>
      <vt:lpstr>Wingdings</vt:lpstr>
      <vt:lpstr>Dřevo</vt:lpstr>
      <vt:lpstr>History of education and introduction to education</vt:lpstr>
      <vt:lpstr>Prezentace aplikace PowerPoint</vt:lpstr>
      <vt:lpstr>Prezentace aplikace PowerPoint</vt:lpstr>
      <vt:lpstr>Introduction to Education</vt:lpstr>
      <vt:lpstr>History of education</vt:lpstr>
      <vt:lpstr>Prezentace aplikace PowerPoint</vt:lpstr>
      <vt:lpstr>Topics  of  course</vt:lpstr>
      <vt:lpstr>Student introduction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Visiting of schools</dc:title>
  <dc:creator>Pospisil</dc:creator>
  <cp:lastModifiedBy>Radek Pospíšil</cp:lastModifiedBy>
  <cp:revision>18</cp:revision>
  <dcterms:created xsi:type="dcterms:W3CDTF">2016-03-03T21:50:15Z</dcterms:created>
  <dcterms:modified xsi:type="dcterms:W3CDTF">2020-10-26T16:56:52Z</dcterms:modified>
</cp:coreProperties>
</file>