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8" r:id="rId4"/>
    <p:sldId id="265" r:id="rId5"/>
    <p:sldId id="266" r:id="rId6"/>
    <p:sldId id="263" r:id="rId7"/>
    <p:sldId id="264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10/26/2020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396253" cy="3035808"/>
          </a:xfrm>
        </p:spPr>
        <p:txBody>
          <a:bodyPr/>
          <a:lstStyle/>
          <a:p>
            <a:r>
              <a:rPr lang="cs-CZ" sz="6600" dirty="0" err="1" smtClean="0"/>
              <a:t>History</a:t>
            </a:r>
            <a:r>
              <a:rPr lang="cs-CZ" sz="6600" dirty="0" smtClean="0"/>
              <a:t> </a:t>
            </a:r>
            <a:r>
              <a:rPr lang="cs-CZ" sz="6600" dirty="0" err="1" smtClean="0"/>
              <a:t>of</a:t>
            </a:r>
            <a:r>
              <a:rPr lang="cs-CZ" sz="6600" dirty="0" smtClean="0"/>
              <a:t> </a:t>
            </a:r>
            <a:r>
              <a:rPr lang="cs-CZ" sz="6600" dirty="0" err="1" smtClean="0"/>
              <a:t>education</a:t>
            </a:r>
            <a:r>
              <a:rPr lang="cs-CZ" sz="6600" dirty="0" smtClean="0"/>
              <a:t> </a:t>
            </a:r>
            <a:r>
              <a:rPr lang="cs-CZ" sz="6600" dirty="0" err="1" smtClean="0"/>
              <a:t>and</a:t>
            </a:r>
            <a:r>
              <a:rPr lang="cs-CZ" sz="6600" dirty="0" smtClean="0"/>
              <a:t> </a:t>
            </a:r>
            <a:r>
              <a:rPr lang="cs-CZ" sz="6600" dirty="0" err="1" smtClean="0"/>
              <a:t>introduction</a:t>
            </a:r>
            <a:r>
              <a:rPr lang="cs-CZ" sz="6600" dirty="0" smtClean="0"/>
              <a:t> to </a:t>
            </a:r>
            <a:r>
              <a:rPr lang="cs-CZ" sz="6600" dirty="0" err="1" smtClean="0"/>
              <a:t>education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 smtClean="0"/>
          </a:p>
          <a:p>
            <a:r>
              <a:rPr lang="cs-CZ" dirty="0" err="1" smtClean="0"/>
              <a:t>Topics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7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262130"/>
            <a:ext cx="10058400" cy="4910070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History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Education and </a:t>
            </a:r>
            <a:r>
              <a:rPr lang="cs-CZ" sz="3200" dirty="0" err="1" smtClean="0"/>
              <a:t>Introduction</a:t>
            </a:r>
            <a:r>
              <a:rPr lang="cs-CZ" sz="3200" dirty="0" smtClean="0"/>
              <a:t> to Education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divided</a:t>
            </a:r>
            <a:r>
              <a:rPr lang="cs-CZ" sz="3200" dirty="0" smtClean="0"/>
              <a:t> to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parts</a:t>
            </a:r>
            <a:r>
              <a:rPr lang="cs-CZ" sz="3200" dirty="0" smtClean="0"/>
              <a:t>:</a:t>
            </a:r>
          </a:p>
          <a:p>
            <a:endParaRPr lang="cs-CZ" sz="3200" dirty="0" smtClean="0"/>
          </a:p>
          <a:p>
            <a:r>
              <a:rPr lang="cs-CZ" sz="3200" dirty="0" err="1" smtClean="0"/>
              <a:t>First</a:t>
            </a:r>
            <a:r>
              <a:rPr lang="cs-CZ" sz="3200" dirty="0" smtClean="0"/>
              <a:t> </a:t>
            </a:r>
            <a:r>
              <a:rPr lang="cs-CZ" sz="3200" dirty="0" smtClean="0"/>
              <a:t>part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lectures</a:t>
            </a:r>
            <a:r>
              <a:rPr lang="cs-CZ" sz="3200" dirty="0" smtClean="0"/>
              <a:t> </a:t>
            </a:r>
            <a:r>
              <a:rPr lang="cs-CZ" sz="3200" dirty="0" err="1" smtClean="0"/>
              <a:t>which</a:t>
            </a:r>
            <a:r>
              <a:rPr lang="cs-CZ" sz="3200" dirty="0" smtClean="0"/>
              <a:t> are </a:t>
            </a:r>
            <a:r>
              <a:rPr lang="cs-CZ" sz="3200" dirty="0" err="1" smtClean="0"/>
              <a:t>oriented</a:t>
            </a:r>
            <a:r>
              <a:rPr lang="cs-CZ" sz="3200" dirty="0" smtClean="0"/>
              <a:t> to </a:t>
            </a:r>
            <a:r>
              <a:rPr lang="cs-CZ" sz="3200" dirty="0" err="1" smtClean="0"/>
              <a:t>topics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history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 and </a:t>
            </a:r>
            <a:r>
              <a:rPr lang="cs-CZ" sz="3200" dirty="0" err="1" smtClean="0"/>
              <a:t>introduction</a:t>
            </a:r>
            <a:r>
              <a:rPr lang="cs-CZ" sz="3200" dirty="0" smtClean="0"/>
              <a:t> </a:t>
            </a:r>
            <a:r>
              <a:rPr lang="cs-CZ" sz="3200" dirty="0" err="1" smtClean="0"/>
              <a:t>into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Czech </a:t>
            </a:r>
            <a:r>
              <a:rPr lang="cs-CZ" sz="3200" dirty="0" err="1" smtClean="0"/>
              <a:t>republic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3898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Second part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activity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students (</a:t>
            </a:r>
            <a:r>
              <a:rPr lang="cs-CZ" sz="2800" dirty="0" err="1"/>
              <a:t>they</a:t>
            </a:r>
            <a:r>
              <a:rPr lang="cs-CZ" sz="2800" dirty="0"/>
              <a:t> </a:t>
            </a:r>
            <a:r>
              <a:rPr lang="cs-CZ" sz="2800" dirty="0" err="1"/>
              <a:t>will</a:t>
            </a:r>
            <a:r>
              <a:rPr lang="cs-CZ" sz="2800" dirty="0"/>
              <a:t> </a:t>
            </a:r>
            <a:r>
              <a:rPr lang="cs-CZ" sz="2800" dirty="0" err="1"/>
              <a:t>present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 </a:t>
            </a:r>
            <a:r>
              <a:rPr lang="cs-CZ" sz="2800" dirty="0" err="1"/>
              <a:t>chosen</a:t>
            </a:r>
            <a:r>
              <a:rPr lang="cs-CZ" sz="2800" dirty="0"/>
              <a:t> </a:t>
            </a:r>
            <a:r>
              <a:rPr lang="cs-CZ" sz="2800" dirty="0" err="1"/>
              <a:t>topics</a:t>
            </a:r>
            <a:r>
              <a:rPr lang="cs-CZ" sz="2800" dirty="0"/>
              <a:t> –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history</a:t>
            </a:r>
            <a:r>
              <a:rPr lang="cs-CZ" sz="2800" dirty="0"/>
              <a:t> and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introduction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education</a:t>
            </a:r>
            <a:r>
              <a:rPr lang="cs-CZ" sz="2800" dirty="0"/>
              <a:t>) – </a:t>
            </a:r>
            <a:r>
              <a:rPr lang="cs-CZ" sz="2800" dirty="0" err="1"/>
              <a:t>duration</a:t>
            </a:r>
            <a:r>
              <a:rPr lang="cs-CZ" sz="2800" dirty="0"/>
              <a:t> max. 10 </a:t>
            </a:r>
            <a:r>
              <a:rPr lang="cs-CZ" sz="2800" dirty="0" err="1"/>
              <a:t>minutes</a:t>
            </a:r>
            <a:r>
              <a:rPr lang="cs-CZ" sz="2800" dirty="0"/>
              <a:t> per </a:t>
            </a:r>
            <a:r>
              <a:rPr lang="cs-CZ" sz="2800" dirty="0" err="1"/>
              <a:t>topic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smtClean="0"/>
              <a:t>The </a:t>
            </a:r>
            <a:r>
              <a:rPr lang="cs-CZ" sz="2800" dirty="0" err="1"/>
              <a:t>course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terminated</a:t>
            </a:r>
            <a:r>
              <a:rPr lang="cs-CZ" sz="2800" dirty="0"/>
              <a:t> by </a:t>
            </a:r>
            <a:r>
              <a:rPr lang="cs-CZ" sz="2800" dirty="0" err="1"/>
              <a:t>colloqiua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6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435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Pedagogy as a 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discipline</a:t>
            </a:r>
            <a:endParaRPr lang="cs-CZ" dirty="0" smtClean="0"/>
          </a:p>
          <a:p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pedagogy (</a:t>
            </a:r>
            <a:r>
              <a:rPr lang="cs-CZ" dirty="0" err="1" smtClean="0"/>
              <a:t>upbringing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pedagogy (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disciplines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relevancy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pedagogy </a:t>
            </a:r>
            <a:r>
              <a:rPr lang="cs-CZ" dirty="0" err="1" smtClean="0"/>
              <a:t>for</a:t>
            </a:r>
            <a:r>
              <a:rPr lang="cs-CZ" dirty="0" smtClean="0"/>
              <a:t> a society (</a:t>
            </a:r>
            <a:r>
              <a:rPr lang="cs-CZ" dirty="0" err="1" smtClean="0"/>
              <a:t>theoretic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practical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Upbringing</a:t>
            </a:r>
            <a:r>
              <a:rPr lang="cs-CZ" dirty="0" smtClean="0"/>
              <a:t>,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upbringing</a:t>
            </a:r>
            <a:r>
              <a:rPr lang="cs-CZ" dirty="0" smtClean="0"/>
              <a:t> (</a:t>
            </a:r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,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basic </a:t>
            </a:r>
            <a:r>
              <a:rPr lang="cs-CZ" dirty="0" err="1" smtClean="0"/>
              <a:t>qualities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personality,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 a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 - </a:t>
            </a:r>
            <a:r>
              <a:rPr lang="cs-CZ" dirty="0" err="1" smtClean="0"/>
              <a:t>components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upbringing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municipal</a:t>
            </a:r>
            <a:r>
              <a:rPr lang="cs-CZ" dirty="0" smtClean="0"/>
              <a:t> line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upbringing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periods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upbringing</a:t>
            </a:r>
            <a:endParaRPr lang="cs-CZ" dirty="0" smtClean="0"/>
          </a:p>
          <a:p>
            <a:r>
              <a:rPr lang="cs-CZ" dirty="0" err="1" smtClean="0"/>
              <a:t>Possibilities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limits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upbringing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categories</a:t>
            </a:r>
            <a:r>
              <a:rPr lang="cs-CZ" dirty="0" smtClean="0"/>
              <a:t> (</a:t>
            </a:r>
            <a:r>
              <a:rPr lang="cs-CZ" dirty="0" err="1" smtClean="0"/>
              <a:t>goals</a:t>
            </a:r>
            <a:r>
              <a:rPr lang="cs-CZ" dirty="0" smtClean="0"/>
              <a:t>, </a:t>
            </a:r>
            <a:r>
              <a:rPr lang="cs-CZ" dirty="0" err="1" smtClean="0"/>
              <a:t>content</a:t>
            </a:r>
            <a:r>
              <a:rPr lang="cs-CZ" dirty="0" smtClean="0"/>
              <a:t>, </a:t>
            </a:r>
            <a:r>
              <a:rPr lang="cs-CZ" dirty="0" err="1" smtClean="0"/>
              <a:t>forms</a:t>
            </a:r>
            <a:r>
              <a:rPr lang="cs-CZ" dirty="0" smtClean="0"/>
              <a:t>, </a:t>
            </a:r>
            <a:r>
              <a:rPr lang="cs-CZ" dirty="0" err="1" smtClean="0"/>
              <a:t>means</a:t>
            </a:r>
            <a:r>
              <a:rPr lang="cs-CZ" dirty="0" smtClean="0"/>
              <a:t>, </a:t>
            </a:r>
            <a:r>
              <a:rPr lang="cs-CZ" dirty="0" err="1" smtClean="0"/>
              <a:t>conditions</a:t>
            </a:r>
            <a:r>
              <a:rPr lang="cs-CZ" dirty="0" smtClean="0"/>
              <a:t>, </a:t>
            </a:r>
            <a:r>
              <a:rPr lang="cs-CZ" dirty="0" err="1" smtClean="0"/>
              <a:t>agents</a:t>
            </a:r>
            <a:r>
              <a:rPr lang="cs-CZ" dirty="0" smtClean="0"/>
              <a:t>, </a:t>
            </a:r>
            <a:r>
              <a:rPr lang="cs-CZ" dirty="0" err="1" smtClean="0"/>
              <a:t>principles</a:t>
            </a:r>
            <a:r>
              <a:rPr lang="cs-CZ" dirty="0" smtClean="0"/>
              <a:t>, </a:t>
            </a:r>
            <a:r>
              <a:rPr lang="cs-CZ" dirty="0" err="1" smtClean="0"/>
              <a:t>upbringing</a:t>
            </a:r>
            <a:r>
              <a:rPr lang="cs-CZ" dirty="0" smtClean="0"/>
              <a:t>,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instruction</a:t>
            </a:r>
            <a:r>
              <a:rPr lang="cs-CZ" dirty="0" smtClean="0"/>
              <a:t>, </a:t>
            </a:r>
            <a:r>
              <a:rPr lang="cs-CZ" dirty="0" err="1" smtClean="0"/>
              <a:t>teaching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736592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pedagogy </a:t>
            </a:r>
            <a:r>
              <a:rPr lang="cs-CZ" dirty="0" err="1" smtClean="0"/>
              <a:t>history</a:t>
            </a:r>
            <a:r>
              <a:rPr lang="cs-CZ" dirty="0" smtClean="0"/>
              <a:t>. </a:t>
            </a:r>
            <a:r>
              <a:rPr lang="cs-CZ" dirty="0" err="1" smtClean="0"/>
              <a:t>Beginning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in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Greece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Rome </a:t>
            </a:r>
            <a:r>
              <a:rPr lang="cs-CZ" dirty="0" err="1" smtClean="0"/>
              <a:t>culture</a:t>
            </a:r>
            <a:r>
              <a:rPr lang="cs-CZ" dirty="0" smtClean="0"/>
              <a:t>. </a:t>
            </a:r>
            <a:r>
              <a:rPr lang="cs-CZ" dirty="0" err="1" smtClean="0"/>
              <a:t>Antique</a:t>
            </a:r>
            <a:r>
              <a:rPr lang="cs-CZ" dirty="0" smtClean="0"/>
              <a:t> </a:t>
            </a:r>
            <a:r>
              <a:rPr lang="cs-CZ" dirty="0" err="1" smtClean="0"/>
              <a:t>thinkers</a:t>
            </a:r>
            <a:r>
              <a:rPr lang="cs-CZ" dirty="0" smtClean="0"/>
              <a:t> (Sokrates, Platon, Aristoteles, </a:t>
            </a:r>
            <a:r>
              <a:rPr lang="cs-CZ" dirty="0" err="1" smtClean="0"/>
              <a:t>Quintilianus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Upbringing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in medieval </a:t>
            </a:r>
            <a:r>
              <a:rPr lang="cs-CZ" dirty="0" err="1" smtClean="0"/>
              <a:t>times</a:t>
            </a:r>
            <a:r>
              <a:rPr lang="cs-CZ" dirty="0" smtClean="0"/>
              <a:t>. </a:t>
            </a:r>
            <a:r>
              <a:rPr lang="cs-CZ" dirty="0" err="1" smtClean="0"/>
              <a:t>Scholastic</a:t>
            </a:r>
            <a:r>
              <a:rPr lang="cs-CZ" dirty="0" smtClean="0"/>
              <a:t>. </a:t>
            </a:r>
            <a:r>
              <a:rPr lang="cs-CZ" dirty="0" err="1" smtClean="0"/>
              <a:t>Tomas</a:t>
            </a:r>
            <a:r>
              <a:rPr lang="cs-CZ" dirty="0" smtClean="0"/>
              <a:t> </a:t>
            </a:r>
            <a:r>
              <a:rPr lang="cs-CZ" dirty="0" err="1" smtClean="0"/>
              <a:t>Akvinsky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Renaissance</a:t>
            </a:r>
            <a:r>
              <a:rPr lang="cs-CZ" dirty="0" smtClean="0"/>
              <a:t> pedagogy (More, </a:t>
            </a:r>
            <a:r>
              <a:rPr lang="cs-CZ" dirty="0" err="1" smtClean="0"/>
              <a:t>Rabelais</a:t>
            </a:r>
            <a:r>
              <a:rPr lang="cs-CZ" dirty="0" smtClean="0"/>
              <a:t>,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Feltre</a:t>
            </a:r>
            <a:r>
              <a:rPr lang="cs-CZ" dirty="0" smtClean="0"/>
              <a:t>, </a:t>
            </a:r>
            <a:r>
              <a:rPr lang="cs-CZ" dirty="0" err="1" smtClean="0"/>
              <a:t>Montaigne</a:t>
            </a:r>
            <a:r>
              <a:rPr lang="cs-CZ" dirty="0" smtClean="0"/>
              <a:t>) </a:t>
            </a:r>
            <a:r>
              <a:rPr lang="cs-CZ" dirty="0" err="1" smtClean="0"/>
              <a:t>Reformation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reformation</a:t>
            </a:r>
            <a:r>
              <a:rPr lang="cs-CZ" dirty="0" smtClean="0"/>
              <a:t> pedagogy. </a:t>
            </a:r>
          </a:p>
          <a:p>
            <a:r>
              <a:rPr lang="cs-CZ" dirty="0" smtClean="0"/>
              <a:t>J.A. Komenský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legacy</a:t>
            </a:r>
            <a:r>
              <a:rPr lang="cs-CZ" dirty="0" smtClean="0"/>
              <a:t> (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). </a:t>
            </a:r>
          </a:p>
          <a:p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 17.-19. </a:t>
            </a:r>
            <a:r>
              <a:rPr lang="cs-CZ" dirty="0" err="1" smtClean="0"/>
              <a:t>century</a:t>
            </a:r>
            <a:r>
              <a:rPr lang="cs-CZ" dirty="0" smtClean="0"/>
              <a:t> - </a:t>
            </a:r>
            <a:r>
              <a:rPr lang="cs-CZ" dirty="0" err="1" smtClean="0"/>
              <a:t>Locke</a:t>
            </a:r>
            <a:r>
              <a:rPr lang="cs-CZ" dirty="0" smtClean="0"/>
              <a:t>, Rousseau, </a:t>
            </a:r>
            <a:r>
              <a:rPr lang="cs-CZ" dirty="0" err="1" smtClean="0"/>
              <a:t>Pestalozzi</a:t>
            </a:r>
            <a:r>
              <a:rPr lang="cs-CZ" dirty="0" smtClean="0"/>
              <a:t>, </a:t>
            </a:r>
            <a:r>
              <a:rPr lang="cs-CZ" dirty="0" err="1" smtClean="0"/>
              <a:t>Herbart</a:t>
            </a:r>
            <a:r>
              <a:rPr lang="cs-CZ" dirty="0" smtClean="0"/>
              <a:t>, </a:t>
            </a:r>
            <a:r>
              <a:rPr lang="cs-CZ" dirty="0" err="1" smtClean="0"/>
              <a:t>Fröbel</a:t>
            </a:r>
            <a:r>
              <a:rPr lang="cs-CZ" dirty="0" smtClean="0"/>
              <a:t>, </a:t>
            </a:r>
            <a:r>
              <a:rPr lang="cs-CZ" dirty="0" err="1" smtClean="0"/>
              <a:t>Diesterweg</a:t>
            </a:r>
            <a:r>
              <a:rPr lang="cs-CZ" dirty="0" smtClean="0"/>
              <a:t>, </a:t>
            </a:r>
            <a:r>
              <a:rPr lang="cs-CZ" dirty="0" err="1" smtClean="0"/>
              <a:t>Ušinskij</a:t>
            </a:r>
            <a:r>
              <a:rPr lang="cs-CZ" dirty="0" smtClean="0"/>
              <a:t>, Tolstoj, </a:t>
            </a:r>
            <a:r>
              <a:rPr lang="cs-CZ" dirty="0" err="1" smtClean="0"/>
              <a:t>Bosco</a:t>
            </a:r>
            <a:r>
              <a:rPr lang="cs-CZ" dirty="0" smtClean="0"/>
              <a:t>, </a:t>
            </a:r>
            <a:r>
              <a:rPr lang="cs-CZ" dirty="0" err="1" smtClean="0"/>
              <a:t>Spencer</a:t>
            </a:r>
            <a:r>
              <a:rPr lang="cs-CZ" dirty="0" smtClean="0"/>
              <a:t>, </a:t>
            </a:r>
            <a:r>
              <a:rPr lang="cs-CZ" dirty="0" err="1" smtClean="0"/>
              <a:t>Dewey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.. </a:t>
            </a:r>
          </a:p>
          <a:p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pedagogy </a:t>
            </a:r>
            <a:r>
              <a:rPr lang="cs-CZ" dirty="0" err="1" smtClean="0"/>
              <a:t>development</a:t>
            </a:r>
            <a:r>
              <a:rPr lang="cs-CZ" dirty="0" smtClean="0"/>
              <a:t> (Ryba, </a:t>
            </a:r>
            <a:r>
              <a:rPr lang="cs-CZ" dirty="0" err="1" smtClean="0"/>
              <a:t>Amerling</a:t>
            </a:r>
            <a:r>
              <a:rPr lang="cs-CZ" dirty="0" smtClean="0"/>
              <a:t>, </a:t>
            </a:r>
            <a:r>
              <a:rPr lang="cs-CZ" dirty="0" err="1" smtClean="0"/>
              <a:t>Filcík</a:t>
            </a:r>
            <a:r>
              <a:rPr lang="cs-CZ" dirty="0" smtClean="0"/>
              <a:t>, Svoboda, </a:t>
            </a:r>
            <a:r>
              <a:rPr lang="cs-CZ" dirty="0" err="1" smtClean="0"/>
              <a:t>Lindner</a:t>
            </a:r>
            <a:r>
              <a:rPr lang="cs-CZ" dirty="0" smtClean="0"/>
              <a:t>, Masaryk, </a:t>
            </a:r>
            <a:r>
              <a:rPr lang="cs-CZ" dirty="0" err="1" smtClean="0"/>
              <a:t>Kádner</a:t>
            </a:r>
            <a:r>
              <a:rPr lang="cs-CZ" dirty="0" smtClean="0"/>
              <a:t>, Chlup, Příhoda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..) </a:t>
            </a:r>
          </a:p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reformism</a:t>
            </a:r>
            <a:r>
              <a:rPr lang="cs-CZ" dirty="0" smtClean="0"/>
              <a:t>. </a:t>
            </a: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streams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pedagogy in 20. </a:t>
            </a:r>
            <a:r>
              <a:rPr lang="cs-CZ" dirty="0" err="1" smtClean="0"/>
              <a:t>century</a:t>
            </a:r>
            <a:r>
              <a:rPr lang="cs-CZ" dirty="0" smtClean="0"/>
              <a:t> - </a:t>
            </a:r>
            <a:r>
              <a:rPr lang="cs-CZ" dirty="0" err="1" smtClean="0"/>
              <a:t>experimental</a:t>
            </a:r>
            <a:r>
              <a:rPr lang="cs-CZ" dirty="0" smtClean="0"/>
              <a:t>, </a:t>
            </a:r>
            <a:r>
              <a:rPr lang="cs-CZ" dirty="0" err="1" smtClean="0"/>
              <a:t>existentialist</a:t>
            </a:r>
            <a:r>
              <a:rPr lang="cs-CZ" dirty="0" smtClean="0"/>
              <a:t>, </a:t>
            </a:r>
            <a:r>
              <a:rPr lang="cs-CZ" dirty="0" err="1" smtClean="0"/>
              <a:t>neotomistical</a:t>
            </a:r>
            <a:r>
              <a:rPr lang="cs-CZ" dirty="0" smtClean="0"/>
              <a:t>,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authoritative</a:t>
            </a:r>
            <a:r>
              <a:rPr lang="cs-CZ" dirty="0" smtClean="0"/>
              <a:t>, </a:t>
            </a:r>
            <a:r>
              <a:rPr lang="cs-CZ" dirty="0" err="1" smtClean="0"/>
              <a:t>Soviet</a:t>
            </a:r>
            <a:r>
              <a:rPr lang="cs-CZ" dirty="0" smtClean="0"/>
              <a:t>, post </a:t>
            </a:r>
            <a:r>
              <a:rPr lang="cs-CZ" dirty="0" err="1" smtClean="0"/>
              <a:t>modernistic</a:t>
            </a:r>
            <a:r>
              <a:rPr lang="cs-CZ" dirty="0" smtClean="0"/>
              <a:t> pedagogy. </a:t>
            </a:r>
          </a:p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pedagogic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progressive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as </a:t>
            </a:r>
            <a:r>
              <a:rPr lang="cs-CZ" dirty="0" err="1" smtClean="0"/>
              <a:t>inspiration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: </a:t>
            </a:r>
            <a:r>
              <a:rPr lang="cs-CZ" dirty="0" err="1" smtClean="0"/>
              <a:t>waldorf</a:t>
            </a:r>
            <a:r>
              <a:rPr lang="cs-CZ" dirty="0" smtClean="0"/>
              <a:t>, </a:t>
            </a:r>
            <a:r>
              <a:rPr lang="cs-CZ" dirty="0" err="1" smtClean="0"/>
              <a:t>montessory</a:t>
            </a:r>
            <a:r>
              <a:rPr lang="cs-CZ" dirty="0" smtClean="0"/>
              <a:t>, </a:t>
            </a:r>
            <a:r>
              <a:rPr lang="cs-CZ" dirty="0" err="1" smtClean="0"/>
              <a:t>frainet</a:t>
            </a:r>
            <a:r>
              <a:rPr lang="cs-CZ" dirty="0" smtClean="0"/>
              <a:t>, </a:t>
            </a:r>
            <a:r>
              <a:rPr lang="cs-CZ" dirty="0" err="1" smtClean="0"/>
              <a:t>dalton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, </a:t>
            </a:r>
            <a:r>
              <a:rPr lang="cs-CZ" dirty="0" err="1" smtClean="0"/>
              <a:t>project</a:t>
            </a:r>
            <a:r>
              <a:rPr lang="cs-CZ" dirty="0" smtClean="0"/>
              <a:t> Start </a:t>
            </a:r>
            <a:r>
              <a:rPr lang="cs-CZ" dirty="0" err="1" smtClean="0"/>
              <a:t>together</a:t>
            </a:r>
            <a:r>
              <a:rPr lang="cs-CZ" dirty="0" smtClean="0"/>
              <a:t>,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..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schools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in </a:t>
            </a:r>
            <a:r>
              <a:rPr lang="cs-CZ" dirty="0" err="1" smtClean="0"/>
              <a:t>our</a:t>
            </a:r>
            <a:r>
              <a:rPr lang="cs-CZ" dirty="0" smtClean="0"/>
              <a:t> country.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History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Introduction</a:t>
            </a:r>
            <a:r>
              <a:rPr lang="cs-CZ" sz="3200" dirty="0" smtClean="0"/>
              <a:t> to </a:t>
            </a:r>
            <a:r>
              <a:rPr lang="cs-CZ" sz="3200" dirty="0" err="1" smtClean="0"/>
              <a:t>Education</a:t>
            </a:r>
            <a:endParaRPr lang="cs-CZ" sz="3200" dirty="0" smtClean="0"/>
          </a:p>
          <a:p>
            <a:r>
              <a:rPr lang="cs-CZ" sz="3200" dirty="0" err="1" smtClean="0"/>
              <a:t>Presentation</a:t>
            </a:r>
            <a:r>
              <a:rPr lang="cs-CZ" sz="3200" dirty="0" smtClean="0"/>
              <a:t> – </a:t>
            </a:r>
            <a:r>
              <a:rPr lang="cs-CZ" sz="3200" dirty="0" err="1" smtClean="0"/>
              <a:t>prepare</a:t>
            </a:r>
            <a:r>
              <a:rPr lang="cs-CZ" sz="3200" dirty="0" smtClean="0"/>
              <a:t> </a:t>
            </a:r>
            <a:r>
              <a:rPr lang="cs-CZ" sz="3200" dirty="0" err="1" smtClean="0"/>
              <a:t>some</a:t>
            </a:r>
            <a:r>
              <a:rPr lang="cs-CZ" sz="3200" dirty="0" smtClean="0"/>
              <a:t> </a:t>
            </a:r>
            <a:r>
              <a:rPr lang="cs-CZ" sz="3200" dirty="0" err="1" smtClean="0"/>
              <a:t>slides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topics</a:t>
            </a:r>
            <a:r>
              <a:rPr lang="cs-CZ" sz="3200" dirty="0" smtClean="0"/>
              <a:t> (</a:t>
            </a:r>
            <a:r>
              <a:rPr lang="cs-CZ" sz="3200" dirty="0" err="1" smtClean="0"/>
              <a:t>from</a:t>
            </a:r>
            <a:r>
              <a:rPr lang="cs-CZ" sz="3200" dirty="0" smtClean="0"/>
              <a:t> sylabus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this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country)</a:t>
            </a:r>
          </a:p>
          <a:p>
            <a:r>
              <a:rPr lang="cs-CZ" sz="3200" dirty="0" err="1" smtClean="0"/>
              <a:t>Colloquia</a:t>
            </a:r>
            <a:r>
              <a:rPr lang="cs-CZ" sz="3200" dirty="0" smtClean="0"/>
              <a:t> – oral </a:t>
            </a:r>
            <a:r>
              <a:rPr lang="cs-CZ" sz="3200" dirty="0" err="1" smtClean="0"/>
              <a:t>discussion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end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4594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Topics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History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err="1" smtClean="0"/>
              <a:t>Introduction</a:t>
            </a:r>
            <a:r>
              <a:rPr lang="cs-CZ" sz="2400" dirty="0" smtClean="0"/>
              <a:t> to </a:t>
            </a:r>
            <a:r>
              <a:rPr lang="cs-CZ" sz="2400" dirty="0" err="1" smtClean="0"/>
              <a:t>Education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Student </a:t>
            </a:r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expectations</a:t>
            </a:r>
            <a:r>
              <a:rPr lang="cs-CZ" dirty="0" smtClean="0"/>
              <a:t> </a:t>
            </a:r>
            <a:r>
              <a:rPr lang="cs-CZ" dirty="0" err="1" smtClean="0"/>
              <a:t>conected</a:t>
            </a:r>
            <a:r>
              <a:rPr lang="cs-CZ" dirty="0" smtClean="0"/>
              <a:t> with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53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smtClean="0"/>
              <a:t>Education – 9.11.2020</a:t>
            </a:r>
            <a:endParaRPr lang="cs-CZ" dirty="0"/>
          </a:p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Education – 23.11.2020</a:t>
            </a:r>
          </a:p>
          <a:p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Students – 7.12.2020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104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367</TotalTime>
  <Words>510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Dřevo</vt:lpstr>
      <vt:lpstr>History of education and introduction to education</vt:lpstr>
      <vt:lpstr>Prezentace aplikace PowerPoint</vt:lpstr>
      <vt:lpstr>Prezentace aplikace PowerPoint</vt:lpstr>
      <vt:lpstr>Introduction to Education</vt:lpstr>
      <vt:lpstr>History of education</vt:lpstr>
      <vt:lpstr>Prezentace aplikace PowerPoint</vt:lpstr>
      <vt:lpstr>Topics  of  course</vt:lpstr>
      <vt:lpstr>Student introduction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of schools</dc:title>
  <dc:creator>Pospisil</dc:creator>
  <cp:lastModifiedBy>Radek Pospíšil</cp:lastModifiedBy>
  <cp:revision>18</cp:revision>
  <dcterms:created xsi:type="dcterms:W3CDTF">2016-03-03T21:50:15Z</dcterms:created>
  <dcterms:modified xsi:type="dcterms:W3CDTF">2020-10-26T16:56:52Z</dcterms:modified>
</cp:coreProperties>
</file>