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69" r:id="rId3"/>
    <p:sldId id="270" r:id="rId4"/>
    <p:sldId id="258" r:id="rId5"/>
    <p:sldId id="257" r:id="rId6"/>
    <p:sldId id="272" r:id="rId7"/>
    <p:sldId id="259" r:id="rId8"/>
    <p:sldId id="273" r:id="rId9"/>
    <p:sldId id="260" r:id="rId10"/>
    <p:sldId id="274" r:id="rId11"/>
    <p:sldId id="267" r:id="rId12"/>
    <p:sldId id="268" r:id="rId13"/>
    <p:sldId id="261" r:id="rId14"/>
    <p:sldId id="262" r:id="rId15"/>
    <p:sldId id="265" r:id="rId16"/>
    <p:sldId id="263" r:id="rId17"/>
    <p:sldId id="264" r:id="rId18"/>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7. 10. 2020</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7. 10. 2020</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7. 10. 2020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7. 10. 2020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7. 10. 2020</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7. 10. 2020</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7. 10. 2020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7. 10. 2020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7. 10. 2020</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7. 10. 2020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7. 10. 2020</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7. 10. 2020</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7. 10. 2020</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smtClean="0"/>
              <a:t>Radek </a:t>
            </a:r>
            <a:r>
              <a:rPr lang="cs-CZ" dirty="0" err="1" smtClean="0"/>
              <a:t>Pospisil</a:t>
            </a:r>
            <a:endParaRPr lang="cs-CZ" dirty="0" smtClean="0"/>
          </a:p>
          <a:p>
            <a:r>
              <a:rPr lang="cs-CZ" dirty="0" err="1" smtClean="0"/>
              <a:t>pospisil</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a:t>www.msmt.cz/file/9481_1_1/</a:t>
            </a:r>
          </a:p>
        </p:txBody>
      </p:sp>
    </p:spTree>
    <p:extLst>
      <p:ext uri="{BB962C8B-B14F-4D97-AF65-F5344CB8AC3E}">
        <p14:creationId xmlns="" xmlns:p14="http://schemas.microsoft.com/office/powerpoint/2010/main" val="139649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a:t>
            </a:r>
            <a:r>
              <a:rPr lang="cs-CZ" dirty="0" err="1" smtClean="0"/>
              <a:t>the</a:t>
            </a:r>
            <a:r>
              <a:rPr lang="cs-CZ" dirty="0" smtClean="0"/>
              <a:t> </a:t>
            </a:r>
            <a:r>
              <a:rPr lang="cs-CZ" dirty="0" err="1" smtClean="0"/>
              <a:t>option</a:t>
            </a:r>
            <a:r>
              <a:rPr lang="cs-CZ" dirty="0" smtClean="0"/>
              <a:t> to </a:t>
            </a:r>
            <a:r>
              <a:rPr lang="cs-CZ" dirty="0" err="1" smtClean="0"/>
              <a:t>apply</a:t>
            </a:r>
            <a:r>
              <a:rPr lang="cs-CZ" dirty="0" smtClean="0"/>
              <a:t> </a:t>
            </a:r>
            <a:r>
              <a:rPr lang="cs-CZ" dirty="0" err="1" smtClean="0"/>
              <a:t>for</a:t>
            </a:r>
            <a:r>
              <a:rPr lang="cs-CZ" dirty="0" smtClean="0"/>
              <a:t> </a:t>
            </a:r>
            <a:r>
              <a:rPr lang="cs-CZ" dirty="0" err="1" smtClean="0"/>
              <a:t>gymansium</a:t>
            </a:r>
            <a:r>
              <a:rPr lang="cs-CZ" dirty="0" smtClean="0"/>
              <a:t> </a:t>
            </a:r>
            <a:r>
              <a:rPr lang="cs-CZ" dirty="0" err="1" smtClean="0"/>
              <a:t>or</a:t>
            </a:r>
            <a:r>
              <a:rPr lang="cs-CZ" dirty="0" smtClean="0"/>
              <a:t> </a:t>
            </a:r>
            <a:r>
              <a:rPr lang="cs-CZ" dirty="0" err="1" smtClean="0"/>
              <a:t>concerva</a:t>
            </a:r>
            <a:r>
              <a:rPr lang="cs-CZ" dirty="0" smtClean="0"/>
              <a:t>¨tory</a:t>
            </a:r>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lstStyle/>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98B5F6BC0E20841AC0EEE2EB1F21B5A" ma:contentTypeVersion="2" ma:contentTypeDescription="Vytvoří nový dokument" ma:contentTypeScope="" ma:versionID="23974837ea084b104695a470411546bf">
  <xsd:schema xmlns:xsd="http://www.w3.org/2001/XMLSchema" xmlns:xs="http://www.w3.org/2001/XMLSchema" xmlns:p="http://schemas.microsoft.com/office/2006/metadata/properties" xmlns:ns2="2ca3d01c-8940-4251-aa6d-c3343f86c860" targetNamespace="http://schemas.microsoft.com/office/2006/metadata/properties" ma:root="true" ma:fieldsID="608129f4db970c6e7a27379cf93fe8ce" ns2:_="">
    <xsd:import namespace="2ca3d01c-8940-4251-aa6d-c3343f86c86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3d01c-8940-4251-aa6d-c3343f86c8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7059FC-17FA-4EC0-9300-F4AF91BA4F6C}"/>
</file>

<file path=customXml/itemProps2.xml><?xml version="1.0" encoding="utf-8"?>
<ds:datastoreItem xmlns:ds="http://schemas.openxmlformats.org/officeDocument/2006/customXml" ds:itemID="{5034CBF5-4D59-4FC4-B920-E22CDA67F26F}"/>
</file>

<file path=customXml/itemProps3.xml><?xml version="1.0" encoding="utf-8"?>
<ds:datastoreItem xmlns:ds="http://schemas.openxmlformats.org/officeDocument/2006/customXml" ds:itemID="{F837CE95-6451-4DC3-93B5-3222337E4AC3}"/>
</file>

<file path=docProps/app.xml><?xml version="1.0" encoding="utf-8"?>
<Properties xmlns="http://schemas.openxmlformats.org/officeDocument/2006/extended-properties" xmlns:vt="http://schemas.openxmlformats.org/officeDocument/2006/docPropsVTypes">
  <Template>Oriel</Template>
  <TotalTime>542</TotalTime>
  <Words>733</Words>
  <Application>Microsoft Office PowerPoint</Application>
  <PresentationFormat>Předvádění na obrazovce (4:3)</PresentationFormat>
  <Paragraphs>79</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Arkýř</vt:lpstr>
      <vt:lpstr>Czech Educational System</vt:lpstr>
      <vt:lpstr>Brief historical overview</vt:lpstr>
      <vt:lpstr>The Czechoslovak Socialist Republic</vt:lpstr>
      <vt:lpstr>Introduction</vt:lpstr>
      <vt:lpstr>Basic facts</vt:lpstr>
      <vt:lpstr>Basic facts</vt:lpstr>
      <vt:lpstr>ISCED</vt:lpstr>
      <vt:lpstr>Educational reform</vt:lpstr>
      <vt:lpstr>Basic education</vt:lpstr>
      <vt:lpstr>Framework Educational Programme for Basic Education </vt:lpstr>
      <vt:lpstr>Objectives of basic education</vt:lpstr>
      <vt:lpstr>Objectives of basic education</vt:lpstr>
      <vt:lpstr>The Framework Educational Programmes </vt:lpstr>
      <vt:lpstr>Educational fields</vt:lpstr>
      <vt:lpstr>Key competencies </vt:lpstr>
      <vt:lpstr>Cross-Curricular Subjects </vt:lpstr>
      <vt:lpstr>Cross-curricular subjects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Pospisil</cp:lastModifiedBy>
  <cp:revision>28</cp:revision>
  <dcterms:created xsi:type="dcterms:W3CDTF">2014-03-31T10:37:37Z</dcterms:created>
  <dcterms:modified xsi:type="dcterms:W3CDTF">2020-10-07T06:19:36Z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0x010100D98B5F6BC0E20841AC0EEE2EB1F21B5A</vt:lpwstr>
  </property>
</Properties>
</file>