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2" r:id="rId3"/>
    <p:sldId id="300" r:id="rId4"/>
    <p:sldId id="30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9C73386-5006-4E52-8C11-E71EA4B6F00F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277EAE-D968-4852-AAF3-6853C0B18F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875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3386-5006-4E52-8C11-E71EA4B6F00F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7EAE-D968-4852-AAF3-6853C0B18F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3386-5006-4E52-8C11-E71EA4B6F00F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7EAE-D968-4852-AAF3-6853C0B18F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3386-5006-4E52-8C11-E71EA4B6F00F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7EAE-D968-4852-AAF3-6853C0B18F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4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9C73386-5006-4E52-8C11-E71EA4B6F00F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7277EAE-D968-4852-AAF3-6853C0B18F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47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3386-5006-4E52-8C11-E71EA4B6F00F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7EAE-D968-4852-AAF3-6853C0B18F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525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3386-5006-4E52-8C11-E71EA4B6F00F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7EAE-D968-4852-AAF3-6853C0B18F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115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3386-5006-4E52-8C11-E71EA4B6F00F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7EAE-D968-4852-AAF3-6853C0B18F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14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3386-5006-4E52-8C11-E71EA4B6F00F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7EAE-D968-4852-AAF3-6853C0B18F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117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3386-5006-4E52-8C11-E71EA4B6F00F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277EAE-D968-4852-AAF3-6853C0B18FA1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625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9C73386-5006-4E52-8C11-E71EA4B6F00F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277EAE-D968-4852-AAF3-6853C0B18FA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746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9C73386-5006-4E52-8C11-E71EA4B6F00F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277EAE-D968-4852-AAF3-6853C0B18F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72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channel/UCbI6TY1ilOHvgy3mcMu8MSA/video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U1N8KTxIJU?feature=oembed" TargetMode="External"/><Relationship Id="rId4" Type="http://schemas.openxmlformats.org/officeDocument/2006/relationships/hyperlink" Target="https://www.youtube.com/watch?v=TU1N8KTxIJ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NfSBCygXTg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NfSBCygXTg?feature=oembed" TargetMode="Externa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0C23B1-7427-4DF4-BFF1-60CD7E93B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B1020D-F10B-43C4-A6C6-E0317AF0F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520" y="1272800"/>
            <a:ext cx="6544620" cy="4312402"/>
          </a:xfrm>
        </p:spPr>
        <p:txBody>
          <a:bodyPr anchor="ctr">
            <a:normAutofit/>
          </a:bodyPr>
          <a:lstStyle/>
          <a:p>
            <a:pPr algn="r"/>
            <a:r>
              <a:rPr lang="cs-CZ" sz="6800" dirty="0">
                <a:solidFill>
                  <a:schemeClr val="tx1"/>
                </a:solidFill>
                <a:latin typeface="Tw Cen MT Condensed" panose="020B0606020104020203" pitchFamily="34" charset="-18"/>
              </a:rPr>
              <a:t>Dějiny </a:t>
            </a:r>
            <a:r>
              <a:rPr lang="cs-CZ" sz="6800" dirty="0" err="1">
                <a:solidFill>
                  <a:schemeClr val="tx1"/>
                </a:solidFill>
                <a:latin typeface="Tw Cen MT Condensed" panose="020B0606020104020203" pitchFamily="34" charset="-18"/>
              </a:rPr>
              <a:t>ruska</a:t>
            </a:r>
            <a:r>
              <a:rPr lang="cs-CZ" sz="6800">
                <a:solidFill>
                  <a:schemeClr val="tx1"/>
                </a:solidFill>
                <a:latin typeface="Tw Cen MT Condensed" panose="020B0606020104020203" pitchFamily="34" charset="-18"/>
              </a:rPr>
              <a:t>  </a:t>
            </a:r>
            <a:br>
              <a:rPr lang="cs-CZ" sz="6800">
                <a:solidFill>
                  <a:schemeClr val="tx1"/>
                </a:solidFill>
                <a:latin typeface="Tw Cen MT Condensed" panose="020B0606020104020203" pitchFamily="34" charset="-18"/>
              </a:rPr>
            </a:br>
            <a:r>
              <a:rPr lang="cs-CZ" sz="4400">
                <a:solidFill>
                  <a:schemeClr val="tx1"/>
                </a:solidFill>
                <a:latin typeface="Tw Cen MT Condensed" panose="020B0606020104020203" pitchFamily="34" charset="-18"/>
              </a:rPr>
              <a:t>souhrnná </a:t>
            </a:r>
            <a:r>
              <a:rPr lang="cs-CZ" sz="4400" dirty="0">
                <a:solidFill>
                  <a:schemeClr val="tx1"/>
                </a:solidFill>
                <a:latin typeface="Tw Cen MT Condensed" panose="020B0606020104020203" pitchFamily="34" charset="-18"/>
              </a:rPr>
              <a:t>videa</a:t>
            </a:r>
            <a:endParaRPr lang="cs-CZ" sz="6800" dirty="0">
              <a:solidFill>
                <a:schemeClr val="tx1"/>
              </a:solidFill>
              <a:latin typeface="Tw Cen MT Condensed" panose="020B0606020104020203" pitchFamily="34" charset="-18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98E40F0-BE0A-443D-9814-0FDAC86B54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0" y="1272800"/>
            <a:ext cx="2481307" cy="4312402"/>
          </a:xfrm>
        </p:spPr>
        <p:txBody>
          <a:bodyPr anchor="ctr">
            <a:normAutofit/>
          </a:bodyPr>
          <a:lstStyle/>
          <a:p>
            <a:pPr algn="l"/>
            <a:r>
              <a:rPr lang="cs-CZ" sz="2000" dirty="0">
                <a:latin typeface="Tw Cen MT Condensed" panose="020B0606020104020203" pitchFamily="34" charset="-18"/>
              </a:rPr>
              <a:t>SEMINÁŘ Z DĚJIN RUSKA 1</a:t>
            </a:r>
          </a:p>
          <a:p>
            <a:pPr algn="l"/>
            <a:r>
              <a:rPr lang="cs-CZ" sz="2000" dirty="0">
                <a:latin typeface="Tw Cen MT Condensed" panose="020B0606020104020203" pitchFamily="34" charset="-18"/>
              </a:rPr>
              <a:t>(RJ1075)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45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53694" y="412005"/>
            <a:ext cx="10058400" cy="1371600"/>
          </a:xfrm>
        </p:spPr>
        <p:txBody>
          <a:bodyPr>
            <a:normAutofit/>
          </a:bodyPr>
          <a:lstStyle/>
          <a:p>
            <a:r>
              <a:rPr lang="cs-CZ" dirty="0" err="1">
                <a:latin typeface="Tw Cen MT Condensed" panose="020B0606020104020203" pitchFamily="34" charset="-18"/>
              </a:rPr>
              <a:t>YouTube</a:t>
            </a:r>
            <a:r>
              <a:rPr lang="cs-CZ" dirty="0">
                <a:latin typeface="Tw Cen MT Condensed" panose="020B0606020104020203" pitchFamily="34" charset="-18"/>
              </a:rPr>
              <a:t> kanál Smart </a:t>
            </a:r>
            <a:r>
              <a:rPr lang="cs-CZ" dirty="0" err="1">
                <a:latin typeface="Tw Cen MT Condensed" panose="020B0606020104020203" pitchFamily="34" charset="-18"/>
              </a:rPr>
              <a:t>History</a:t>
            </a:r>
            <a:r>
              <a:rPr lang="cs-CZ" dirty="0">
                <a:latin typeface="Tw Cen MT Condensed" panose="020B0606020104020203" pitchFamily="34" charset="-18"/>
              </a:rPr>
              <a:t> </a:t>
            </a:r>
            <a:r>
              <a:rPr lang="cs-CZ" dirty="0" err="1">
                <a:latin typeface="Tw Cen MT Condensed" panose="020B0606020104020203" pitchFamily="34" charset="-18"/>
              </a:rPr>
              <a:t>of</a:t>
            </a:r>
            <a:r>
              <a:rPr lang="cs-CZ" dirty="0">
                <a:latin typeface="Tw Cen MT Condensed" panose="020B0606020104020203" pitchFamily="34" charset="-18"/>
              </a:rPr>
              <a:t> </a:t>
            </a:r>
            <a:r>
              <a:rPr lang="cs-CZ" dirty="0" err="1">
                <a:latin typeface="Tw Cen MT Condensed" panose="020B0606020104020203" pitchFamily="34" charset="-18"/>
              </a:rPr>
              <a:t>Russia</a:t>
            </a:r>
            <a:r>
              <a:rPr lang="cs-CZ" dirty="0">
                <a:latin typeface="Tw Cen MT Condensed" panose="020B0606020104020203" pitchFamily="34" charset="-18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1215" y="1783605"/>
            <a:ext cx="3544957" cy="3685430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Candara" panose="020E0502030303020204" pitchFamily="34" charset="0"/>
              </a:rPr>
              <a:t>krátká videa v angličtině ke všem mezníkům ruské historie, významným panovníkům a událostem</a:t>
            </a:r>
          </a:p>
          <a:p>
            <a:pPr marL="0" indent="0">
              <a:buNone/>
            </a:pPr>
            <a:endParaRPr lang="cs-CZ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cs-CZ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Candara" panose="020E0502030303020204" pitchFamily="34" charset="0"/>
                <a:hlinkClick r:id="rId2"/>
              </a:rPr>
              <a:t>https://www.youtube.com/channel/UCbI6TY1ilOHvgy3mcMu8MSA/videos</a:t>
            </a:r>
            <a:r>
              <a:rPr lang="cs-CZ" dirty="0">
                <a:latin typeface="Candara" panose="020E0502030303020204" pitchFamily="34" charset="0"/>
              </a:rPr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18502" t="12986" r="1159" b="5273"/>
          <a:stretch/>
        </p:blipFill>
        <p:spPr>
          <a:xfrm>
            <a:off x="4548147" y="1783605"/>
            <a:ext cx="7060758" cy="44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édium 1" title="History of Russia Part 1">
            <a:hlinkClick r:id="" action="ppaction://media"/>
            <a:extLst>
              <a:ext uri="{FF2B5EF4-FFF2-40B4-BE49-F238E27FC236}">
                <a16:creationId xmlns:a16="http://schemas.microsoft.com/office/drawing/2014/main" id="{8E346479-A0C0-419F-A27F-EA3891884E0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79766" y="1605064"/>
            <a:ext cx="8632467" cy="4855763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DBB6845E-5322-45A7-8F29-68E8FD8EB373}"/>
              </a:ext>
            </a:extLst>
          </p:cNvPr>
          <p:cNvSpPr txBox="1">
            <a:spLocks/>
          </p:cNvSpPr>
          <p:nvPr/>
        </p:nvSpPr>
        <p:spPr>
          <a:xfrm>
            <a:off x="1263520" y="544749"/>
            <a:ext cx="8279314" cy="106031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r"/>
            <a:endParaRPr lang="cs-CZ" sz="6800" dirty="0">
              <a:solidFill>
                <a:schemeClr val="tx1"/>
              </a:solidFill>
              <a:latin typeface="Tw Cen MT Condensed" panose="020B0606020104020203" pitchFamily="34" charset="-18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6D370C2-ADAB-40F7-8ADD-8A7292C44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896" y="305733"/>
            <a:ext cx="10330206" cy="13716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latin typeface="Tw Cen MT Condensed" panose="020B0606020104020203" pitchFamily="34" charset="-18"/>
              </a:rPr>
              <a:t>Historie Ruska do zač. 17. st. (v AJ, lze zapnout české titulky)</a:t>
            </a:r>
            <a:br>
              <a:rPr lang="cs-CZ" dirty="0">
                <a:latin typeface="Tw Cen MT Condensed" panose="020B0606020104020203" pitchFamily="34" charset="-18"/>
              </a:rPr>
            </a:br>
            <a:r>
              <a:rPr lang="cs-CZ" sz="2700" dirty="0">
                <a:latin typeface="Tw Cen MT Condensed" panose="020B0606020104020203" pitchFamily="34" charset="-18"/>
                <a:hlinkClick r:id="rId4"/>
              </a:rPr>
              <a:t>https://www.youtube.com/watch?v=TU1N8KTxIJU</a:t>
            </a:r>
            <a:r>
              <a:rPr lang="cs-CZ" sz="2700" dirty="0">
                <a:latin typeface="Tw Cen MT Condensed" panose="020B0606020104020203" pitchFamily="34" charset="-18"/>
              </a:rPr>
              <a:t> </a:t>
            </a:r>
            <a:endParaRPr lang="cs-CZ" dirty="0">
              <a:latin typeface="Tw Cen MT Condensed" panose="020B0606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6998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174868-100F-4DCC-AB7B-B0D97094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9732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latin typeface="Tw Cen MT Condensed" panose="020B0606020104020203" pitchFamily="34" charset="-18"/>
              </a:rPr>
              <a:t>Historie Ruska do 18. st. (v AJ, lze zapnout české titulky)</a:t>
            </a:r>
            <a:br>
              <a:rPr lang="cs-CZ" sz="3600" dirty="0">
                <a:latin typeface="Tw Cen MT Condensed" panose="020B0606020104020203" pitchFamily="34" charset="-18"/>
              </a:rPr>
            </a:br>
            <a:r>
              <a:rPr lang="cs-CZ" sz="2400" dirty="0">
                <a:latin typeface="Tw Cen MT Condensed" panose="020B0606020104020203" pitchFamily="34" charset="-18"/>
                <a:hlinkClick r:id="rId3"/>
              </a:rPr>
              <a:t>https://www.youtube.com/watch?v=HNfSBCygXTg</a:t>
            </a:r>
            <a:r>
              <a:rPr lang="cs-CZ" sz="2400" dirty="0">
                <a:latin typeface="Tw Cen MT Condensed" panose="020B0606020104020203" pitchFamily="34" charset="-18"/>
              </a:rPr>
              <a:t> </a:t>
            </a:r>
            <a:endParaRPr lang="cs-CZ" sz="3600" dirty="0">
              <a:latin typeface="Tw Cen MT Condensed" panose="020B0606020104020203" pitchFamily="34" charset="-18"/>
            </a:endParaRPr>
          </a:p>
        </p:txBody>
      </p:sp>
      <p:pic>
        <p:nvPicPr>
          <p:cNvPr id="4" name="Online médium 3" title="History of Russia Part 2">
            <a:hlinkClick r:id="" action="ppaction://media"/>
            <a:extLst>
              <a:ext uri="{FF2B5EF4-FFF2-40B4-BE49-F238E27FC236}">
                <a16:creationId xmlns:a16="http://schemas.microsoft.com/office/drawing/2014/main" id="{E5497E8F-8B1B-4B69-8E20-E364F4507F1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87056" y="1391409"/>
            <a:ext cx="8891546" cy="500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9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108</Words>
  <Application>Microsoft Office PowerPoint</Application>
  <PresentationFormat>Širokoúhlá obrazovka</PresentationFormat>
  <Paragraphs>10</Paragraphs>
  <Slides>4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Candara</vt:lpstr>
      <vt:lpstr>Century Gothic</vt:lpstr>
      <vt:lpstr>Garamond</vt:lpstr>
      <vt:lpstr>Tw Cen MT Condensed</vt:lpstr>
      <vt:lpstr>Savon</vt:lpstr>
      <vt:lpstr>Dějiny ruska   souhrnná videa</vt:lpstr>
      <vt:lpstr>YouTube kanál Smart History of Russia </vt:lpstr>
      <vt:lpstr>Historie Ruska do zač. 17. st. (v AJ, lze zapnout české titulky) https://www.youtube.com/watch?v=TU1N8KTxIJU </vt:lpstr>
      <vt:lpstr>Historie Ruska do 18. st. (v AJ, lze zapnout české titulky) https://www.youtube.com/watch?v=HNfSBCygXTg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Dějiny ruska – souhrnná videa</dc:title>
  <dc:creator>Aneta Čermáková</dc:creator>
  <cp:lastModifiedBy>Aneta Čermáková</cp:lastModifiedBy>
  <cp:revision>3</cp:revision>
  <dcterms:created xsi:type="dcterms:W3CDTF">2020-09-30T09:21:28Z</dcterms:created>
  <dcterms:modified xsi:type="dcterms:W3CDTF">2020-09-30T10:09:20Z</dcterms:modified>
</cp:coreProperties>
</file>