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CC35BFB-3190-457D-82FD-75A09C75E11F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57D891D-11D3-47A0-AF29-8ED7490D4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7692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5BFB-3190-457D-82FD-75A09C75E11F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891D-11D3-47A0-AF29-8ED7490D4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855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5BFB-3190-457D-82FD-75A09C75E11F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891D-11D3-47A0-AF29-8ED7490D4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772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5BFB-3190-457D-82FD-75A09C75E11F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891D-11D3-47A0-AF29-8ED7490D4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236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CC35BFB-3190-457D-82FD-75A09C75E11F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957D891D-11D3-47A0-AF29-8ED7490D4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1854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5BFB-3190-457D-82FD-75A09C75E11F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891D-11D3-47A0-AF29-8ED7490D4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857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5BFB-3190-457D-82FD-75A09C75E11F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891D-11D3-47A0-AF29-8ED7490D4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336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5BFB-3190-457D-82FD-75A09C75E11F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891D-11D3-47A0-AF29-8ED7490D4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070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5BFB-3190-457D-82FD-75A09C75E11F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891D-11D3-47A0-AF29-8ED7490D4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070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5BFB-3190-457D-82FD-75A09C75E11F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7D891D-11D3-47A0-AF29-8ED7490D4207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24327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CC35BFB-3190-457D-82FD-75A09C75E11F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7D891D-11D3-47A0-AF29-8ED7490D420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48071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CC35BFB-3190-457D-82FD-75A09C75E11F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57D891D-11D3-47A0-AF29-8ED7490D4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17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LNoW3F1Ixw&amp;t=726s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LNoW3F1Ixw?start=726&amp;feature=oembed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Zg3hoj_lgY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Zg3hoj_lgY?feature=oembed" TargetMode="Externa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80C23B1-7427-4DF4-BFF1-60CD7E93B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F2104C7-6779-4BF4-89E4-5274EC5AA2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3520" y="1272800"/>
            <a:ext cx="6544620" cy="4312402"/>
          </a:xfrm>
        </p:spPr>
        <p:txBody>
          <a:bodyPr anchor="ctr">
            <a:normAutofit/>
          </a:bodyPr>
          <a:lstStyle/>
          <a:p>
            <a:pPr algn="r"/>
            <a:r>
              <a:rPr lang="cs-CZ" sz="68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Ivan IV. Hrozný</a:t>
            </a:r>
            <a:br>
              <a:rPr lang="cs-CZ" sz="6800" dirty="0">
                <a:solidFill>
                  <a:schemeClr val="tx1"/>
                </a:solidFill>
                <a:latin typeface="Tw Cen MT Condensed" panose="020B0606020104020203" pitchFamily="34" charset="-18"/>
              </a:rPr>
            </a:br>
            <a:r>
              <a:rPr lang="cs-CZ" sz="44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videa</a:t>
            </a:r>
            <a:endParaRPr lang="cs-CZ" sz="6800" dirty="0">
              <a:solidFill>
                <a:schemeClr val="tx1"/>
              </a:solidFill>
              <a:latin typeface="Tw Cen MT Condensed" panose="020B0606020104020203" pitchFamily="34" charset="-18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3A88F40-8294-4F76-AAB4-9F916AFEE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73440" y="1272800"/>
            <a:ext cx="2481307" cy="4312402"/>
          </a:xfrm>
        </p:spPr>
        <p:txBody>
          <a:bodyPr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cs-CZ" sz="2000" dirty="0">
                <a:latin typeface="Tw Cen MT Condensed" panose="020B0606020104020203" pitchFamily="34" charset="-18"/>
              </a:rPr>
              <a:t>SEMINÁŘ Z DĚJIN RUSKA 1</a:t>
            </a:r>
          </a:p>
          <a:p>
            <a:pPr algn="l">
              <a:spcAft>
                <a:spcPts val="600"/>
              </a:spcAft>
            </a:pPr>
            <a:r>
              <a:rPr lang="cs-CZ" sz="2000" dirty="0">
                <a:latin typeface="Tw Cen MT Condensed" panose="020B0606020104020203" pitchFamily="34" charset="-18"/>
              </a:rPr>
              <a:t>(RJ1075)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599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6321C-2E88-4281-B619-D1DA66FB5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232110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cs-CZ" sz="3600">
                <a:latin typeface="Tw Cen MT Condensed" panose="020B0606020104020203" pitchFamily="34" charset="-18"/>
              </a:rPr>
              <a:t>Ivan Hrozný (</a:t>
            </a:r>
            <a:r>
              <a:rPr lang="cs-CZ" sz="3600" dirty="0">
                <a:latin typeface="Tw Cen MT Condensed" panose="020B0606020104020203" pitchFamily="34" charset="-18"/>
              </a:rPr>
              <a:t>dokumentární film v ČJ) </a:t>
            </a:r>
            <a:br>
              <a:rPr lang="cs-CZ" sz="3600" dirty="0">
                <a:latin typeface="Tw Cen MT Condensed" panose="020B0606020104020203" pitchFamily="34" charset="-18"/>
              </a:rPr>
            </a:br>
            <a:r>
              <a:rPr lang="cs-CZ" sz="2400" dirty="0">
                <a:latin typeface="Tw Cen MT Condensed" panose="020B0606020104020203" pitchFamily="34" charset="-18"/>
                <a:hlinkClick r:id="rId3"/>
              </a:rPr>
              <a:t>https://www.youtube.com/watch?v=YLNoW3F1Ixw&amp;t=726s</a:t>
            </a:r>
            <a:r>
              <a:rPr lang="cs-CZ" sz="2400" dirty="0">
                <a:latin typeface="Tw Cen MT Condensed" panose="020B0606020104020203" pitchFamily="34" charset="-18"/>
              </a:rPr>
              <a:t> </a:t>
            </a:r>
            <a:endParaRPr lang="cs-CZ" sz="3600" dirty="0">
              <a:latin typeface="Tw Cen MT Condensed" panose="020B0606020104020203" pitchFamily="34" charset="-18"/>
            </a:endParaRPr>
          </a:p>
        </p:txBody>
      </p:sp>
      <p:pic>
        <p:nvPicPr>
          <p:cNvPr id="4" name="Online médium 3" title="ivan hrozny dokument">
            <a:hlinkClick r:id="" action="ppaction://media"/>
            <a:extLst>
              <a:ext uri="{FF2B5EF4-FFF2-40B4-BE49-F238E27FC236}">
                <a16:creationId xmlns:a16="http://schemas.microsoft.com/office/drawing/2014/main" id="{F2130A39-681C-48B7-AA7B-6931DD5D30EF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09750" y="1481931"/>
            <a:ext cx="8931825" cy="5023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83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599339-0288-467B-86C7-0092ABDCB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053" y="304800"/>
            <a:ext cx="10058400" cy="1371600"/>
          </a:xfrm>
        </p:spPr>
        <p:txBody>
          <a:bodyPr>
            <a:noAutofit/>
          </a:bodyPr>
          <a:lstStyle/>
          <a:p>
            <a:pPr algn="ctr"/>
            <a:r>
              <a:rPr lang="cs-CZ" sz="3600" dirty="0">
                <a:latin typeface="Tw Cen MT Condensed" panose="020B0606020104020203" pitchFamily="34" charset="-18"/>
              </a:rPr>
              <a:t>Ivan Hrozný (v AJ)</a:t>
            </a:r>
            <a:br>
              <a:rPr lang="cs-CZ" sz="3600" dirty="0">
                <a:latin typeface="Tw Cen MT Condensed" panose="020B0606020104020203" pitchFamily="34" charset="-18"/>
              </a:rPr>
            </a:br>
            <a:r>
              <a:rPr lang="cs-CZ" sz="2400" dirty="0">
                <a:latin typeface="Tw Cen MT Condensed" panose="020B0606020104020203" pitchFamily="34" charset="-18"/>
                <a:hlinkClick r:id="rId3"/>
              </a:rPr>
              <a:t>https://www.youtube.com/watch?v=yZg3hoj_lgY</a:t>
            </a:r>
            <a:r>
              <a:rPr lang="cs-CZ" sz="2400" dirty="0">
                <a:latin typeface="Tw Cen MT Condensed" panose="020B0606020104020203" pitchFamily="34" charset="-18"/>
              </a:rPr>
              <a:t>   </a:t>
            </a:r>
            <a:endParaRPr lang="cs-CZ" sz="3600" dirty="0">
              <a:latin typeface="Tw Cen MT Condensed" panose="020B0606020104020203" pitchFamily="34" charset="-18"/>
            </a:endParaRPr>
          </a:p>
        </p:txBody>
      </p:sp>
      <p:pic>
        <p:nvPicPr>
          <p:cNvPr id="4" name="Online médium 3" title="Ivan the Terrible - History of Russia in 100 Minutes (Part 8 of 36)">
            <a:hlinkClick r:id="" action="ppaction://media"/>
            <a:extLst>
              <a:ext uri="{FF2B5EF4-FFF2-40B4-BE49-F238E27FC236}">
                <a16:creationId xmlns:a16="http://schemas.microsoft.com/office/drawing/2014/main" id="{FE9FE31C-8141-4BED-9BEA-CB588701E917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48172" y="1515979"/>
            <a:ext cx="8787744" cy="4942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77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62</Words>
  <Application>Microsoft Office PowerPoint</Application>
  <PresentationFormat>Širokoúhlá obrazovka</PresentationFormat>
  <Paragraphs>5</Paragraphs>
  <Slides>3</Slides>
  <Notes>0</Notes>
  <HiddenSlides>0</HiddenSlides>
  <MMClips>2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Century Gothic</vt:lpstr>
      <vt:lpstr>Garamond</vt:lpstr>
      <vt:lpstr>Tw Cen MT Condensed</vt:lpstr>
      <vt:lpstr>Savon</vt:lpstr>
      <vt:lpstr>Ivan IV. Hrozný videa</vt:lpstr>
      <vt:lpstr>Ivan Hrozný (dokumentární film v ČJ)  https://www.youtube.com/watch?v=YLNoW3F1Ixw&amp;t=726s </vt:lpstr>
      <vt:lpstr>Ivan Hrozný (v AJ) https://www.youtube.com/watch?v=yZg3hoj_lgY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Ivan IV. Hrozný videa</dc:title>
  <dc:creator>Aneta Čermáková</dc:creator>
  <cp:lastModifiedBy>Aneta Čermáková</cp:lastModifiedBy>
  <cp:revision>2</cp:revision>
  <dcterms:created xsi:type="dcterms:W3CDTF">2020-09-30T10:18:52Z</dcterms:created>
  <dcterms:modified xsi:type="dcterms:W3CDTF">2020-09-30T10:32:32Z</dcterms:modified>
</cp:coreProperties>
</file>