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5" r:id="rId2"/>
    <p:sldId id="301" r:id="rId3"/>
    <p:sldId id="300" r:id="rId4"/>
    <p:sldId id="30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756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2362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0100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41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9655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415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145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75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12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678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9788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E367113-4163-4338-BA69-ABC80B5D2BA6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6577868-9117-430E-A9E6-054824235D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39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F2npZZ9Xt_8?start=579&amp;feature=oembed" TargetMode="External"/><Relationship Id="rId4" Type="http://schemas.openxmlformats.org/officeDocument/2006/relationships/hyperlink" Target="https://www.youtube.com/watch?v=F2npZZ9Xt_8&amp;t=579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lAZ5__YJW2g?feature=oembed" TargetMode="External"/><Relationship Id="rId4" Type="http://schemas.openxmlformats.org/officeDocument/2006/relationships/hyperlink" Target="https://www.youtube.com/watch?v=lAZ5__YJW2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EqVrWcerIF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66F8A2C-B8CF-4B20-9A73-2ADCF63027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0C23B1-7427-4DF4-BFF1-60CD7E93BC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DD78E9-DE0D-47AF-A0DB-F475221E3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118D329-2010-4A15-B57C-429FFAE35B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27AAF9E-79DE-4871-A3A5-6090D678E3E8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3520" y="1272800"/>
            <a:ext cx="6544620" cy="4312402"/>
          </a:xfrm>
        </p:spPr>
        <p:txBody>
          <a:bodyPr anchor="ctr" anchorCtr="0">
            <a:normAutofit/>
          </a:bodyPr>
          <a:lstStyle/>
          <a:p>
            <a:pPr lvl="0" algn="r"/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Mongolská nadvláda,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zlatá horda</a:t>
            </a:r>
            <a:br>
              <a:rPr lang="cs-CZ" sz="6800" dirty="0">
                <a:solidFill>
                  <a:schemeClr val="tx1"/>
                </a:solidFill>
                <a:latin typeface="Tw Cen MT Condensed" panose="020B0606020104020203" pitchFamily="34" charset="-18"/>
              </a:rPr>
            </a:br>
            <a:r>
              <a:rPr lang="cs-CZ" sz="4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videa</a:t>
            </a:r>
            <a:endParaRPr lang="cs-CZ" sz="68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B75CBC-712A-4993-ABE9-A40B3ADA431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8473440" y="1272800"/>
            <a:ext cx="2481307" cy="4312402"/>
          </a:xfrm>
        </p:spPr>
        <p:txBody>
          <a:bodyPr anchor="ctr">
            <a:normAutofit/>
          </a:bodyPr>
          <a:lstStyle/>
          <a:p>
            <a:pPr marL="0" marR="0" lvl="0" indent="0" algn="l" defTabSz="914400" rtl="0" fontAlgn="auto" hangingPunct="1"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all" spc="-100" baseline="0" dirty="0">
                <a:uFillTx/>
                <a:latin typeface="Tw Cen MT Condensed" panose="020B0606020104020203" pitchFamily="34" charset="-18"/>
              </a:rPr>
              <a:t>Seminář</a:t>
            </a:r>
            <a:r>
              <a:rPr lang="cs-CZ" sz="2000" b="0" i="0" u="none" strike="noStrike" kern="1200" cap="all" spc="-100" dirty="0">
                <a:uFillTx/>
                <a:latin typeface="Tw Cen MT Condensed" panose="020B0606020104020203" pitchFamily="34" charset="-18"/>
              </a:rPr>
              <a:t> z dějin </a:t>
            </a:r>
            <a:r>
              <a:rPr lang="cs-CZ" sz="2000" b="0" i="0" u="none" strike="noStrike" kern="1200" cap="all" spc="-100" dirty="0" err="1">
                <a:uFillTx/>
                <a:latin typeface="Tw Cen MT Condensed" panose="020B0606020104020203" pitchFamily="34" charset="-18"/>
              </a:rPr>
              <a:t>ruska</a:t>
            </a:r>
            <a:r>
              <a:rPr lang="cs-CZ" sz="2000" b="0" i="0" u="none" strike="noStrike" kern="1200" cap="all" spc="-100" dirty="0">
                <a:uFillTx/>
                <a:latin typeface="Tw Cen MT Condensed" panose="020B0606020104020203" pitchFamily="34" charset="-18"/>
              </a:rPr>
              <a:t> 1</a:t>
            </a:r>
            <a:endParaRPr lang="cs-CZ" sz="2000" b="0" i="0" u="none" strike="noStrike" kern="1200" cap="all" spc="-100" baseline="0" dirty="0">
              <a:uFillTx/>
              <a:latin typeface="Tw Cen MT Condensed" panose="020B0606020104020203" pitchFamily="34" charset="-18"/>
            </a:endParaRPr>
          </a:p>
          <a:p>
            <a:pPr algn="l" defTabSz="914400">
              <a:spcAft>
                <a:spcPts val="60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000" b="0" i="0" u="none" strike="noStrike" kern="1200" cap="all" spc="-100" baseline="0" dirty="0">
                <a:uFillTx/>
                <a:latin typeface="Tw Cen MT Condensed" panose="020B0606020104020203" pitchFamily="34" charset="-18"/>
              </a:rPr>
              <a:t>(RJ1075)</a:t>
            </a:r>
          </a:p>
          <a:p>
            <a:pPr marL="0" marR="0" lvl="0" indent="0" algn="l" defTabSz="914400" rtl="0" fontAlgn="auto" hangingPunct="1">
              <a:spcBef>
                <a:spcPts val="0"/>
              </a:spcBef>
              <a:spcAft>
                <a:spcPts val="60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000" b="0" i="0" u="none" strike="noStrike" kern="1200" cap="all" spc="-100" baseline="0" dirty="0">
              <a:uFillTx/>
              <a:latin typeface="Tw Cen MT Condensed" panose="020B0606020104020203" pitchFamily="34" charset="-18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94262BC-EE98-4BD6-82DB-4955E8DCC2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2" y="2057401"/>
            <a:ext cx="0" cy="274320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édium 1" title="ČINGISCHÁN">
            <a:hlinkClick r:id="" action="ppaction://media"/>
            <a:extLst>
              <a:ext uri="{FF2B5EF4-FFF2-40B4-BE49-F238E27FC236}">
                <a16:creationId xmlns:a16="http://schemas.microsoft.com/office/drawing/2014/main" id="{F167E149-F7E7-4D5B-90C5-2FC3C952A6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19780" y="1349144"/>
            <a:ext cx="9155743" cy="5150105"/>
          </a:xfrm>
          <a:prstGeom prst="rect">
            <a:avLst/>
          </a:prstGeom>
        </p:spPr>
      </p:pic>
      <p:sp>
        <p:nvSpPr>
          <p:cNvPr id="4" name="Nadpis 1">
            <a:extLst>
              <a:ext uri="{FF2B5EF4-FFF2-40B4-BE49-F238E27FC236}">
                <a16:creationId xmlns:a16="http://schemas.microsoft.com/office/drawing/2014/main" id="{6D5F27F8-1A42-4CF1-BDEC-827BEE4AA618}"/>
              </a:ext>
            </a:extLst>
          </p:cNvPr>
          <p:cNvSpPr txBox="1">
            <a:spLocks/>
          </p:cNvSpPr>
          <p:nvPr/>
        </p:nvSpPr>
        <p:spPr>
          <a:xfrm>
            <a:off x="791927" y="0"/>
            <a:ext cx="10320170" cy="157740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cs-CZ" sz="36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Mongolové (S. Balík)</a:t>
            </a:r>
          </a:p>
          <a:p>
            <a:pPr algn="ctr"/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  <a:hlinkClick r:id="rId4"/>
              </a:rPr>
              <a:t>https://www.youtube.com/watch?v=F2npZZ9Xt_8&amp;t=579s</a:t>
            </a:r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 </a:t>
            </a:r>
            <a:endParaRPr lang="cs-CZ" sz="36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81817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nline médium 1" title="Expanze Tatarů a Zlatá horda">
            <a:hlinkClick r:id="" action="ppaction://media"/>
            <a:extLst>
              <a:ext uri="{FF2B5EF4-FFF2-40B4-BE49-F238E27FC236}">
                <a16:creationId xmlns:a16="http://schemas.microsoft.com/office/drawing/2014/main" id="{6DB0A5D2-E0D1-40C7-8294-D514BA3CD7A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90321" y="1450889"/>
            <a:ext cx="8749460" cy="4921571"/>
          </a:xfrm>
          <a:prstGeom prst="rect">
            <a:avLst/>
          </a:prstGeom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5AD24D68-6676-4768-88F7-3FC5CD88FD05}"/>
              </a:ext>
            </a:extLst>
          </p:cNvPr>
          <p:cNvSpPr txBox="1">
            <a:spLocks/>
          </p:cNvSpPr>
          <p:nvPr/>
        </p:nvSpPr>
        <p:spPr>
          <a:xfrm>
            <a:off x="3353895" y="322381"/>
            <a:ext cx="10320170" cy="1577404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800" kern="1200" cap="none" spc="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z="36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Expanze Tatarů a Zlatá Horda (D. </a:t>
            </a:r>
            <a:r>
              <a:rPr lang="cs-CZ" sz="3600" dirty="0" err="1">
                <a:solidFill>
                  <a:schemeClr val="tx1"/>
                </a:solidFill>
                <a:latin typeface="Tw Cen MT Condensed" panose="020B0606020104020203" pitchFamily="34" charset="-18"/>
              </a:rPr>
              <a:t>Ryjant</a:t>
            </a:r>
            <a:r>
              <a:rPr lang="cs-CZ" sz="36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)</a:t>
            </a:r>
          </a:p>
          <a:p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  <a:hlinkClick r:id="rId4"/>
              </a:rPr>
              <a:t>https://www.youtube.com/watch?v=lAZ5__YJW2g</a:t>
            </a:r>
            <a:r>
              <a:rPr lang="cs-CZ" sz="2800" dirty="0">
                <a:solidFill>
                  <a:schemeClr val="tx1"/>
                </a:solidFill>
                <a:latin typeface="Tw Cen MT Condensed" panose="020B0606020104020203" pitchFamily="34" charset="-18"/>
              </a:rPr>
              <a:t> </a:t>
            </a:r>
          </a:p>
          <a:p>
            <a:endParaRPr lang="cs-CZ" sz="3600" dirty="0">
              <a:solidFill>
                <a:schemeClr val="tx1"/>
              </a:solidFill>
              <a:latin typeface="Tw Cen MT Condensed" panose="020B06060201040202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2069981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58853" y="426994"/>
            <a:ext cx="755315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600" dirty="0">
                <a:latin typeface="Tw Cen MT Condensed" panose="020B0606020104020203" pitchFamily="34" charset="-18"/>
              </a:rPr>
              <a:t>Mongolské nájezdy (v AJ, lze nastavit anglické titulky)</a:t>
            </a:r>
          </a:p>
          <a:p>
            <a:pPr algn="ctr"/>
            <a:r>
              <a:rPr lang="cs-CZ" sz="2400" dirty="0">
                <a:latin typeface="Tw Cen MT Condensed" panose="020B0606020104020203" pitchFamily="34" charset="-18"/>
              </a:rPr>
              <a:t>https://www.youtube.com/watch?v=EqVrWcerIFs </a:t>
            </a:r>
          </a:p>
        </p:txBody>
      </p:sp>
      <p:pic>
        <p:nvPicPr>
          <p:cNvPr id="3" name="EqVrWcerIFs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700270" y="1550001"/>
            <a:ext cx="8670324" cy="4877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2487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</TotalTime>
  <Words>90</Words>
  <Application>Microsoft Office PowerPoint</Application>
  <PresentationFormat>Širokoúhlá obrazovka</PresentationFormat>
  <Paragraphs>9</Paragraphs>
  <Slides>4</Slides>
  <Notes>0</Notes>
  <HiddenSlides>0</HiddenSlides>
  <MMClips>3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Century Gothic</vt:lpstr>
      <vt:lpstr>Garamond</vt:lpstr>
      <vt:lpstr>Tw Cen MT Condensed</vt:lpstr>
      <vt:lpstr>Savon</vt:lpstr>
      <vt:lpstr>Mongolská nadvláda, zlatá horda videa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Mongolská nadvláda, zlatá horda</dc:title>
  <dc:creator>Aneta Čermáková</dc:creator>
  <cp:lastModifiedBy>Aneta Čermáková</cp:lastModifiedBy>
  <cp:revision>7</cp:revision>
  <dcterms:created xsi:type="dcterms:W3CDTF">2020-09-23T18:05:38Z</dcterms:created>
  <dcterms:modified xsi:type="dcterms:W3CDTF">2020-09-30T10:08:44Z</dcterms:modified>
</cp:coreProperties>
</file>