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300" r:id="rId3"/>
    <p:sldId id="301" r:id="rId4"/>
    <p:sldId id="302" r:id="rId5"/>
    <p:sldId id="30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5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6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10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965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1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14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75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12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78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978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9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i3bxVp0TRO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X9JK8lwKt8?feature=oembed" TargetMode="External"/><Relationship Id="rId4" Type="http://schemas.openxmlformats.org/officeDocument/2006/relationships/hyperlink" Target="https://www.youtube.com/watch?v=dX9JK8lwKt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MnwVHXJPDFg?feature=oembed" TargetMode="External"/><Relationship Id="rId4" Type="http://schemas.openxmlformats.org/officeDocument/2006/relationships/hyperlink" Target="https://www.youtube.com/watch?v=MnwVHXJPDF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RNmQf4FYSE?feature=oembed" TargetMode="External"/><Relationship Id="rId4" Type="http://schemas.openxmlformats.org/officeDocument/2006/relationships/hyperlink" Target="https://www.youtube.com/watch?v=eRNmQf4FY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27AAF9E-79DE-4871-A3A5-6090D678E3E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 anchorCtr="0">
            <a:normAutofit/>
          </a:bodyPr>
          <a:lstStyle/>
          <a:p>
            <a:pPr lvl="0" algn="r"/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Moskva,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moskevská </a:t>
            </a:r>
            <a:r>
              <a:rPr lang="cs-CZ" sz="6800" dirty="0" err="1">
                <a:solidFill>
                  <a:schemeClr val="tx1"/>
                </a:solidFill>
                <a:latin typeface="Tw Cen MT Condensed" panose="020B0606020104020203" pitchFamily="34" charset="-18"/>
              </a:rPr>
              <a:t>rus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44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videa</a:t>
            </a:r>
            <a:endParaRPr lang="cs-CZ" sz="68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B75CBC-712A-4993-ABE9-A40B3ADA431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470040" y="1371654"/>
            <a:ext cx="2481307" cy="4312402"/>
          </a:xfrm>
        </p:spPr>
        <p:txBody>
          <a:bodyPr anchor="ctr">
            <a:normAutofit/>
          </a:bodyPr>
          <a:lstStyle/>
          <a:p>
            <a:pPr marL="0" marR="0" lvl="0" indent="0" algn="l" defTabSz="914400" rtl="0" fontAlgn="auto" hangingPunct="1"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all" spc="-100" baseline="0" dirty="0">
                <a:uFillTx/>
                <a:latin typeface="Tw Cen MT Condensed" panose="020B0606020104020203" pitchFamily="34" charset="-18"/>
              </a:rPr>
              <a:t>Seminář</a:t>
            </a:r>
            <a:r>
              <a:rPr lang="cs-CZ" sz="2000" b="0" i="0" u="none" strike="noStrike" kern="1200" cap="all" spc="-100" dirty="0">
                <a:uFillTx/>
                <a:latin typeface="Tw Cen MT Condensed" panose="020B0606020104020203" pitchFamily="34" charset="-18"/>
              </a:rPr>
              <a:t> z dějin </a:t>
            </a:r>
            <a:r>
              <a:rPr lang="cs-CZ" sz="2000" b="0" i="0" u="none" strike="noStrike" kern="1200" cap="all" spc="-100" dirty="0" err="1">
                <a:uFillTx/>
                <a:latin typeface="Tw Cen MT Condensed" panose="020B0606020104020203" pitchFamily="34" charset="-18"/>
              </a:rPr>
              <a:t>ruska</a:t>
            </a:r>
            <a:r>
              <a:rPr lang="cs-CZ" sz="2000" b="0" i="0" u="none" strike="noStrike" kern="1200" cap="all" spc="-100" dirty="0">
                <a:uFillTx/>
                <a:latin typeface="Tw Cen MT Condensed" panose="020B0606020104020203" pitchFamily="34" charset="-18"/>
              </a:rPr>
              <a:t> 1</a:t>
            </a:r>
            <a:endParaRPr lang="cs-CZ" sz="2000" b="0" i="0" u="none" strike="noStrike" kern="1200" cap="all" spc="-100" baseline="0" dirty="0">
              <a:uFillTx/>
              <a:latin typeface="Tw Cen MT Condensed" panose="020B0606020104020203" pitchFamily="34" charset="-18"/>
            </a:endParaRPr>
          </a:p>
          <a:p>
            <a:pPr algn="l" defTabSz="914400"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all" spc="-100" baseline="0" dirty="0">
                <a:uFillTx/>
                <a:latin typeface="Tw Cen MT Condensed" panose="020B0606020104020203" pitchFamily="34" charset="-18"/>
              </a:rPr>
              <a:t>(RJ1075)</a:t>
            </a:r>
          </a:p>
          <a:p>
            <a:pPr marL="0" marR="0" lvl="0" indent="0" algn="l" defTabSz="914400" rtl="0" fontAlgn="auto" hangingPunct="1"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0" i="0" u="none" strike="noStrike" kern="1200" cap="all" spc="-100" baseline="0" dirty="0">
              <a:uFillTx/>
              <a:latin typeface="Tw Cen MT Condensed" panose="020B0606020104020203" pitchFamily="34" charset="-1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DBB6845E-5322-45A7-8F29-68E8FD8EB373}"/>
              </a:ext>
            </a:extLst>
          </p:cNvPr>
          <p:cNvSpPr txBox="1">
            <a:spLocks/>
          </p:cNvSpPr>
          <p:nvPr/>
        </p:nvSpPr>
        <p:spPr>
          <a:xfrm>
            <a:off x="1956342" y="297614"/>
            <a:ext cx="8279314" cy="1060315"/>
          </a:xfrm>
          <a:prstGeom prst="rect">
            <a:avLst/>
          </a:prstGeom>
        </p:spPr>
        <p:txBody>
          <a:bodyPr anchor="ctr" anchorCtr="0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cs-CZ" sz="8000" dirty="0">
                <a:latin typeface="Tw Cen MT Condensed" panose="020B0606020104020203" pitchFamily="34" charset="-18"/>
              </a:rPr>
              <a:t>Martin C. Putna (video o knize Obrazy z kulturních dějin ruské religiozity)</a:t>
            </a:r>
            <a:br>
              <a:rPr lang="cs-CZ" sz="8000" dirty="0">
                <a:latin typeface="Tw Cen MT Condensed" panose="020B0606020104020203" pitchFamily="34" charset="-18"/>
              </a:rPr>
            </a:br>
            <a:r>
              <a:rPr lang="cs-CZ" sz="7200" dirty="0">
                <a:latin typeface="Tw Cen MT Condensed" panose="020B0606020104020203" pitchFamily="34" charset="-18"/>
              </a:rPr>
              <a:t>pro Moskevskou Rus je relevantní část od cca 8. minuty do 12:13, doporučuji zhlédnout celé</a:t>
            </a:r>
            <a:br>
              <a:rPr lang="cs-CZ" sz="8000" dirty="0">
                <a:latin typeface="Tw Cen MT Condensed" panose="020B0606020104020203" pitchFamily="34" charset="-18"/>
              </a:rPr>
            </a:br>
            <a:r>
              <a:rPr lang="cs-CZ" sz="7200" dirty="0">
                <a:latin typeface="Tw Cen MT Condensed" panose="020B0606020104020203" pitchFamily="34" charset="-18"/>
                <a:hlinkClick r:id="rId2"/>
              </a:rPr>
              <a:t>https://www.youtube.com/watch?v=i3bxVp0TROU</a:t>
            </a:r>
            <a:r>
              <a:rPr lang="cs-CZ" sz="7200" dirty="0">
                <a:latin typeface="Tw Cen MT Condensed" panose="020B0606020104020203" pitchFamily="34" charset="-18"/>
              </a:rPr>
              <a:t> </a:t>
            </a:r>
            <a:endParaRPr lang="cs-CZ" sz="68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  <p:pic>
        <p:nvPicPr>
          <p:cNvPr id="4" name="Online médium 3" title="Martin C  Putna Obrazy z kulturních dějin ruské religiozity">
            <a:hlinkClick r:id="" action="ppaction://media"/>
            <a:extLst>
              <a:ext uri="{FF2B5EF4-FFF2-40B4-BE49-F238E27FC236}">
                <a16:creationId xmlns:a16="http://schemas.microsoft.com/office/drawing/2014/main" id="{9E2B1802-90C6-4566-96F9-BC600B3C982C}"/>
              </a:ext>
            </a:extLst>
          </p:cNvPr>
          <p:cNvPicPr>
            <a:picLocks noGrp="1" noRot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550" y="1426239"/>
            <a:ext cx="8688899" cy="488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98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édium 1" title="Ivan the Great - History of Russia in 100 Minutes (Part 6 of 36)">
            <a:hlinkClick r:id="" action="ppaction://media"/>
            <a:extLst>
              <a:ext uri="{FF2B5EF4-FFF2-40B4-BE49-F238E27FC236}">
                <a16:creationId xmlns:a16="http://schemas.microsoft.com/office/drawing/2014/main" id="{3CA1EAF0-29F9-4777-8896-5FC045032CE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66782" y="1519947"/>
            <a:ext cx="8858436" cy="4982871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AAF61698-E857-4069-B53F-94CE140ECBA4}"/>
              </a:ext>
            </a:extLst>
          </p:cNvPr>
          <p:cNvSpPr txBox="1">
            <a:spLocks/>
          </p:cNvSpPr>
          <p:nvPr/>
        </p:nvSpPr>
        <p:spPr>
          <a:xfrm>
            <a:off x="1956343" y="355182"/>
            <a:ext cx="8279314" cy="1060315"/>
          </a:xfrm>
          <a:prstGeom prst="rect">
            <a:avLst/>
          </a:prstGeom>
        </p:spPr>
        <p:txBody>
          <a:bodyPr anchor="ctr" anchorCtr="0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cs-CZ" sz="5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Ivan III. (v AJ, lze nastavit anglické titulky)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  <a:hlinkClick r:id="rId4"/>
              </a:rPr>
              <a:t>https://www.youtube.com/watch?v=dX9JK8lwKt8</a:t>
            </a:r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062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édium 1" title="Возвышение Москвы. Иван Калита. Видеоурок по истории России 6 класс">
            <a:hlinkClick r:id="" action="ppaction://media"/>
            <a:extLst>
              <a:ext uri="{FF2B5EF4-FFF2-40B4-BE49-F238E27FC236}">
                <a16:creationId xmlns:a16="http://schemas.microsoft.com/office/drawing/2014/main" id="{66ECED1B-B016-4149-A327-4E3AB83787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43093" y="1485418"/>
            <a:ext cx="8963273" cy="5041841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23F7BA51-F279-49DC-A8DC-4AD80EE530DE}"/>
              </a:ext>
            </a:extLst>
          </p:cNvPr>
          <p:cNvSpPr txBox="1">
            <a:spLocks/>
          </p:cNvSpPr>
          <p:nvPr/>
        </p:nvSpPr>
        <p:spPr>
          <a:xfrm>
            <a:off x="1956343" y="355182"/>
            <a:ext cx="8279314" cy="106031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cs-CZ" sz="32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Vzestup Moskvy, Ivan </a:t>
            </a:r>
            <a:r>
              <a:rPr lang="cs-CZ" sz="3200" dirty="0" err="1">
                <a:solidFill>
                  <a:schemeClr val="tx1"/>
                </a:solidFill>
                <a:latin typeface="Tw Cen MT Condensed" panose="020B0606020104020203" pitchFamily="34" charset="-18"/>
              </a:rPr>
              <a:t>Kalita</a:t>
            </a:r>
            <a:r>
              <a:rPr lang="cs-CZ" sz="32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 (v RJ)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  <a:hlinkClick r:id="rId4"/>
              </a:rPr>
              <a:t>https://www.youtube.com/watch?v=MnwVHXJPDFg</a:t>
            </a:r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794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édium 1" title="Культура Московской Руси. Видеоурок по истории России 6 класс">
            <a:hlinkClick r:id="" action="ppaction://media"/>
            <a:extLst>
              <a:ext uri="{FF2B5EF4-FFF2-40B4-BE49-F238E27FC236}">
                <a16:creationId xmlns:a16="http://schemas.microsoft.com/office/drawing/2014/main" id="{CF81E974-0255-475A-881E-CC612459776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38790" y="1415497"/>
            <a:ext cx="8819745" cy="496110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B90063C2-11B4-4F75-B964-215769193AC9}"/>
              </a:ext>
            </a:extLst>
          </p:cNvPr>
          <p:cNvSpPr txBox="1">
            <a:spLocks/>
          </p:cNvSpPr>
          <p:nvPr/>
        </p:nvSpPr>
        <p:spPr>
          <a:xfrm>
            <a:off x="1956343" y="355182"/>
            <a:ext cx="8279314" cy="106031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cs-CZ" sz="32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Kultura Moskevské Rusi (v RJ)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  <a:hlinkClick r:id="rId4"/>
              </a:rPr>
              <a:t>https://www.youtube.com/watch?v=eRNmQf4FYSE</a:t>
            </a:r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151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129</Words>
  <Application>Microsoft Office PowerPoint</Application>
  <PresentationFormat>Širokoúhlá obrazovka</PresentationFormat>
  <Paragraphs>10</Paragraphs>
  <Slides>5</Slides>
  <Notes>0</Notes>
  <HiddenSlides>0</HiddenSlides>
  <MMClips>3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Century Gothic</vt:lpstr>
      <vt:lpstr>Garamond</vt:lpstr>
      <vt:lpstr>Tw Cen MT Condensed</vt:lpstr>
      <vt:lpstr>Savon</vt:lpstr>
      <vt:lpstr>Moskva, moskevská rus videa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Mongolská nadvláda, zlatá horda</dc:title>
  <dc:creator>Aneta Čermáková</dc:creator>
  <cp:lastModifiedBy>Aneta Čermáková</cp:lastModifiedBy>
  <cp:revision>8</cp:revision>
  <dcterms:created xsi:type="dcterms:W3CDTF">2020-09-23T18:05:38Z</dcterms:created>
  <dcterms:modified xsi:type="dcterms:W3CDTF">2020-09-30T10:09:47Z</dcterms:modified>
</cp:coreProperties>
</file>