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notesMasterIdLst>
    <p:notesMasterId r:id="rId9"/>
  </p:notesMasterIdLst>
  <p:handoutMasterIdLst>
    <p:handoutMasterId r:id="rId10"/>
  </p:handoutMasterIdLst>
  <p:sldIdLst>
    <p:sldId id="256" r:id="rId2"/>
    <p:sldId id="324" r:id="rId3"/>
    <p:sldId id="325" r:id="rId4"/>
    <p:sldId id="323" r:id="rId5"/>
    <p:sldId id="322" r:id="rId6"/>
    <p:sldId id="309" r:id="rId7"/>
    <p:sldId id="32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C6F9596-FFD7-400D-AF95-34807EDE6A23}">
          <p14:sldIdLst>
            <p14:sldId id="256"/>
            <p14:sldId id="324"/>
            <p14:sldId id="325"/>
            <p14:sldId id="323"/>
            <p14:sldId id="322"/>
            <p14:sldId id="309"/>
            <p14:sldId id="321"/>
          </p14:sldIdLst>
        </p14:section>
        <p14:section name="Oddíl bez názvu" id="{39C80F79-452D-4417-A766-BEF88364CC6C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bzova" initials="H" lastIdx="0" clrIdx="0">
    <p:extLst>
      <p:ext uri="{19B8F6BF-5375-455C-9EA6-DF929625EA0E}">
        <p15:presenceInfo xmlns:p15="http://schemas.microsoft.com/office/powerpoint/2012/main" userId="Hobzov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F71E58-6C7F-422F-A271-CB63958779D9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B98F1-3509-40E9-A42A-72AFDE079A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05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5D790-9F3F-4F4B-B40D-207FEBA9B03A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D7F4B-57BC-49B2-87D6-8EE35B639BF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6104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9/30/2020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75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62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04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7912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45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9/30/2020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847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945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9/30/2020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9/30/2020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372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9/30/2020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5010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9/30/2020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282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i3bxVp0TROU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02hieVPzVc?feature=oembed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qVrWcerIFs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qVrWcerIFs" TargetMode="Externa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FExFR-p_Gg&amp;list=PLfTtuii7Iths0x-1eG02BtWUs9xsuvkgQ&amp;index=2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videoseries?list=PLfTtuii7Iths0x-1eG02BtWUs9xsuvkgQ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J0AoHBBXVg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s://www.youtube.com/embed/wJ0AoHBBXVg?feature=oembed" TargetMode="Externa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aSM0FzaQsw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aSM0FzaQsw?feature=oembed" TargetMode="Externa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>
            <a:normAutofit/>
          </a:bodyPr>
          <a:lstStyle/>
          <a:p>
            <a:pPr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Slované, Kyjevská Rus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54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2000">
                <a:latin typeface="Tw Cen MT Condensed" panose="020B0606020104020203" pitchFamily="34" charset="-18"/>
              </a:rPr>
              <a:t>SEMINÁŘ Z DĚJIN RUSKA (RJ1075)</a:t>
            </a:r>
          </a:p>
          <a:p>
            <a:pPr algn="l">
              <a:spcAft>
                <a:spcPts val="600"/>
              </a:spcAft>
            </a:pPr>
            <a:endParaRPr lang="cs-CZ" sz="200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903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8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édium 3" title="Martin C  Putna Obrazy z kulturních dějin ruské religiozity">
            <a:hlinkClick r:id="" action="ppaction://media"/>
            <a:extLst>
              <a:ext uri="{FF2B5EF4-FFF2-40B4-BE49-F238E27FC236}">
                <a16:creationId xmlns:a16="http://schemas.microsoft.com/office/drawing/2014/main" id="{9E2B1802-90C6-4566-96F9-BC600B3C982C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51549" y="1658593"/>
            <a:ext cx="8688899" cy="4887012"/>
          </a:xfrm>
          <a:prstGeom prst="rect">
            <a:avLst/>
          </a:prstGeom>
        </p:spPr>
      </p:pic>
      <p:sp>
        <p:nvSpPr>
          <p:cNvPr id="5" name="Nadpis 1">
            <a:extLst>
              <a:ext uri="{FF2B5EF4-FFF2-40B4-BE49-F238E27FC236}">
                <a16:creationId xmlns:a16="http://schemas.microsoft.com/office/drawing/2014/main" id="{CA6781D1-DFAD-436A-B4FA-090BB4F45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599" y="473260"/>
            <a:ext cx="9702800" cy="929588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w Cen MT Condensed" panose="020B0606020104020203" pitchFamily="34" charset="-18"/>
              </a:rPr>
              <a:t>Martin C. Putna (video o knize Obrazy z kulturních dějin ruské religiozity)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pro Kyjevskou Rus je relevantní část od cca 4. minuty do 8:17, doporučuji zhlédnout celé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https://www.youtube.com/watch?v=i3bxVp0TROU</a:t>
            </a:r>
          </a:p>
        </p:txBody>
      </p:sp>
    </p:spTree>
    <p:extLst>
      <p:ext uri="{BB962C8B-B14F-4D97-AF65-F5344CB8AC3E}">
        <p14:creationId xmlns:p14="http://schemas.microsoft.com/office/powerpoint/2010/main" val="1043070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9A57A-02E2-4246-9CAD-021453F3A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359320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cs-CZ" sz="3200" dirty="0">
                <a:latin typeface="Tw Cen MT Condensed" panose="020B0606020104020203" pitchFamily="34" charset="-18"/>
              </a:rPr>
              <a:t>Vikingové</a:t>
            </a:r>
            <a:br>
              <a:rPr lang="cs-CZ" sz="32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pro Kyjevskou Rus je relevantní část 3:04–3:35</a:t>
            </a:r>
            <a:br>
              <a:rPr lang="cs-CZ" sz="2800" dirty="0">
                <a:latin typeface="Tw Cen MT Condensed" panose="020B0606020104020203" pitchFamily="34" charset="-18"/>
              </a:rPr>
            </a:br>
            <a:r>
              <a:rPr lang="cs-CZ" sz="2800" dirty="0">
                <a:latin typeface="Tw Cen MT Condensed" panose="020B0606020104020203" pitchFamily="34" charset="-18"/>
              </a:rPr>
              <a:t>https://www.youtube.com/watch?v=602hieVPzVc</a:t>
            </a:r>
          </a:p>
        </p:txBody>
      </p:sp>
      <p:pic>
        <p:nvPicPr>
          <p:cNvPr id="7" name="Online médium 6" title="Vikingové | Videovýpisky z dějepisu">
            <a:hlinkClick r:id="" action="ppaction://media"/>
            <a:extLst>
              <a:ext uri="{FF2B5EF4-FFF2-40B4-BE49-F238E27FC236}">
                <a16:creationId xmlns:a16="http://schemas.microsoft.com/office/drawing/2014/main" id="{7544D46E-EB79-461E-B18A-C33BC34D668E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57562" y="1730920"/>
            <a:ext cx="8476874" cy="476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13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A4CE0E-596D-41B2-9AEB-4C7C4738C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0310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latin typeface="Tw Cen MT Condensed" panose="020B0606020104020203" pitchFamily="34" charset="-18"/>
              </a:rPr>
              <a:t>Kyjevská Rus (v AJ, lze nastavit anglické titulky)</a:t>
            </a:r>
            <a:br>
              <a:rPr lang="cs-CZ" dirty="0">
                <a:latin typeface="Tw Cen MT Condensed" panose="020B0606020104020203" pitchFamily="34" charset="-18"/>
              </a:rPr>
            </a:b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https://www.youtube.com/watch?v=EqVrWcerIFs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dirty="0">
              <a:latin typeface="Tw Cen MT Condensed" panose="020B0606020104020203" pitchFamily="34" charset="-18"/>
            </a:endParaRPr>
          </a:p>
        </p:txBody>
      </p:sp>
      <p:pic>
        <p:nvPicPr>
          <p:cNvPr id="4" name="EqVrWcerIFs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881554" y="1719996"/>
            <a:ext cx="8428892" cy="4741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583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F20634-3797-49ED-8702-CD1A21F6B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400" dirty="0">
                <a:latin typeface="Tw Cen MT Condensed" panose="020B0606020104020203" pitchFamily="34" charset="-18"/>
              </a:rPr>
              <a:t>Pověst dávných let – založení Kyjevského knížectví (v ruštině) </a:t>
            </a:r>
            <a:r>
              <a:rPr lang="cs-CZ" sz="2700" dirty="0">
                <a:latin typeface="Tw Cen MT Condensed" panose="020B0606020104020203" pitchFamily="34" charset="-18"/>
                <a:hlinkClick r:id="rId3"/>
              </a:rPr>
              <a:t>https://www.youtube.com/watch?v=DFExFR-p_Gg&amp;list=PLfTtuii7Iths0x-1eG02BtWUs9xsuvkgQ&amp;index=2</a:t>
            </a:r>
            <a:r>
              <a:rPr lang="cs-CZ" sz="2700" dirty="0">
                <a:latin typeface="Tw Cen MT Condensed" panose="020B0606020104020203" pitchFamily="34" charset="-18"/>
              </a:rPr>
              <a:t> </a:t>
            </a:r>
            <a:br>
              <a:rPr lang="cs-CZ" sz="2700" dirty="0">
                <a:latin typeface="Tw Cen MT Condensed" panose="020B0606020104020203" pitchFamily="34" charset="-18"/>
              </a:rPr>
            </a:br>
            <a:endParaRPr lang="cs-CZ" dirty="0">
              <a:latin typeface="Tw Cen MT Condensed" panose="020B0606020104020203" pitchFamily="34" charset="-18"/>
            </a:endParaRPr>
          </a:p>
        </p:txBody>
      </p:sp>
      <p:pic>
        <p:nvPicPr>
          <p:cNvPr id="5" name="Online médium 4" title="Повесть временных лет.  Выпуск 2.  Основание киевского княжества">
            <a:hlinkClick r:id="" action="ppaction://media"/>
            <a:extLst>
              <a:ext uri="{FF2B5EF4-FFF2-40B4-BE49-F238E27FC236}">
                <a16:creationId xmlns:a16="http://schemas.microsoft.com/office/drawing/2014/main" id="{0938F3BE-0947-4441-B77B-6894B99E6ED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57778" y="1680807"/>
            <a:ext cx="6330043" cy="4744085"/>
          </a:xfrm>
          <a:prstGeom prst="rect">
            <a:avLst/>
          </a:prstGeom>
        </p:spPr>
      </p:pic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3A3FE8F0-6A23-4291-B950-7B7BCD5A30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5393" y="2522980"/>
            <a:ext cx="3736339" cy="3855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… na YouTube lze najít 24 videí z této série – třeba o historii Slovanů, vládě knížete Olega, Vladimira i Jaroslava apod. </a:t>
            </a:r>
          </a:p>
          <a:p>
            <a:pPr marL="0" indent="0">
              <a:buNone/>
            </a:pPr>
            <a:r>
              <a:rPr lang="cs-CZ" dirty="0">
                <a:latin typeface="Candara" panose="020E0502030303020204" pitchFamily="34" charset="0"/>
              </a:rPr>
              <a:t>Upozorňuji, že jde o výklad podle Nestorovy kroniky, současný náhled na dějiny Kyjevské Rusi se v něčem rozchází – v tomto videu by to byla třeba otázka pozvání </a:t>
            </a:r>
            <a:r>
              <a:rPr lang="cs-CZ" dirty="0" err="1">
                <a:latin typeface="Candara" panose="020E0502030303020204" pitchFamily="34" charset="0"/>
              </a:rPr>
              <a:t>Varjagů</a:t>
            </a:r>
            <a:r>
              <a:rPr lang="cs-CZ" dirty="0">
                <a:latin typeface="Candara" panose="020E0502030303020204" pitchFamily="34" charset="0"/>
              </a:rPr>
              <a:t> Slovany.</a:t>
            </a:r>
          </a:p>
          <a:p>
            <a:pPr marL="0" indent="0">
              <a:buNone/>
            </a:pPr>
            <a:endParaRPr lang="cs-CZ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8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154735" y="181839"/>
            <a:ext cx="12501467" cy="1371600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Tw Cen MT Condensed" panose="020B0606020104020203" pitchFamily="34" charset="-18"/>
              </a:rPr>
              <a:t>historie Kyjevské Rusi (v ruštině)</a:t>
            </a:r>
            <a:br>
              <a:rPr lang="cs-CZ" sz="4000" dirty="0">
                <a:latin typeface="Tw Cen MT Condensed" panose="020B0606020104020203" pitchFamily="34" charset="-18"/>
              </a:rPr>
            </a:br>
            <a:r>
              <a:rPr lang="cs-CZ" sz="4000" dirty="0">
                <a:latin typeface="Tw Cen MT Condensed" panose="020B0606020104020203" pitchFamily="34" charset="-18"/>
              </a:rPr>
              <a:t> </a:t>
            </a:r>
            <a:r>
              <a:rPr lang="cs-CZ" sz="2400" dirty="0">
                <a:latin typeface="Tw Cen MT Condensed" panose="020B0606020104020203" pitchFamily="34" charset="-18"/>
                <a:hlinkClick r:id="rId3"/>
              </a:rPr>
              <a:t>https://www.youtube.com/watch?v=wJ0AoHBBXVg</a:t>
            </a:r>
            <a:r>
              <a:rPr lang="cs-CZ" sz="2400" dirty="0">
                <a:latin typeface="Tw Cen MT Condensed" panose="020B0606020104020203" pitchFamily="34" charset="-18"/>
              </a:rPr>
              <a:t> </a:t>
            </a:r>
            <a:endParaRPr lang="cs-CZ" sz="2800" dirty="0">
              <a:latin typeface="Tw Cen MT Condensed" panose="020B0606020104020203" pitchFamily="34" charset="-18"/>
            </a:endParaRPr>
          </a:p>
        </p:txBody>
      </p:sp>
      <p:pic>
        <p:nvPicPr>
          <p:cNvPr id="7" name="Online médium 6" title="Киевская Русь история на пальцах. От варягов до раздробленности.">
            <a:hlinkClick r:id="" action="ppaction://media"/>
            <a:extLst>
              <a:ext uri="{FF2B5EF4-FFF2-40B4-BE49-F238E27FC236}">
                <a16:creationId xmlns:a16="http://schemas.microsoft.com/office/drawing/2014/main" id="{39490FE9-317A-450E-BF63-46FF526D780E}"/>
              </a:ext>
            </a:extLst>
          </p:cNvPr>
          <p:cNvPicPr>
            <a:picLocks noGrp="1" noRot="1" noChangeAspect="1"/>
          </p:cNvPicPr>
          <p:nvPr>
            <p:ph sz="half"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42242" y="1553439"/>
            <a:ext cx="8707515" cy="4898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45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4">
            <a:extLst>
              <a:ext uri="{FF2B5EF4-FFF2-40B4-BE49-F238E27FC236}">
                <a16:creationId xmlns:a16="http://schemas.microsoft.com/office/drawing/2014/main" id="{B220FAAD-51A6-4B2E-8F6C-67696DF36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2942" y="665604"/>
            <a:ext cx="1119097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latin typeface="Tw Cen MT Condensed" panose="020B0606020104020203" pitchFamily="34" charset="-18"/>
              </a:rPr>
              <a:t>kultura Kyjevské Rusi</a:t>
            </a:r>
            <a:r>
              <a:rPr lang="ru-RU" dirty="0">
                <a:latin typeface="Tw Cen MT Condensed" panose="020B0606020104020203" pitchFamily="34" charset="-18"/>
              </a:rPr>
              <a:t> (</a:t>
            </a:r>
            <a:r>
              <a:rPr lang="cs-CZ" dirty="0">
                <a:latin typeface="Tw Cen MT Condensed" panose="020B0606020104020203" pitchFamily="34" charset="-18"/>
              </a:rPr>
              <a:t>v ruštině)</a:t>
            </a:r>
            <a:br>
              <a:rPr lang="cs-CZ" dirty="0">
                <a:latin typeface="Tw Cen MT Condensed" panose="020B0606020104020203" pitchFamily="34" charset="-18"/>
              </a:rPr>
            </a:br>
            <a:r>
              <a:rPr lang="cs-CZ" dirty="0">
                <a:latin typeface="Tw Cen MT Condensed" panose="020B0606020104020203" pitchFamily="34" charset="-18"/>
              </a:rPr>
              <a:t> </a:t>
            </a:r>
            <a:r>
              <a:rPr lang="cs-CZ" sz="2700" dirty="0">
                <a:latin typeface="Tw Cen MT Condensed" panose="020B0606020104020203" pitchFamily="34" charset="-18"/>
                <a:hlinkClick r:id="rId3"/>
              </a:rPr>
              <a:t>https://www.youtube.com/watch?v=FaSM0FzaQsw</a:t>
            </a:r>
            <a:br>
              <a:rPr lang="cs-CZ" dirty="0">
                <a:latin typeface="Tw Cen MT Condensed" panose="020B0606020104020203" pitchFamily="34" charset="-18"/>
              </a:rPr>
            </a:br>
            <a:endParaRPr lang="cs-CZ" dirty="0">
              <a:latin typeface="Tw Cen MT Condensed" panose="020B0606020104020203" pitchFamily="34" charset="-18"/>
            </a:endParaRPr>
          </a:p>
        </p:txBody>
      </p:sp>
      <p:pic>
        <p:nvPicPr>
          <p:cNvPr id="7" name="Online médium 6" title="Культура Киевской Руси. Видеоурок по истории России 6 класс">
            <a:hlinkClick r:id="" action="ppaction://media"/>
            <a:extLst>
              <a:ext uri="{FF2B5EF4-FFF2-40B4-BE49-F238E27FC236}">
                <a16:creationId xmlns:a16="http://schemas.microsoft.com/office/drawing/2014/main" id="{84EC7718-50F7-42D0-AD57-9E667CE6B124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43160" y="1864546"/>
            <a:ext cx="8150534" cy="4584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224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246</Words>
  <Application>Microsoft Office PowerPoint</Application>
  <PresentationFormat>Širokoúhlá obrazovka</PresentationFormat>
  <Paragraphs>10</Paragraphs>
  <Slides>7</Slides>
  <Notes>0</Notes>
  <HiddenSlides>0</HiddenSlides>
  <MMClips>6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Calibri</vt:lpstr>
      <vt:lpstr>Candara</vt:lpstr>
      <vt:lpstr>Century Gothic</vt:lpstr>
      <vt:lpstr>Garamond</vt:lpstr>
      <vt:lpstr>Tw Cen MT Condensed</vt:lpstr>
      <vt:lpstr>Savon</vt:lpstr>
      <vt:lpstr>Slované, Kyjevská Rus videa</vt:lpstr>
      <vt:lpstr>Martin C. Putna (video o knize Obrazy z kulturních dějin ruské religiozity) pro Kyjevskou Rus je relevantní část od cca 4. minuty do 8:17, doporučuji zhlédnout celé https://www.youtube.com/watch?v=i3bxVp0TROU</vt:lpstr>
      <vt:lpstr>Vikingové pro Kyjevskou Rus je relevantní část 3:04–3:35 https://www.youtube.com/watch?v=602hieVPzVc</vt:lpstr>
      <vt:lpstr>Kyjevská Rus (v AJ, lze nastavit anglické titulky) https://www.youtube.com/watch?v=EqVrWcerIFs </vt:lpstr>
      <vt:lpstr>Pověst dávných let – založení Kyjevského knížectví (v ruštině) https://www.youtube.com/watch?v=DFExFR-p_Gg&amp;list=PLfTtuii7Iths0x-1eG02BtWUs9xsuvkgQ&amp;index=2  </vt:lpstr>
      <vt:lpstr>historie Kyjevské Rusi (v ruštině)  https://www.youtube.com/watch?v=wJ0AoHBBXVg </vt:lpstr>
      <vt:lpstr>kultura Kyjevské Rusi (v ruštině)  https://www.youtube.com/watch?v=FaSM0FzaQsw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Slované, Kyjevská Rus videa</dc:title>
  <dc:creator>Aneta Čermáková</dc:creator>
  <cp:lastModifiedBy>Aneta Čermáková</cp:lastModifiedBy>
  <cp:revision>1</cp:revision>
  <dcterms:created xsi:type="dcterms:W3CDTF">2020-09-30T10:08:02Z</dcterms:created>
  <dcterms:modified xsi:type="dcterms:W3CDTF">2020-09-30T10:08:47Z</dcterms:modified>
</cp:coreProperties>
</file>