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79" r:id="rId7"/>
    <p:sldId id="259" r:id="rId8"/>
    <p:sldId id="261" r:id="rId9"/>
    <p:sldId id="262" r:id="rId10"/>
    <p:sldId id="263" r:id="rId11"/>
    <p:sldId id="264" r:id="rId12"/>
    <p:sldId id="265" r:id="rId13"/>
    <p:sldId id="268" r:id="rId14"/>
    <p:sldId id="269" r:id="rId15"/>
    <p:sldId id="270" r:id="rId16"/>
    <p:sldId id="273" r:id="rId17"/>
    <p:sldId id="274" r:id="rId18"/>
    <p:sldId id="275" r:id="rId19"/>
    <p:sldId id="276" r:id="rId20"/>
    <p:sldId id="277" r:id="rId21"/>
    <p:sldId id="278" r:id="rId22"/>
    <p:sldId id="272" r:id="rId23"/>
    <p:sldId id="280" r:id="rId24"/>
    <p:sldId id="281" r:id="rId25"/>
    <p:sldId id="282" r:id="rId26"/>
    <p:sldId id="283" r:id="rId27"/>
    <p:sldId id="284" r:id="rId28"/>
    <p:sldId id="285" r:id="rId29"/>
    <p:sldId id="286" r:id="rId30"/>
    <p:sldId id="288" r:id="rId31"/>
    <p:sldId id="287" r:id="rId32"/>
    <p:sldId id="266" r:id="rId33"/>
    <p:sldId id="25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45604-A3B6-46CF-9982-EA032DE41C04}" v="250" dt="2020-11-03T10:23:14.460"/>
    <p1510:client id="{1AA21FE4-100C-4CD0-A6C7-8C51207D38C8}" v="39" dt="2020-11-03T10:01:13.273"/>
    <p1510:client id="{1AC7A9C7-3C3A-48BE-B1CC-922A0EFABD1E}" v="21" dt="2020-11-03T10:28:37.533"/>
    <p1510:client id="{28013B94-6BAD-40D7-BF2A-6BA06FAFF1F3}" v="1213" dt="2020-11-03T10:26:49.125"/>
    <p1510:client id="{4F62F6E2-8393-45CC-9DF4-09612BCF1A09}" v="4" dt="2020-11-03T10:17:16.976"/>
    <p1510:client id="{5834BAD1-AFCD-4A6C-9234-847B6C606151}" v="212" dt="2020-11-03T08:54:16.203"/>
    <p1510:client id="{7D26148E-3861-4201-8E9A-03235033260C}" v="383" dt="2020-11-03T10:16:21.553"/>
    <p1510:client id="{AC2E19E7-E040-4EE0-A8D3-FFF9198554C6}" v="516" dt="2020-11-03T10:21:19.141"/>
    <p1510:client id="{BFB4A75B-A9E9-427F-8D45-D5BBDD60F8DE}" v="840" dt="2020-11-03T10:29:49.194"/>
    <p1510:client id="{F7E038A4-8ADB-4109-B07C-DA46BC532519}" v="25" dt="2020-11-03T10:11:16.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álie Dvořáčková" userId="S::495453@muni.cz::5c90218b-a0a0-4eb5-bb74-bd890f7b4082" providerId="AD" clId="Web-{AC2E19E7-E040-4EE0-A8D3-FFF9198554C6}"/>
    <pc:docChg chg="modSld">
      <pc:chgData name="Natálie Dvořáčková" userId="S::495453@muni.cz::5c90218b-a0a0-4eb5-bb74-bd890f7b4082" providerId="AD" clId="Web-{AC2E19E7-E040-4EE0-A8D3-FFF9198554C6}" dt="2020-11-03T10:21:19.094" v="512" actId="20577"/>
      <pc:docMkLst>
        <pc:docMk/>
      </pc:docMkLst>
      <pc:sldChg chg="modSp">
        <pc:chgData name="Natálie Dvořáčková" userId="S::495453@muni.cz::5c90218b-a0a0-4eb5-bb74-bd890f7b4082" providerId="AD" clId="Web-{AC2E19E7-E040-4EE0-A8D3-FFF9198554C6}" dt="2020-11-03T10:17:47.730" v="194" actId="20577"/>
        <pc:sldMkLst>
          <pc:docMk/>
          <pc:sldMk cId="281826921" sldId="281"/>
        </pc:sldMkLst>
        <pc:spChg chg="mod">
          <ac:chgData name="Natálie Dvořáčková" userId="S::495453@muni.cz::5c90218b-a0a0-4eb5-bb74-bd890f7b4082" providerId="AD" clId="Web-{AC2E19E7-E040-4EE0-A8D3-FFF9198554C6}" dt="2020-11-03T10:17:04.526" v="127" actId="20577"/>
          <ac:spMkLst>
            <pc:docMk/>
            <pc:sldMk cId="281826921" sldId="281"/>
            <ac:spMk id="4" creationId="{00000000-0000-0000-0000-000000000000}"/>
          </ac:spMkLst>
        </pc:spChg>
        <pc:spChg chg="mod">
          <ac:chgData name="Natálie Dvořáčková" userId="S::495453@muni.cz::5c90218b-a0a0-4eb5-bb74-bd890f7b4082" providerId="AD" clId="Web-{AC2E19E7-E040-4EE0-A8D3-FFF9198554C6}" dt="2020-11-03T10:17:47.730" v="194" actId="20577"/>
          <ac:spMkLst>
            <pc:docMk/>
            <pc:sldMk cId="281826921" sldId="281"/>
            <ac:spMk id="6" creationId="{00000000-0000-0000-0000-000000000000}"/>
          </ac:spMkLst>
        </pc:spChg>
      </pc:sldChg>
      <pc:sldChg chg="modSp">
        <pc:chgData name="Natálie Dvořáčková" userId="S::495453@muni.cz::5c90218b-a0a0-4eb5-bb74-bd890f7b4082" providerId="AD" clId="Web-{AC2E19E7-E040-4EE0-A8D3-FFF9198554C6}" dt="2020-11-03T10:21:19.094" v="511" actId="20577"/>
        <pc:sldMkLst>
          <pc:docMk/>
          <pc:sldMk cId="1551627280" sldId="282"/>
        </pc:sldMkLst>
        <pc:spChg chg="mod">
          <ac:chgData name="Natálie Dvořáčková" userId="S::495453@muni.cz::5c90218b-a0a0-4eb5-bb74-bd890f7b4082" providerId="AD" clId="Web-{AC2E19E7-E040-4EE0-A8D3-FFF9198554C6}" dt="2020-11-03T10:21:19.094" v="511" actId="20577"/>
          <ac:spMkLst>
            <pc:docMk/>
            <pc:sldMk cId="1551627280" sldId="282"/>
            <ac:spMk id="4" creationId="{00000000-0000-0000-0000-000000000000}"/>
          </ac:spMkLst>
        </pc:spChg>
        <pc:spChg chg="mod">
          <ac:chgData name="Natálie Dvořáčková" userId="S::495453@muni.cz::5c90218b-a0a0-4eb5-bb74-bd890f7b4082" providerId="AD" clId="Web-{AC2E19E7-E040-4EE0-A8D3-FFF9198554C6}" dt="2020-11-03T10:21:04.906" v="496" actId="20577"/>
          <ac:spMkLst>
            <pc:docMk/>
            <pc:sldMk cId="1551627280" sldId="282"/>
            <ac:spMk id="6" creationId="{00000000-0000-0000-0000-000000000000}"/>
          </ac:spMkLst>
        </pc:spChg>
      </pc:sldChg>
    </pc:docChg>
  </pc:docChgLst>
  <pc:docChgLst>
    <pc:chgData name="Markéta Korgerová" userId="S::495049@muni.cz::85968e3c-614d-4524-b410-b1a5f51bcf65" providerId="AD" clId="Web-{F7E038A4-8ADB-4109-B07C-DA46BC532519}"/>
    <pc:docChg chg="modSld">
      <pc:chgData name="Markéta Korgerová" userId="S::495049@muni.cz::85968e3c-614d-4524-b410-b1a5f51bcf65" providerId="AD" clId="Web-{F7E038A4-8ADB-4109-B07C-DA46BC532519}" dt="2020-11-03T10:11:13.346" v="22" actId="20577"/>
      <pc:docMkLst>
        <pc:docMk/>
      </pc:docMkLst>
      <pc:sldChg chg="modSp">
        <pc:chgData name="Markéta Korgerová" userId="S::495049@muni.cz::85968e3c-614d-4524-b410-b1a5f51bcf65" providerId="AD" clId="Web-{F7E038A4-8ADB-4109-B07C-DA46BC532519}" dt="2020-11-03T10:11:10.253" v="20" actId="20577"/>
        <pc:sldMkLst>
          <pc:docMk/>
          <pc:sldMk cId="2347456400" sldId="285"/>
        </pc:sldMkLst>
        <pc:spChg chg="mod">
          <ac:chgData name="Markéta Korgerová" userId="S::495049@muni.cz::85968e3c-614d-4524-b410-b1a5f51bcf65" providerId="AD" clId="Web-{F7E038A4-8ADB-4109-B07C-DA46BC532519}" dt="2020-11-03T10:07:10.451" v="4" actId="20577"/>
          <ac:spMkLst>
            <pc:docMk/>
            <pc:sldMk cId="2347456400" sldId="285"/>
            <ac:spMk id="4" creationId="{00000000-0000-0000-0000-000000000000}"/>
          </ac:spMkLst>
        </pc:spChg>
        <pc:spChg chg="mod">
          <ac:chgData name="Markéta Korgerová" userId="S::495049@muni.cz::85968e3c-614d-4524-b410-b1a5f51bcf65" providerId="AD" clId="Web-{F7E038A4-8ADB-4109-B07C-DA46BC532519}" dt="2020-11-03T10:11:10.253" v="20" actId="20577"/>
          <ac:spMkLst>
            <pc:docMk/>
            <pc:sldMk cId="2347456400" sldId="285"/>
            <ac:spMk id="6" creationId="{00000000-0000-0000-0000-000000000000}"/>
          </ac:spMkLst>
        </pc:spChg>
      </pc:sldChg>
    </pc:docChg>
  </pc:docChgLst>
  <pc:docChgLst>
    <pc:chgData name="Ondřej Vintr" userId="S::495615@muni.cz::c7364fb6-8e1d-4b87-9c01-aa5f894db197" providerId="AD" clId="Web-{1AA21FE4-100C-4CD0-A6C7-8C51207D38C8}"/>
    <pc:docChg chg="modSld">
      <pc:chgData name="Ondřej Vintr" userId="S::495615@muni.cz::c7364fb6-8e1d-4b87-9c01-aa5f894db197" providerId="AD" clId="Web-{1AA21FE4-100C-4CD0-A6C7-8C51207D38C8}" dt="2020-11-03T10:01:13.273" v="38" actId="20577"/>
      <pc:docMkLst>
        <pc:docMk/>
      </pc:docMkLst>
      <pc:sldChg chg="modSp">
        <pc:chgData name="Ondřej Vintr" userId="S::495615@muni.cz::c7364fb6-8e1d-4b87-9c01-aa5f894db197" providerId="AD" clId="Web-{1AA21FE4-100C-4CD0-A6C7-8C51207D38C8}" dt="2020-11-03T10:01:13.273" v="37" actId="20577"/>
        <pc:sldMkLst>
          <pc:docMk/>
          <pc:sldMk cId="2066697933" sldId="283"/>
        </pc:sldMkLst>
        <pc:spChg chg="mod">
          <ac:chgData name="Ondřej Vintr" userId="S::495615@muni.cz::c7364fb6-8e1d-4b87-9c01-aa5f894db197" providerId="AD" clId="Web-{1AA21FE4-100C-4CD0-A6C7-8C51207D38C8}" dt="2020-11-03T10:01:13.273" v="37" actId="20577"/>
          <ac:spMkLst>
            <pc:docMk/>
            <pc:sldMk cId="2066697933" sldId="283"/>
            <ac:spMk id="4" creationId="{00000000-0000-0000-0000-000000000000}"/>
          </ac:spMkLst>
        </pc:spChg>
      </pc:sldChg>
    </pc:docChg>
  </pc:docChgLst>
  <pc:docChgLst>
    <pc:chgData name="Lucie Žáčková" userId="27811232-f10d-4601-a791-480ad20589c0" providerId="ADAL" clId="{7D26148E-3861-4201-8E9A-03235033260C}"/>
    <pc:docChg chg="custSel modSld">
      <pc:chgData name="Lucie Žáčková" userId="27811232-f10d-4601-a791-480ad20589c0" providerId="ADAL" clId="{7D26148E-3861-4201-8E9A-03235033260C}" dt="2020-11-03T10:16:21.553" v="378" actId="20577"/>
      <pc:docMkLst>
        <pc:docMk/>
      </pc:docMkLst>
      <pc:sldChg chg="modSp mod">
        <pc:chgData name="Lucie Žáčková" userId="27811232-f10d-4601-a791-480ad20589c0" providerId="ADAL" clId="{7D26148E-3861-4201-8E9A-03235033260C}" dt="2020-11-03T10:10:54.896" v="276" actId="27636"/>
        <pc:sldMkLst>
          <pc:docMk/>
          <pc:sldMk cId="2066697933" sldId="283"/>
        </pc:sldMkLst>
        <pc:spChg chg="mod">
          <ac:chgData name="Lucie Žáčková" userId="27811232-f10d-4601-a791-480ad20589c0" providerId="ADAL" clId="{7D26148E-3861-4201-8E9A-03235033260C}" dt="2020-11-03T10:10:54.894" v="275" actId="27636"/>
          <ac:spMkLst>
            <pc:docMk/>
            <pc:sldMk cId="2066697933" sldId="283"/>
            <ac:spMk id="4" creationId="{00000000-0000-0000-0000-000000000000}"/>
          </ac:spMkLst>
        </pc:spChg>
        <pc:spChg chg="mod">
          <ac:chgData name="Lucie Žáčková" userId="27811232-f10d-4601-a791-480ad20589c0" providerId="ADAL" clId="{7D26148E-3861-4201-8E9A-03235033260C}" dt="2020-11-03T10:10:54.896" v="276" actId="27636"/>
          <ac:spMkLst>
            <pc:docMk/>
            <pc:sldMk cId="2066697933" sldId="283"/>
            <ac:spMk id="6" creationId="{00000000-0000-0000-0000-000000000000}"/>
          </ac:spMkLst>
        </pc:spChg>
      </pc:sldChg>
      <pc:sldChg chg="modSp mod">
        <pc:chgData name="Lucie Žáčková" userId="27811232-f10d-4601-a791-480ad20589c0" providerId="ADAL" clId="{7D26148E-3861-4201-8E9A-03235033260C}" dt="2020-11-03T10:16:21.553" v="378" actId="20577"/>
        <pc:sldMkLst>
          <pc:docMk/>
          <pc:sldMk cId="2415517769" sldId="284"/>
        </pc:sldMkLst>
        <pc:spChg chg="mod">
          <ac:chgData name="Lucie Žáčková" userId="27811232-f10d-4601-a791-480ad20589c0" providerId="ADAL" clId="{7D26148E-3861-4201-8E9A-03235033260C}" dt="2020-11-03T10:14:49.561" v="358" actId="20577"/>
          <ac:spMkLst>
            <pc:docMk/>
            <pc:sldMk cId="2415517769" sldId="284"/>
            <ac:spMk id="4" creationId="{00000000-0000-0000-0000-000000000000}"/>
          </ac:spMkLst>
        </pc:spChg>
        <pc:spChg chg="mod">
          <ac:chgData name="Lucie Žáčková" userId="27811232-f10d-4601-a791-480ad20589c0" providerId="ADAL" clId="{7D26148E-3861-4201-8E9A-03235033260C}" dt="2020-11-03T10:16:21.553" v="378" actId="20577"/>
          <ac:spMkLst>
            <pc:docMk/>
            <pc:sldMk cId="2415517769" sldId="284"/>
            <ac:spMk id="6" creationId="{00000000-0000-0000-0000-000000000000}"/>
          </ac:spMkLst>
        </pc:spChg>
      </pc:sldChg>
    </pc:docChg>
  </pc:docChgLst>
  <pc:docChgLst>
    <pc:chgData name="Ondřej Vintr" userId="S::495615@muni.cz::c7364fb6-8e1d-4b87-9c01-aa5f894db197" providerId="AD" clId="Web-{1AC7A9C7-3C3A-48BE-B1CC-922A0EFABD1E}"/>
    <pc:docChg chg="modSld">
      <pc:chgData name="Ondřej Vintr" userId="S::495615@muni.cz::c7364fb6-8e1d-4b87-9c01-aa5f894db197" providerId="AD" clId="Web-{1AC7A9C7-3C3A-48BE-B1CC-922A0EFABD1E}" dt="2020-11-03T10:28:37.423" v="19" actId="20577"/>
      <pc:docMkLst>
        <pc:docMk/>
      </pc:docMkLst>
      <pc:sldChg chg="modSp">
        <pc:chgData name="Ondřej Vintr" userId="S::495615@muni.cz::c7364fb6-8e1d-4b87-9c01-aa5f894db197" providerId="AD" clId="Web-{1AC7A9C7-3C3A-48BE-B1CC-922A0EFABD1E}" dt="2020-11-03T10:14:34.722" v="14" actId="20577"/>
        <pc:sldMkLst>
          <pc:docMk/>
          <pc:sldMk cId="2415517769" sldId="284"/>
        </pc:sldMkLst>
        <pc:spChg chg="mod">
          <ac:chgData name="Ondřej Vintr" userId="S::495615@muni.cz::c7364fb6-8e1d-4b87-9c01-aa5f894db197" providerId="AD" clId="Web-{1AC7A9C7-3C3A-48BE-B1CC-922A0EFABD1E}" dt="2020-11-03T10:14:34.722" v="14" actId="20577"/>
          <ac:spMkLst>
            <pc:docMk/>
            <pc:sldMk cId="2415517769" sldId="284"/>
            <ac:spMk id="4" creationId="{00000000-0000-0000-0000-000000000000}"/>
          </ac:spMkLst>
        </pc:spChg>
      </pc:sldChg>
      <pc:sldChg chg="modSp">
        <pc:chgData name="Ondřej Vintr" userId="S::495615@muni.cz::c7364fb6-8e1d-4b87-9c01-aa5f894db197" providerId="AD" clId="Web-{1AC7A9C7-3C3A-48BE-B1CC-922A0EFABD1E}" dt="2020-11-03T10:28:37.423" v="19" actId="20577"/>
        <pc:sldMkLst>
          <pc:docMk/>
          <pc:sldMk cId="563483514" sldId="289"/>
        </pc:sldMkLst>
        <pc:graphicFrameChg chg="mod modGraphic">
          <ac:chgData name="Ondřej Vintr" userId="S::495615@muni.cz::c7364fb6-8e1d-4b87-9c01-aa5f894db197" providerId="AD" clId="Web-{1AC7A9C7-3C3A-48BE-B1CC-922A0EFABD1E}" dt="2020-11-03T10:28:37.423" v="19" actId="20577"/>
          <ac:graphicFrameMkLst>
            <pc:docMk/>
            <pc:sldMk cId="563483514" sldId="289"/>
            <ac:graphicFrameMk id="5" creationId="{91E78AC7-892B-4034-BFC9-A76E94236106}"/>
          </ac:graphicFrameMkLst>
        </pc:graphicFrameChg>
      </pc:sldChg>
    </pc:docChg>
  </pc:docChgLst>
  <pc:docChgLst>
    <pc:chgData name="Tereza Klapalová" userId="S::495096@muni.cz::48af6e4e-8126-416f-b494-4e9d2cf6f4d8" providerId="AD" clId="Web-{4F62F6E2-8393-45CC-9DF4-09612BCF1A09}"/>
    <pc:docChg chg="modSld">
      <pc:chgData name="Tereza Klapalová" userId="S::495096@muni.cz::48af6e4e-8126-416f-b494-4e9d2cf6f4d8" providerId="AD" clId="Web-{4F62F6E2-8393-45CC-9DF4-09612BCF1A09}" dt="2020-11-03T10:17:16.461" v="2" actId="20577"/>
      <pc:docMkLst>
        <pc:docMk/>
      </pc:docMkLst>
      <pc:sldChg chg="modSp">
        <pc:chgData name="Tereza Klapalová" userId="S::495096@muni.cz::48af6e4e-8126-416f-b494-4e9d2cf6f4d8" providerId="AD" clId="Web-{4F62F6E2-8393-45CC-9DF4-09612BCF1A09}" dt="2020-11-03T10:17:14.257" v="0" actId="20577"/>
        <pc:sldMkLst>
          <pc:docMk/>
          <pc:sldMk cId="1560691675" sldId="287"/>
        </pc:sldMkLst>
        <pc:spChg chg="mod">
          <ac:chgData name="Tereza Klapalová" userId="S::495096@muni.cz::48af6e4e-8126-416f-b494-4e9d2cf6f4d8" providerId="AD" clId="Web-{4F62F6E2-8393-45CC-9DF4-09612BCF1A09}" dt="2020-11-03T10:17:14.257" v="0" actId="20577"/>
          <ac:spMkLst>
            <pc:docMk/>
            <pc:sldMk cId="1560691675" sldId="287"/>
            <ac:spMk id="6" creationId="{00000000-0000-0000-0000-000000000000}"/>
          </ac:spMkLst>
        </pc:spChg>
      </pc:sldChg>
    </pc:docChg>
  </pc:docChgLst>
  <pc:docChgLst>
    <pc:chgData name="Zuzana Kročáková" userId="S::7477@muni.cz::bc58d140-0d06-4f9d-8636-32a7e1e9e216" providerId="AD" clId="Web-{5834BAD1-AFCD-4A6C-9234-847B6C606151}"/>
    <pc:docChg chg="addSld modSld sldOrd">
      <pc:chgData name="Zuzana Kročáková" userId="S::7477@muni.cz::bc58d140-0d06-4f9d-8636-32a7e1e9e216" providerId="AD" clId="Web-{5834BAD1-AFCD-4A6C-9234-847B6C606151}" dt="2020-11-03T08:54:16.203" v="207" actId="20577"/>
      <pc:docMkLst>
        <pc:docMk/>
      </pc:docMkLst>
      <pc:sldChg chg="addSp delSp modSp ord">
        <pc:chgData name="Zuzana Kročáková" userId="S::7477@muni.cz::bc58d140-0d06-4f9d-8636-32a7e1e9e216" providerId="AD" clId="Web-{5834BAD1-AFCD-4A6C-9234-847B6C606151}" dt="2020-11-03T08:48:42.681" v="34"/>
        <pc:sldMkLst>
          <pc:docMk/>
          <pc:sldMk cId="2167446377" sldId="266"/>
        </pc:sldMkLst>
        <pc:picChg chg="add del mod">
          <ac:chgData name="Zuzana Kročáková" userId="S::7477@muni.cz::bc58d140-0d06-4f9d-8636-32a7e1e9e216" providerId="AD" clId="Web-{5834BAD1-AFCD-4A6C-9234-847B6C606151}" dt="2020-11-03T08:48:03.993" v="32"/>
          <ac:picMkLst>
            <pc:docMk/>
            <pc:sldMk cId="2167446377" sldId="266"/>
            <ac:picMk id="4" creationId="{6D579CA9-FE2D-41AF-87D2-AC041E22EF50}"/>
          </ac:picMkLst>
        </pc:picChg>
        <pc:picChg chg="add del mod">
          <ac:chgData name="Zuzana Kročáková" userId="S::7477@muni.cz::bc58d140-0d06-4f9d-8636-32a7e1e9e216" providerId="AD" clId="Web-{5834BAD1-AFCD-4A6C-9234-847B6C606151}" dt="2020-11-03T08:48:42.681" v="34"/>
          <ac:picMkLst>
            <pc:docMk/>
            <pc:sldMk cId="2167446377" sldId="266"/>
            <ac:picMk id="5" creationId="{C2D32F57-E73F-4DDB-A04A-80302C728105}"/>
          </ac:picMkLst>
        </pc:picChg>
      </pc:sldChg>
      <pc:sldChg chg="modSp">
        <pc:chgData name="Zuzana Kročáková" userId="S::7477@muni.cz::bc58d140-0d06-4f9d-8636-32a7e1e9e216" providerId="AD" clId="Web-{5834BAD1-AFCD-4A6C-9234-847B6C606151}" dt="2020-11-03T08:53:49.499" v="187" actId="20577"/>
        <pc:sldMkLst>
          <pc:docMk/>
          <pc:sldMk cId="1742596731" sldId="278"/>
        </pc:sldMkLst>
        <pc:spChg chg="mod">
          <ac:chgData name="Zuzana Kročáková" userId="S::7477@muni.cz::bc58d140-0d06-4f9d-8636-32a7e1e9e216" providerId="AD" clId="Web-{5834BAD1-AFCD-4A6C-9234-847B6C606151}" dt="2020-11-03T08:53:49.499" v="187" actId="20577"/>
          <ac:spMkLst>
            <pc:docMk/>
            <pc:sldMk cId="1742596731" sldId="278"/>
            <ac:spMk id="3" creationId="{00000000-0000-0000-0000-000000000000}"/>
          </ac:spMkLst>
        </pc:spChg>
      </pc:sldChg>
      <pc:sldChg chg="modSp">
        <pc:chgData name="Zuzana Kročáková" userId="S::7477@muni.cz::bc58d140-0d06-4f9d-8636-32a7e1e9e216" providerId="AD" clId="Web-{5834BAD1-AFCD-4A6C-9234-847B6C606151}" dt="2020-11-03T08:54:16.125" v="205" actId="20577"/>
        <pc:sldMkLst>
          <pc:docMk/>
          <pc:sldMk cId="2956993248" sldId="279"/>
        </pc:sldMkLst>
        <pc:spChg chg="mod">
          <ac:chgData name="Zuzana Kročáková" userId="S::7477@muni.cz::bc58d140-0d06-4f9d-8636-32a7e1e9e216" providerId="AD" clId="Web-{5834BAD1-AFCD-4A6C-9234-847B6C606151}" dt="2020-11-03T08:54:16.125" v="205" actId="20577"/>
          <ac:spMkLst>
            <pc:docMk/>
            <pc:sldMk cId="2956993248" sldId="279"/>
            <ac:spMk id="3" creationId="{00000000-0000-0000-0000-000000000000}"/>
          </ac:spMkLst>
        </pc:spChg>
      </pc:sldChg>
      <pc:sldChg chg="modSp add replId">
        <pc:chgData name="Zuzana Kročáková" userId="S::7477@muni.cz::bc58d140-0d06-4f9d-8636-32a7e1e9e216" providerId="AD" clId="Web-{5834BAD1-AFCD-4A6C-9234-847B6C606151}" dt="2020-11-03T08:46:41.975" v="27" actId="20577"/>
        <pc:sldMkLst>
          <pc:docMk/>
          <pc:sldMk cId="1560691675" sldId="287"/>
        </pc:sldMkLst>
        <pc:spChg chg="mod">
          <ac:chgData name="Zuzana Kročáková" userId="S::7477@muni.cz::bc58d140-0d06-4f9d-8636-32a7e1e9e216" providerId="AD" clId="Web-{5834BAD1-AFCD-4A6C-9234-847B6C606151}" dt="2020-11-03T08:46:41.975" v="27" actId="20577"/>
          <ac:spMkLst>
            <pc:docMk/>
            <pc:sldMk cId="1560691675" sldId="287"/>
            <ac:spMk id="2" creationId="{00000000-0000-0000-0000-000000000000}"/>
          </ac:spMkLst>
        </pc:spChg>
      </pc:sldChg>
      <pc:sldChg chg="modSp add replId">
        <pc:chgData name="Zuzana Kročáková" userId="S::7477@muni.cz::bc58d140-0d06-4f9d-8636-32a7e1e9e216" providerId="AD" clId="Web-{5834BAD1-AFCD-4A6C-9234-847B6C606151}" dt="2020-11-03T08:46:34.616" v="12" actId="20577"/>
        <pc:sldMkLst>
          <pc:docMk/>
          <pc:sldMk cId="402505531" sldId="288"/>
        </pc:sldMkLst>
        <pc:spChg chg="mod">
          <ac:chgData name="Zuzana Kročáková" userId="S::7477@muni.cz::bc58d140-0d06-4f9d-8636-32a7e1e9e216" providerId="AD" clId="Web-{5834BAD1-AFCD-4A6C-9234-847B6C606151}" dt="2020-11-03T08:46:34.616" v="12" actId="20577"/>
          <ac:spMkLst>
            <pc:docMk/>
            <pc:sldMk cId="402505531" sldId="288"/>
            <ac:spMk id="2" creationId="{00000000-0000-0000-0000-000000000000}"/>
          </ac:spMkLst>
        </pc:spChg>
      </pc:sldChg>
      <pc:sldChg chg="addSp delSp modSp new mod ord setBg">
        <pc:chgData name="Zuzana Kročáková" userId="S::7477@muni.cz::bc58d140-0d06-4f9d-8636-32a7e1e9e216" providerId="AD" clId="Web-{5834BAD1-AFCD-4A6C-9234-847B6C606151}" dt="2020-11-03T08:49:56.667" v="52"/>
        <pc:sldMkLst>
          <pc:docMk/>
          <pc:sldMk cId="563483514" sldId="289"/>
        </pc:sldMkLst>
        <pc:spChg chg="mod">
          <ac:chgData name="Zuzana Kročáková" userId="S::7477@muni.cz::bc58d140-0d06-4f9d-8636-32a7e1e9e216" providerId="AD" clId="Web-{5834BAD1-AFCD-4A6C-9234-847B6C606151}" dt="2020-11-03T08:49:56.667" v="52"/>
          <ac:spMkLst>
            <pc:docMk/>
            <pc:sldMk cId="563483514" sldId="289"/>
            <ac:spMk id="2" creationId="{D5048442-9DA9-4665-BA68-05A683680B7B}"/>
          </ac:spMkLst>
        </pc:spChg>
        <pc:spChg chg="add del mod">
          <ac:chgData name="Zuzana Kročáková" userId="S::7477@muni.cz::bc58d140-0d06-4f9d-8636-32a7e1e9e216" providerId="AD" clId="Web-{5834BAD1-AFCD-4A6C-9234-847B6C606151}" dt="2020-11-03T08:49:56.667" v="52"/>
          <ac:spMkLst>
            <pc:docMk/>
            <pc:sldMk cId="563483514" sldId="289"/>
            <ac:spMk id="3" creationId="{63D122A0-F456-4316-BBC5-404486318BFC}"/>
          </ac:spMkLst>
        </pc:spChg>
        <pc:spChg chg="add">
          <ac:chgData name="Zuzana Kročáková" userId="S::7477@muni.cz::bc58d140-0d06-4f9d-8636-32a7e1e9e216" providerId="AD" clId="Web-{5834BAD1-AFCD-4A6C-9234-847B6C606151}" dt="2020-11-03T08:49:56.667" v="52"/>
          <ac:spMkLst>
            <pc:docMk/>
            <pc:sldMk cId="563483514" sldId="289"/>
            <ac:spMk id="9" creationId="{44707075-25D1-495F-9D67-1D706D7A7698}"/>
          </ac:spMkLst>
        </pc:spChg>
        <pc:spChg chg="add">
          <ac:chgData name="Zuzana Kročáková" userId="S::7477@muni.cz::bc58d140-0d06-4f9d-8636-32a7e1e9e216" providerId="AD" clId="Web-{5834BAD1-AFCD-4A6C-9234-847B6C606151}" dt="2020-11-03T08:49:56.667" v="52"/>
          <ac:spMkLst>
            <pc:docMk/>
            <pc:sldMk cId="563483514" sldId="289"/>
            <ac:spMk id="11" creationId="{17540CD5-A20B-4B7C-822A-C9C9A7245F4D}"/>
          </ac:spMkLst>
        </pc:spChg>
        <pc:spChg chg="add">
          <ac:chgData name="Zuzana Kročáková" userId="S::7477@muni.cz::bc58d140-0d06-4f9d-8636-32a7e1e9e216" providerId="AD" clId="Web-{5834BAD1-AFCD-4A6C-9234-847B6C606151}" dt="2020-11-03T08:49:56.667" v="52"/>
          <ac:spMkLst>
            <pc:docMk/>
            <pc:sldMk cId="563483514" sldId="289"/>
            <ac:spMk id="13" creationId="{65A3E01E-7BC8-4D86-8005-AB7C3F9607EA}"/>
          </ac:spMkLst>
        </pc:spChg>
        <pc:graphicFrameChg chg="add">
          <ac:chgData name="Zuzana Kročáková" userId="S::7477@muni.cz::bc58d140-0d06-4f9d-8636-32a7e1e9e216" providerId="AD" clId="Web-{5834BAD1-AFCD-4A6C-9234-847B6C606151}" dt="2020-11-03T08:49:56.667" v="52"/>
          <ac:graphicFrameMkLst>
            <pc:docMk/>
            <pc:sldMk cId="563483514" sldId="289"/>
            <ac:graphicFrameMk id="5" creationId="{91E78AC7-892B-4034-BFC9-A76E94236106}"/>
          </ac:graphicFrameMkLst>
        </pc:graphicFrameChg>
        <pc:picChg chg="add del mod ord">
          <ac:chgData name="Zuzana Kročáková" userId="S::7477@muni.cz::bc58d140-0d06-4f9d-8636-32a7e1e9e216" providerId="AD" clId="Web-{5834BAD1-AFCD-4A6C-9234-847B6C606151}" dt="2020-11-03T08:49:25.791" v="38"/>
          <ac:picMkLst>
            <pc:docMk/>
            <pc:sldMk cId="563483514" sldId="289"/>
            <ac:picMk id="4" creationId="{E030E07B-284D-4698-AED2-9360A5B1215E}"/>
          </ac:picMkLst>
        </pc:picChg>
      </pc:sldChg>
      <pc:sldChg chg="modSp new">
        <pc:chgData name="Zuzana Kročáková" userId="S::7477@muni.cz::bc58d140-0d06-4f9d-8636-32a7e1e9e216" providerId="AD" clId="Web-{5834BAD1-AFCD-4A6C-9234-847B6C606151}" dt="2020-11-03T08:50:57.761" v="85" actId="20577"/>
        <pc:sldMkLst>
          <pc:docMk/>
          <pc:sldMk cId="1827366953" sldId="290"/>
        </pc:sldMkLst>
        <pc:spChg chg="mod">
          <ac:chgData name="Zuzana Kročáková" userId="S::7477@muni.cz::bc58d140-0d06-4f9d-8636-32a7e1e9e216" providerId="AD" clId="Web-{5834BAD1-AFCD-4A6C-9234-847B6C606151}" dt="2020-11-03T08:50:37.886" v="79" actId="20577"/>
          <ac:spMkLst>
            <pc:docMk/>
            <pc:sldMk cId="1827366953" sldId="290"/>
            <ac:spMk id="2" creationId="{4A8CA3B5-CF5E-417A-A461-01C65C7AAEBC}"/>
          </ac:spMkLst>
        </pc:spChg>
        <pc:spChg chg="mod">
          <ac:chgData name="Zuzana Kročáková" userId="S::7477@muni.cz::bc58d140-0d06-4f9d-8636-32a7e1e9e216" providerId="AD" clId="Web-{5834BAD1-AFCD-4A6C-9234-847B6C606151}" dt="2020-11-03T08:50:57.761" v="85" actId="20577"/>
          <ac:spMkLst>
            <pc:docMk/>
            <pc:sldMk cId="1827366953" sldId="290"/>
            <ac:spMk id="3" creationId="{3296A3BC-1BE5-4347-BA64-27B19B2E83EB}"/>
          </ac:spMkLst>
        </pc:spChg>
      </pc:sldChg>
    </pc:docChg>
  </pc:docChgLst>
  <pc:docChgLst>
    <pc:chgData name="Hana Sýkorová" userId="S::468277@muni.cz::dc3dc8d5-2905-4f85-8473-851019766385" providerId="AD" clId="Web-{28013B94-6BAD-40D7-BF2A-6BA06FAFF1F3}"/>
    <pc:docChg chg="modSld">
      <pc:chgData name="Hana Sýkorová" userId="S::468277@muni.cz::dc3dc8d5-2905-4f85-8473-851019766385" providerId="AD" clId="Web-{28013B94-6BAD-40D7-BF2A-6BA06FAFF1F3}" dt="2020-11-03T10:26:49.125" v="1209" actId="20577"/>
      <pc:docMkLst>
        <pc:docMk/>
      </pc:docMkLst>
      <pc:sldChg chg="modSp">
        <pc:chgData name="Hana Sýkorová" userId="S::468277@muni.cz::dc3dc8d5-2905-4f85-8473-851019766385" providerId="AD" clId="Web-{28013B94-6BAD-40D7-BF2A-6BA06FAFF1F3}" dt="2020-11-03T10:11:30.620" v="554" actId="20577"/>
        <pc:sldMkLst>
          <pc:docMk/>
          <pc:sldMk cId="411788765" sldId="272"/>
        </pc:sldMkLst>
        <pc:spChg chg="mod">
          <ac:chgData name="Hana Sýkorová" userId="S::468277@muni.cz::dc3dc8d5-2905-4f85-8473-851019766385" providerId="AD" clId="Web-{28013B94-6BAD-40D7-BF2A-6BA06FAFF1F3}" dt="2020-11-03T10:10:41.150" v="523" actId="20577"/>
          <ac:spMkLst>
            <pc:docMk/>
            <pc:sldMk cId="411788765" sldId="272"/>
            <ac:spMk id="4" creationId="{00000000-0000-0000-0000-000000000000}"/>
          </ac:spMkLst>
        </pc:spChg>
        <pc:spChg chg="mod">
          <ac:chgData name="Hana Sýkorová" userId="S::468277@muni.cz::dc3dc8d5-2905-4f85-8473-851019766385" providerId="AD" clId="Web-{28013B94-6BAD-40D7-BF2A-6BA06FAFF1F3}" dt="2020-11-03T10:11:30.620" v="554" actId="20577"/>
          <ac:spMkLst>
            <pc:docMk/>
            <pc:sldMk cId="411788765" sldId="272"/>
            <ac:spMk id="6" creationId="{00000000-0000-0000-0000-000000000000}"/>
          </ac:spMkLst>
        </pc:spChg>
      </pc:sldChg>
      <pc:sldChg chg="modSp">
        <pc:chgData name="Hana Sýkorová" userId="S::468277@muni.cz::dc3dc8d5-2905-4f85-8473-851019766385" providerId="AD" clId="Web-{28013B94-6BAD-40D7-BF2A-6BA06FAFF1F3}" dt="2020-11-03T10:26:49.125" v="1208" actId="20577"/>
        <pc:sldMkLst>
          <pc:docMk/>
          <pc:sldMk cId="4079515774" sldId="280"/>
        </pc:sldMkLst>
        <pc:spChg chg="mod">
          <ac:chgData name="Hana Sýkorová" userId="S::468277@muni.cz::dc3dc8d5-2905-4f85-8473-851019766385" providerId="AD" clId="Web-{28013B94-6BAD-40D7-BF2A-6BA06FAFF1F3}" dt="2020-11-03T10:26:49.125" v="1208" actId="20577"/>
          <ac:spMkLst>
            <pc:docMk/>
            <pc:sldMk cId="4079515774" sldId="280"/>
            <ac:spMk id="4" creationId="{00000000-0000-0000-0000-000000000000}"/>
          </ac:spMkLst>
        </pc:spChg>
        <pc:spChg chg="mod">
          <ac:chgData name="Hana Sýkorová" userId="S::468277@muni.cz::dc3dc8d5-2905-4f85-8473-851019766385" providerId="AD" clId="Web-{28013B94-6BAD-40D7-BF2A-6BA06FAFF1F3}" dt="2020-11-03T10:20:20.428" v="1197" actId="20577"/>
          <ac:spMkLst>
            <pc:docMk/>
            <pc:sldMk cId="4079515774" sldId="280"/>
            <ac:spMk id="6" creationId="{00000000-0000-0000-0000-000000000000}"/>
          </ac:spMkLst>
        </pc:spChg>
      </pc:sldChg>
    </pc:docChg>
  </pc:docChgLst>
  <pc:docChgLst>
    <pc:chgData name="Martin Čech" userId="S::472593@muni.cz::799f78db-d6d0-45e3-9ec6-562ad1c1fa71" providerId="AD" clId="Web-{00B45604-A3B6-46CF-9982-EA032DE41C04}"/>
    <pc:docChg chg="modSld">
      <pc:chgData name="Martin Čech" userId="S::472593@muni.cz::799f78db-d6d0-45e3-9ec6-562ad1c1fa71" providerId="AD" clId="Web-{00B45604-A3B6-46CF-9982-EA032DE41C04}" dt="2020-11-03T10:23:13.882" v="245" actId="20577"/>
      <pc:docMkLst>
        <pc:docMk/>
      </pc:docMkLst>
      <pc:sldChg chg="modSp">
        <pc:chgData name="Martin Čech" userId="S::472593@muni.cz::799f78db-d6d0-45e3-9ec6-562ad1c1fa71" providerId="AD" clId="Web-{00B45604-A3B6-46CF-9982-EA032DE41C04}" dt="2020-11-03T10:07:31.861" v="36" actId="20577"/>
        <pc:sldMkLst>
          <pc:docMk/>
          <pc:sldMk cId="2347456400" sldId="285"/>
        </pc:sldMkLst>
        <pc:spChg chg="mod">
          <ac:chgData name="Martin Čech" userId="S::472593@muni.cz::799f78db-d6d0-45e3-9ec6-562ad1c1fa71" providerId="AD" clId="Web-{00B45604-A3B6-46CF-9982-EA032DE41C04}" dt="2020-11-03T10:07:31.861" v="36" actId="20577"/>
          <ac:spMkLst>
            <pc:docMk/>
            <pc:sldMk cId="2347456400" sldId="285"/>
            <ac:spMk id="4" creationId="{00000000-0000-0000-0000-000000000000}"/>
          </ac:spMkLst>
        </pc:spChg>
      </pc:sldChg>
      <pc:sldChg chg="modSp">
        <pc:chgData name="Martin Čech" userId="S::472593@muni.cz::799f78db-d6d0-45e3-9ec6-562ad1c1fa71" providerId="AD" clId="Web-{00B45604-A3B6-46CF-9982-EA032DE41C04}" dt="2020-11-03T10:23:12.085" v="243" actId="20577"/>
        <pc:sldMkLst>
          <pc:docMk/>
          <pc:sldMk cId="1353464223" sldId="286"/>
        </pc:sldMkLst>
        <pc:spChg chg="mod">
          <ac:chgData name="Martin Čech" userId="S::472593@muni.cz::799f78db-d6d0-45e3-9ec6-562ad1c1fa71" providerId="AD" clId="Web-{00B45604-A3B6-46CF-9982-EA032DE41C04}" dt="2020-11-03T10:23:12.085" v="243" actId="20577"/>
          <ac:spMkLst>
            <pc:docMk/>
            <pc:sldMk cId="1353464223" sldId="286"/>
            <ac:spMk id="4" creationId="{00000000-0000-0000-0000-000000000000}"/>
          </ac:spMkLst>
        </pc:spChg>
        <pc:spChg chg="mod">
          <ac:chgData name="Martin Čech" userId="S::472593@muni.cz::799f78db-d6d0-45e3-9ec6-562ad1c1fa71" providerId="AD" clId="Web-{00B45604-A3B6-46CF-9982-EA032DE41C04}" dt="2020-11-03T10:22:15.771" v="237" actId="20577"/>
          <ac:spMkLst>
            <pc:docMk/>
            <pc:sldMk cId="1353464223" sldId="286"/>
            <ac:spMk id="6" creationId="{00000000-0000-0000-0000-000000000000}"/>
          </ac:spMkLst>
        </pc:spChg>
      </pc:sldChg>
    </pc:docChg>
  </pc:docChgLst>
  <pc:docChgLst>
    <pc:chgData name="Anna Janebová" userId="S::471401@muni.cz::71c5084e-b5a1-471b-a2c9-fc958396c5eb" providerId="AD" clId="Web-{BFB4A75B-A9E9-427F-8D45-D5BBDD60F8DE}"/>
    <pc:docChg chg="modSld">
      <pc:chgData name="Anna Janebová" userId="S::471401@muni.cz::71c5084e-b5a1-471b-a2c9-fc958396c5eb" providerId="AD" clId="Web-{BFB4A75B-A9E9-427F-8D45-D5BBDD60F8DE}" dt="2020-11-03T10:29:49.194" v="837" actId="20577"/>
      <pc:docMkLst>
        <pc:docMk/>
      </pc:docMkLst>
      <pc:sldChg chg="modSp">
        <pc:chgData name="Anna Janebová" userId="S::471401@muni.cz::71c5084e-b5a1-471b-a2c9-fc958396c5eb" providerId="AD" clId="Web-{BFB4A75B-A9E9-427F-8D45-D5BBDD60F8DE}" dt="2020-11-03T10:29:49.178" v="836" actId="20577"/>
        <pc:sldMkLst>
          <pc:docMk/>
          <pc:sldMk cId="1560691675" sldId="287"/>
        </pc:sldMkLst>
        <pc:spChg chg="mod">
          <ac:chgData name="Anna Janebová" userId="S::471401@muni.cz::71c5084e-b5a1-471b-a2c9-fc958396c5eb" providerId="AD" clId="Web-{BFB4A75B-A9E9-427F-8D45-D5BBDD60F8DE}" dt="2020-11-03T10:29:49.178" v="836" actId="20577"/>
          <ac:spMkLst>
            <pc:docMk/>
            <pc:sldMk cId="1560691675" sldId="287"/>
            <ac:spMk id="4" creationId="{00000000-0000-0000-0000-000000000000}"/>
          </ac:spMkLst>
        </pc:spChg>
        <pc:spChg chg="mod">
          <ac:chgData name="Anna Janebová" userId="S::471401@muni.cz::71c5084e-b5a1-471b-a2c9-fc958396c5eb" providerId="AD" clId="Web-{BFB4A75B-A9E9-427F-8D45-D5BBDD60F8DE}" dt="2020-11-03T10:18:14.827" v="809" actId="20577"/>
          <ac:spMkLst>
            <pc:docMk/>
            <pc:sldMk cId="1560691675" sldId="287"/>
            <ac:spMk id="6" creationId="{00000000-0000-0000-0000-000000000000}"/>
          </ac:spMkLst>
        </pc:spChg>
      </pc:sldChg>
      <pc:sldChg chg="modSp">
        <pc:chgData name="Anna Janebová" userId="S::471401@muni.cz::71c5084e-b5a1-471b-a2c9-fc958396c5eb" providerId="AD" clId="Web-{BFB4A75B-A9E9-427F-8D45-D5BBDD60F8DE}" dt="2020-11-03T10:29:39.428" v="833" actId="20577"/>
        <pc:sldMkLst>
          <pc:docMk/>
          <pc:sldMk cId="402505531" sldId="288"/>
        </pc:sldMkLst>
        <pc:spChg chg="mod">
          <ac:chgData name="Anna Janebová" userId="S::471401@muni.cz::71c5084e-b5a1-471b-a2c9-fc958396c5eb" providerId="AD" clId="Web-{BFB4A75B-A9E9-427F-8D45-D5BBDD60F8DE}" dt="2020-11-03T10:03:56.753" v="175" actId="20577"/>
          <ac:spMkLst>
            <pc:docMk/>
            <pc:sldMk cId="402505531" sldId="288"/>
            <ac:spMk id="4" creationId="{00000000-0000-0000-0000-000000000000}"/>
          </ac:spMkLst>
        </pc:spChg>
        <pc:spChg chg="mod">
          <ac:chgData name="Anna Janebová" userId="S::471401@muni.cz::71c5084e-b5a1-471b-a2c9-fc958396c5eb" providerId="AD" clId="Web-{BFB4A75B-A9E9-427F-8D45-D5BBDD60F8DE}" dt="2020-11-03T10:29:39.428" v="833" actId="20577"/>
          <ac:spMkLst>
            <pc:docMk/>
            <pc:sldMk cId="402505531" sldId="288"/>
            <ac:spMk id="6"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hyperlink" Target="https://forms.office.com/Pages/ResponsePage.aspx?id=I0-QEdvw3EyW9zkL1V_O6JD1_-dzzGxHrNRbmZDZRqVUQk1LV0hPUUEwV1ZPQlcwWlZLUFNSMVAwTCQlQCN0PWcu" TargetMode="External"/><Relationship Id="rId5" Type="http://schemas.openxmlformats.org/officeDocument/2006/relationships/image" Target="../media/image10.sv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5" Type="http://schemas.openxmlformats.org/officeDocument/2006/relationships/hyperlink" Target="https://forms.office.com/Pages/ResponsePage.aspx?id=I0-QEdvw3EyW9zkL1V_O6JD1_-dzzGxHrNRbmZDZRqVUQk1LV0hPUUEwV1ZPQlcwWlZLUFNSMVAwTCQlQCN0PWcu" TargetMode="External"/><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3D6CB-8D5D-499A-B157-8C477327350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CE86D2-1778-4BE0-8A47-94388AD63CA2}">
      <dgm:prSet/>
      <dgm:spPr/>
      <dgm:t>
        <a:bodyPr/>
        <a:lstStyle/>
        <a:p>
          <a:pPr>
            <a:lnSpc>
              <a:spcPct val="100000"/>
            </a:lnSpc>
          </a:pPr>
          <a:r>
            <a:rPr lang="cs-CZ"/>
            <a:t>Rády bychom věděly, jak vám současná podoba a průběh semináře vyhovuje a co bychom mohly dělat jinak.</a:t>
          </a:r>
          <a:endParaRPr lang="en-US"/>
        </a:p>
      </dgm:t>
    </dgm:pt>
    <dgm:pt modelId="{B9397D22-4920-4C7E-8E5B-5E086D887762}" type="parTrans" cxnId="{2943B77D-72D2-43B6-8194-EC78833ADACA}">
      <dgm:prSet/>
      <dgm:spPr/>
      <dgm:t>
        <a:bodyPr/>
        <a:lstStyle/>
        <a:p>
          <a:endParaRPr lang="en-US"/>
        </a:p>
      </dgm:t>
    </dgm:pt>
    <dgm:pt modelId="{85DF563F-5B8B-453D-AA94-1257B79A5472}" type="sibTrans" cxnId="{2943B77D-72D2-43B6-8194-EC78833ADACA}">
      <dgm:prSet/>
      <dgm:spPr/>
      <dgm:t>
        <a:bodyPr/>
        <a:lstStyle/>
        <a:p>
          <a:endParaRPr lang="en-US"/>
        </a:p>
      </dgm:t>
    </dgm:pt>
    <dgm:pt modelId="{DB09AD34-D1CE-4D93-81D8-52FED676D502}">
      <dgm:prSet/>
      <dgm:spPr/>
      <dgm:t>
        <a:bodyPr/>
        <a:lstStyle/>
        <a:p>
          <a:pPr>
            <a:lnSpc>
              <a:spcPct val="100000"/>
            </a:lnSpc>
          </a:pPr>
          <a:r>
            <a:rPr lang="cs-CZ"/>
            <a:t>Prosím vyplňte nám </a:t>
          </a:r>
          <a:r>
            <a:rPr lang="cs-CZ">
              <a:hlinkClick xmlns:r="http://schemas.openxmlformats.org/officeDocument/2006/relationships" r:id="rId1"/>
            </a:rPr>
            <a:t>dotazník</a:t>
          </a:r>
          <a:r>
            <a:rPr lang="cs-CZ"/>
            <a:t>. </a:t>
          </a:r>
          <a:endParaRPr lang="en-US"/>
        </a:p>
      </dgm:t>
    </dgm:pt>
    <dgm:pt modelId="{17AACFDB-CA1F-4405-BDFF-626AA15C553F}" type="parTrans" cxnId="{B5A53924-E4EE-4A34-93E4-D02D4F341286}">
      <dgm:prSet/>
      <dgm:spPr/>
      <dgm:t>
        <a:bodyPr/>
        <a:lstStyle/>
        <a:p>
          <a:endParaRPr lang="en-US"/>
        </a:p>
      </dgm:t>
    </dgm:pt>
    <dgm:pt modelId="{EE82B550-EC6B-4833-BC9F-18B2F88505B8}" type="sibTrans" cxnId="{B5A53924-E4EE-4A34-93E4-D02D4F341286}">
      <dgm:prSet/>
      <dgm:spPr/>
      <dgm:t>
        <a:bodyPr/>
        <a:lstStyle/>
        <a:p>
          <a:endParaRPr lang="en-US"/>
        </a:p>
      </dgm:t>
    </dgm:pt>
    <dgm:pt modelId="{FFC549F3-C789-4272-B8C1-C1E809E2A37A}" type="pres">
      <dgm:prSet presAssocID="{0CB3D6CB-8D5D-499A-B157-8C4773273507}" presName="root" presStyleCnt="0">
        <dgm:presLayoutVars>
          <dgm:dir/>
          <dgm:resizeHandles val="exact"/>
        </dgm:presLayoutVars>
      </dgm:prSet>
      <dgm:spPr/>
    </dgm:pt>
    <dgm:pt modelId="{BE215AB2-A59B-44B5-AAB0-A02489B0EB8F}" type="pres">
      <dgm:prSet presAssocID="{30CE86D2-1778-4BE0-8A47-94388AD63CA2}" presName="compNode" presStyleCnt="0"/>
      <dgm:spPr/>
    </dgm:pt>
    <dgm:pt modelId="{05218441-8BE6-486F-8F11-32B937770565}" type="pres">
      <dgm:prSet presAssocID="{30CE86D2-1778-4BE0-8A47-94388AD63CA2}"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Zaškrtnutí"/>
        </a:ext>
      </dgm:extLst>
    </dgm:pt>
    <dgm:pt modelId="{053BF79D-A631-4C24-958C-64E92F633AC3}" type="pres">
      <dgm:prSet presAssocID="{30CE86D2-1778-4BE0-8A47-94388AD63CA2}" presName="spaceRect" presStyleCnt="0"/>
      <dgm:spPr/>
    </dgm:pt>
    <dgm:pt modelId="{27D281BD-1905-4A49-AB24-0DFC0FC41850}" type="pres">
      <dgm:prSet presAssocID="{30CE86D2-1778-4BE0-8A47-94388AD63CA2}" presName="textRect" presStyleLbl="revTx" presStyleIdx="0" presStyleCnt="2">
        <dgm:presLayoutVars>
          <dgm:chMax val="1"/>
          <dgm:chPref val="1"/>
        </dgm:presLayoutVars>
      </dgm:prSet>
      <dgm:spPr/>
    </dgm:pt>
    <dgm:pt modelId="{738196AD-1B95-4AC3-9BA0-899ED02D1A76}" type="pres">
      <dgm:prSet presAssocID="{85DF563F-5B8B-453D-AA94-1257B79A5472}" presName="sibTrans" presStyleCnt="0"/>
      <dgm:spPr/>
    </dgm:pt>
    <dgm:pt modelId="{BFAAB23E-7969-44BA-B28A-A43E87872A8D}" type="pres">
      <dgm:prSet presAssocID="{DB09AD34-D1CE-4D93-81D8-52FED676D502}" presName="compNode" presStyleCnt="0"/>
      <dgm:spPr/>
    </dgm:pt>
    <dgm:pt modelId="{20ED240F-D9DB-4484-9F81-012A9145EFCA}" type="pres">
      <dgm:prSet presAssocID="{DB09AD34-D1CE-4D93-81D8-52FED676D502}"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Kontrolní seznam"/>
        </a:ext>
      </dgm:extLst>
    </dgm:pt>
    <dgm:pt modelId="{AAD21880-214E-40F4-9F9E-E2BBC2F8E92A}" type="pres">
      <dgm:prSet presAssocID="{DB09AD34-D1CE-4D93-81D8-52FED676D502}" presName="spaceRect" presStyleCnt="0"/>
      <dgm:spPr/>
    </dgm:pt>
    <dgm:pt modelId="{6C4459DC-03B2-42BA-9FE8-95915A570BF7}" type="pres">
      <dgm:prSet presAssocID="{DB09AD34-D1CE-4D93-81D8-52FED676D502}" presName="textRect" presStyleLbl="revTx" presStyleIdx="1" presStyleCnt="2">
        <dgm:presLayoutVars>
          <dgm:chMax val="1"/>
          <dgm:chPref val="1"/>
        </dgm:presLayoutVars>
      </dgm:prSet>
      <dgm:spPr/>
    </dgm:pt>
  </dgm:ptLst>
  <dgm:cxnLst>
    <dgm:cxn modelId="{B5A53924-E4EE-4A34-93E4-D02D4F341286}" srcId="{0CB3D6CB-8D5D-499A-B157-8C4773273507}" destId="{DB09AD34-D1CE-4D93-81D8-52FED676D502}" srcOrd="1" destOrd="0" parTransId="{17AACFDB-CA1F-4405-BDFF-626AA15C553F}" sibTransId="{EE82B550-EC6B-4833-BC9F-18B2F88505B8}"/>
    <dgm:cxn modelId="{2943B77D-72D2-43B6-8194-EC78833ADACA}" srcId="{0CB3D6CB-8D5D-499A-B157-8C4773273507}" destId="{30CE86D2-1778-4BE0-8A47-94388AD63CA2}" srcOrd="0" destOrd="0" parTransId="{B9397D22-4920-4C7E-8E5B-5E086D887762}" sibTransId="{85DF563F-5B8B-453D-AA94-1257B79A5472}"/>
    <dgm:cxn modelId="{6CBCB291-F5A6-4934-A147-4770711DED0B}" type="presOf" srcId="{0CB3D6CB-8D5D-499A-B157-8C4773273507}" destId="{FFC549F3-C789-4272-B8C1-C1E809E2A37A}" srcOrd="0" destOrd="0" presId="urn:microsoft.com/office/officeart/2018/2/layout/IconLabelList"/>
    <dgm:cxn modelId="{8F6153C8-EFB7-4DD5-B68B-7D28CA5FA231}" type="presOf" srcId="{30CE86D2-1778-4BE0-8A47-94388AD63CA2}" destId="{27D281BD-1905-4A49-AB24-0DFC0FC41850}" srcOrd="0" destOrd="0" presId="urn:microsoft.com/office/officeart/2018/2/layout/IconLabelList"/>
    <dgm:cxn modelId="{014ECCE1-E068-49A2-98B9-6BA81230010B}" type="presOf" srcId="{DB09AD34-D1CE-4D93-81D8-52FED676D502}" destId="{6C4459DC-03B2-42BA-9FE8-95915A570BF7}" srcOrd="0" destOrd="0" presId="urn:microsoft.com/office/officeart/2018/2/layout/IconLabelList"/>
    <dgm:cxn modelId="{9C57CD23-0ED6-4E5F-B1AD-E9553F58C89A}" type="presParOf" srcId="{FFC549F3-C789-4272-B8C1-C1E809E2A37A}" destId="{BE215AB2-A59B-44B5-AAB0-A02489B0EB8F}" srcOrd="0" destOrd="0" presId="urn:microsoft.com/office/officeart/2018/2/layout/IconLabelList"/>
    <dgm:cxn modelId="{4DA03808-E865-4BA1-AA35-7631A12B314A}" type="presParOf" srcId="{BE215AB2-A59B-44B5-AAB0-A02489B0EB8F}" destId="{05218441-8BE6-486F-8F11-32B937770565}" srcOrd="0" destOrd="0" presId="urn:microsoft.com/office/officeart/2018/2/layout/IconLabelList"/>
    <dgm:cxn modelId="{12B684A4-7B0A-4300-8EF3-C6183293390C}" type="presParOf" srcId="{BE215AB2-A59B-44B5-AAB0-A02489B0EB8F}" destId="{053BF79D-A631-4C24-958C-64E92F633AC3}" srcOrd="1" destOrd="0" presId="urn:microsoft.com/office/officeart/2018/2/layout/IconLabelList"/>
    <dgm:cxn modelId="{AA4C9BC7-6CD8-4DAA-ACF1-B3E087E6CB47}" type="presParOf" srcId="{BE215AB2-A59B-44B5-AAB0-A02489B0EB8F}" destId="{27D281BD-1905-4A49-AB24-0DFC0FC41850}" srcOrd="2" destOrd="0" presId="urn:microsoft.com/office/officeart/2018/2/layout/IconLabelList"/>
    <dgm:cxn modelId="{EB6F5181-B8A1-4458-949E-274358710A4F}" type="presParOf" srcId="{FFC549F3-C789-4272-B8C1-C1E809E2A37A}" destId="{738196AD-1B95-4AC3-9BA0-899ED02D1A76}" srcOrd="1" destOrd="0" presId="urn:microsoft.com/office/officeart/2018/2/layout/IconLabelList"/>
    <dgm:cxn modelId="{119049BF-853C-43B7-B88C-8FFC06C23F91}" type="presParOf" srcId="{FFC549F3-C789-4272-B8C1-C1E809E2A37A}" destId="{BFAAB23E-7969-44BA-B28A-A43E87872A8D}" srcOrd="2" destOrd="0" presId="urn:microsoft.com/office/officeart/2018/2/layout/IconLabelList"/>
    <dgm:cxn modelId="{6AD6900A-11DD-44A5-87F0-4EF1EDA357CC}" type="presParOf" srcId="{BFAAB23E-7969-44BA-B28A-A43E87872A8D}" destId="{20ED240F-D9DB-4484-9F81-012A9145EFCA}" srcOrd="0" destOrd="0" presId="urn:microsoft.com/office/officeart/2018/2/layout/IconLabelList"/>
    <dgm:cxn modelId="{CF8AD0F9-25E4-4B56-AA20-95CA8A131950}" type="presParOf" srcId="{BFAAB23E-7969-44BA-B28A-A43E87872A8D}" destId="{AAD21880-214E-40F4-9F9E-E2BBC2F8E92A}" srcOrd="1" destOrd="0" presId="urn:microsoft.com/office/officeart/2018/2/layout/IconLabelList"/>
    <dgm:cxn modelId="{CEB85871-D497-4BA1-B0B2-FDCB317B7A93}" type="presParOf" srcId="{BFAAB23E-7969-44BA-B28A-A43E87872A8D}" destId="{6C4459DC-03B2-42BA-9FE8-95915A570BF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18441-8BE6-486F-8F11-32B937770565}">
      <dsp:nvSpPr>
        <dsp:cNvPr id="0" name=""/>
        <dsp:cNvSpPr/>
      </dsp:nvSpPr>
      <dsp:spPr>
        <a:xfrm>
          <a:off x="790776" y="1494968"/>
          <a:ext cx="1199812" cy="1199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D281BD-1905-4A49-AB24-0DFC0FC41850}">
      <dsp:nvSpPr>
        <dsp:cNvPr id="0" name=""/>
        <dsp:cNvSpPr/>
      </dsp:nvSpPr>
      <dsp:spPr>
        <a:xfrm>
          <a:off x="57557" y="3033688"/>
          <a:ext cx="266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cs-CZ" sz="1300" kern="1200"/>
            <a:t>Rády bychom věděly, jak vám současná podoba a průběh semináře vyhovuje a co bychom mohly dělat jinak.</a:t>
          </a:r>
          <a:endParaRPr lang="en-US" sz="1300" kern="1200"/>
        </a:p>
      </dsp:txBody>
      <dsp:txXfrm>
        <a:off x="57557" y="3033688"/>
        <a:ext cx="2666250" cy="720000"/>
      </dsp:txXfrm>
    </dsp:sp>
    <dsp:sp modelId="{20ED240F-D9DB-4484-9F81-012A9145EFCA}">
      <dsp:nvSpPr>
        <dsp:cNvPr id="0" name=""/>
        <dsp:cNvSpPr/>
      </dsp:nvSpPr>
      <dsp:spPr>
        <a:xfrm>
          <a:off x="3923620" y="1494968"/>
          <a:ext cx="1199812" cy="1199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4459DC-03B2-42BA-9FE8-95915A570BF7}">
      <dsp:nvSpPr>
        <dsp:cNvPr id="0" name=""/>
        <dsp:cNvSpPr/>
      </dsp:nvSpPr>
      <dsp:spPr>
        <a:xfrm>
          <a:off x="3190401" y="3033688"/>
          <a:ext cx="266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cs-CZ" sz="1300" kern="1200"/>
            <a:t>Prosím vyplňte nám </a:t>
          </a:r>
          <a:r>
            <a:rPr lang="cs-CZ" sz="1300" kern="1200">
              <a:hlinkClick xmlns:r="http://schemas.openxmlformats.org/officeDocument/2006/relationships" r:id="rId5"/>
            </a:rPr>
            <a:t>dotazník</a:t>
          </a:r>
          <a:r>
            <a:rPr lang="cs-CZ" sz="1300" kern="1200"/>
            <a:t>. </a:t>
          </a:r>
          <a:endParaRPr lang="en-US" sz="1300" kern="1200"/>
        </a:p>
      </dsp:txBody>
      <dsp:txXfrm>
        <a:off x="3190401" y="3033688"/>
        <a:ext cx="266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11/3/2020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05BFA754-D5C3-4E66-96A6-867B257F58DC}"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p:cNvSpPr>
            <a:spLocks noGrp="1"/>
          </p:cNvSpPr>
          <p:nvPr>
            <p:ph type="dt" sz="half" idx="10"/>
          </p:nvPr>
        </p:nvSpPr>
        <p:spPr/>
        <p:txBody>
          <a:bodyPr/>
          <a:lstStyle/>
          <a:p>
            <a:fld id="{05BFA754-D5C3-4E66-96A6-867B257F58DC}" type="datetimeFigureOut">
              <a:rPr lang="en-US" dirty="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692398" y="1560945"/>
            <a:ext cx="6815669" cy="2013528"/>
          </a:xfrm>
        </p:spPr>
        <p:txBody>
          <a:bodyPr/>
          <a:lstStyle/>
          <a:p>
            <a:r>
              <a:rPr lang="cs-CZ" sz="4000"/>
              <a:t>IDENTITA </a:t>
            </a:r>
            <a:br>
              <a:rPr lang="cs-CZ" sz="4000"/>
            </a:br>
            <a:r>
              <a:rPr lang="en-US" sz="4000"/>
              <a:t>&amp;</a:t>
            </a:r>
            <a:br>
              <a:rPr lang="en-US" sz="4000"/>
            </a:br>
            <a:r>
              <a:rPr lang="en-US" sz="4000"/>
              <a:t>CHO</a:t>
            </a:r>
            <a:r>
              <a:rPr lang="cs-CZ" sz="4000"/>
              <a:t>VÁNÍ</a:t>
            </a:r>
          </a:p>
        </p:txBody>
      </p:sp>
      <p:sp>
        <p:nvSpPr>
          <p:cNvPr id="3" name="Podnadpis 2"/>
          <p:cNvSpPr>
            <a:spLocks noGrp="1"/>
          </p:cNvSpPr>
          <p:nvPr>
            <p:ph type="subTitle" idx="1"/>
          </p:nvPr>
        </p:nvSpPr>
        <p:spPr/>
        <p:txBody>
          <a:bodyPr>
            <a:normAutofit lnSpcReduction="10000"/>
          </a:bodyPr>
          <a:lstStyle/>
          <a:p>
            <a:r>
              <a:rPr lang="cs-CZ"/>
              <a:t>3. listopadu 2020</a:t>
            </a:r>
          </a:p>
          <a:p>
            <a:r>
              <a:rPr lang="cs-CZ"/>
              <a:t>Teoretické koncepty sociální pedagogiky</a:t>
            </a:r>
          </a:p>
          <a:p>
            <a:r>
              <a:rPr lang="cs-CZ"/>
              <a:t>Mgr. Zuzana Kročáková</a:t>
            </a:r>
          </a:p>
        </p:txBody>
      </p:sp>
    </p:spTree>
    <p:extLst>
      <p:ext uri="{BB962C8B-B14F-4D97-AF65-F5344CB8AC3E}">
        <p14:creationId xmlns:p14="http://schemas.microsoft.com/office/powerpoint/2010/main" val="83237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cvičení č. 4		</a:t>
            </a:r>
            <a:r>
              <a:rPr lang="cs-CZ">
                <a:solidFill>
                  <a:srgbClr val="00B0F0"/>
                </a:solidFill>
              </a:rPr>
              <a:t>5 min</a:t>
            </a:r>
            <a:endParaRPr lang="cs-CZ"/>
          </a:p>
        </p:txBody>
      </p:sp>
      <p:sp>
        <p:nvSpPr>
          <p:cNvPr id="3" name="Zástupný symbol pro obsah 2"/>
          <p:cNvSpPr>
            <a:spLocks noGrp="1"/>
          </p:cNvSpPr>
          <p:nvPr>
            <p:ph idx="1"/>
          </p:nvPr>
        </p:nvSpPr>
        <p:spPr/>
        <p:txBody>
          <a:bodyPr>
            <a:normAutofit fontScale="92500" lnSpcReduction="20000"/>
          </a:bodyPr>
          <a:lstStyle/>
          <a:p>
            <a:pPr marL="0" indent="0">
              <a:buNone/>
            </a:pPr>
            <a:r>
              <a:rPr lang="cs-CZ"/>
              <a:t>Nyní vám poslouží kterákoli z vašich identit (sociální i </a:t>
            </a:r>
            <a:r>
              <a:rPr lang="cs-CZ">
                <a:hlinkClick r:id="rId2" action="ppaction://hlinksldjump"/>
              </a:rPr>
              <a:t>osobní</a:t>
            </a:r>
            <a:r>
              <a:rPr lang="cs-CZ"/>
              <a:t>).</a:t>
            </a:r>
          </a:p>
          <a:p>
            <a:pPr marL="0" indent="0">
              <a:buNone/>
            </a:pPr>
            <a:r>
              <a:rPr lang="cs-CZ" i="1">
                <a:solidFill>
                  <a:srgbClr val="0070C0"/>
                </a:solidFill>
              </a:rPr>
              <a:t>Doplňte následují věty (alespoň některé) a své chování zdůvodněte svou identitou: </a:t>
            </a:r>
          </a:p>
          <a:p>
            <a:pPr marL="0" indent="0">
              <a:buNone/>
            </a:pPr>
            <a:r>
              <a:rPr lang="cs-CZ">
                <a:solidFill>
                  <a:srgbClr val="0070C0"/>
                </a:solidFill>
              </a:rPr>
              <a:t>Chodím pravidelně…………………, protože jsem…………</a:t>
            </a:r>
          </a:p>
          <a:p>
            <a:pPr marL="0" indent="0">
              <a:buNone/>
            </a:pPr>
            <a:r>
              <a:rPr lang="cs-CZ">
                <a:solidFill>
                  <a:srgbClr val="0070C0"/>
                </a:solidFill>
              </a:rPr>
              <a:t>Rozčiluje mě, když …………., protože jsem………...</a:t>
            </a:r>
          </a:p>
          <a:p>
            <a:pPr marL="0" indent="0">
              <a:buNone/>
            </a:pPr>
            <a:r>
              <a:rPr lang="cs-CZ">
                <a:solidFill>
                  <a:srgbClr val="0070C0"/>
                </a:solidFill>
              </a:rPr>
              <a:t>Sleduji ……………, protože jsem………………….</a:t>
            </a:r>
          </a:p>
          <a:p>
            <a:pPr marL="0" indent="0">
              <a:buNone/>
            </a:pPr>
            <a:r>
              <a:rPr lang="cs-CZ">
                <a:solidFill>
                  <a:srgbClr val="0070C0"/>
                </a:solidFill>
              </a:rPr>
              <a:t>Rozhodl/a jsem se ……………, protože jsem………………..</a:t>
            </a:r>
          </a:p>
          <a:p>
            <a:pPr marL="0" indent="0">
              <a:buNone/>
            </a:pPr>
            <a:r>
              <a:rPr lang="cs-CZ">
                <a:solidFill>
                  <a:srgbClr val="0070C0"/>
                </a:solidFill>
              </a:rPr>
              <a:t>Nekoupil/a bych si………….., protože………............</a:t>
            </a:r>
          </a:p>
          <a:p>
            <a:pPr marL="0" indent="0">
              <a:buNone/>
            </a:pPr>
            <a:r>
              <a:rPr lang="cs-CZ">
                <a:solidFill>
                  <a:srgbClr val="0070C0"/>
                </a:solidFill>
              </a:rPr>
              <a:t>Používám………………, protože…………….......</a:t>
            </a:r>
          </a:p>
        </p:txBody>
      </p:sp>
    </p:spTree>
    <p:extLst>
      <p:ext uri="{BB962C8B-B14F-4D97-AF65-F5344CB8AC3E}">
        <p14:creationId xmlns:p14="http://schemas.microsoft.com/office/powerpoint/2010/main" val="312313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Nyní se spojte se svou skupinou</a:t>
            </a:r>
          </a:p>
        </p:txBody>
      </p:sp>
      <p:sp>
        <p:nvSpPr>
          <p:cNvPr id="3" name="Zástupný symbol pro text 2"/>
          <p:cNvSpPr>
            <a:spLocks noGrp="1"/>
          </p:cNvSpPr>
          <p:nvPr>
            <p:ph idx="1"/>
          </p:nvPr>
        </p:nvSpPr>
        <p:spPr/>
        <p:txBody>
          <a:bodyPr>
            <a:normAutofit lnSpcReduction="10000"/>
          </a:bodyPr>
          <a:lstStyle/>
          <a:p>
            <a:pPr algn="l">
              <a:buFont typeface="Courier New" panose="02070309020205020404" pitchFamily="49" charset="0"/>
              <a:buChar char="»"/>
            </a:pPr>
            <a:r>
              <a:rPr lang="cs-CZ"/>
              <a:t>přišla vám pozvánka do jednoho kanálů Rychlých šípů</a:t>
            </a:r>
          </a:p>
          <a:p>
            <a:pPr algn="l">
              <a:buFont typeface="Courier New" panose="02070309020205020404" pitchFamily="49" charset="0"/>
              <a:buChar char="»"/>
            </a:pPr>
            <a:r>
              <a:rPr lang="cs-CZ"/>
              <a:t>jeden z každého kanálu ať zavolá ostatním, a tím zahájí schůzku</a:t>
            </a:r>
          </a:p>
          <a:p>
            <a:pPr algn="l">
              <a:buFont typeface="Courier New" panose="02070309020205020404" pitchFamily="49" charset="0"/>
              <a:buChar char="»"/>
            </a:pPr>
            <a:r>
              <a:rPr lang="cs-CZ"/>
              <a:t>dále postupujte dle této prezentace</a:t>
            </a:r>
          </a:p>
          <a:p>
            <a:pPr algn="l">
              <a:buFont typeface="Courier New" panose="02070309020205020404" pitchFamily="49" charset="0"/>
              <a:buChar char="»"/>
            </a:pPr>
            <a:r>
              <a:rPr lang="cs-CZ"/>
              <a:t>výstupy pište také do této prezentace</a:t>
            </a:r>
          </a:p>
          <a:p>
            <a:pPr algn="l">
              <a:buFont typeface="Courier New" panose="02070309020205020404" pitchFamily="49" charset="0"/>
              <a:buChar char="»"/>
            </a:pPr>
            <a:r>
              <a:rPr lang="cs-CZ"/>
              <a:t>v případě technických obtíží mě kontaktujte na hlavním kanále (schůzce)</a:t>
            </a:r>
          </a:p>
          <a:p>
            <a:pPr algn="l">
              <a:buFont typeface="Courier New" panose="02070309020205020404" pitchFamily="49" charset="0"/>
              <a:buChar char="»"/>
            </a:pPr>
            <a:r>
              <a:rPr lang="cs-CZ"/>
              <a:t>budu postupně navštěvovat všechny členy Rychlých šípů a tiše pozorovat jejich debaty, tak se neděste</a:t>
            </a:r>
          </a:p>
        </p:txBody>
      </p:sp>
    </p:spTree>
    <p:extLst>
      <p:ext uri="{BB962C8B-B14F-4D97-AF65-F5344CB8AC3E}">
        <p14:creationId xmlns:p14="http://schemas.microsoft.com/office/powerpoint/2010/main" val="1108476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Jak pracovat ve skupině?		</a:t>
            </a:r>
            <a:r>
              <a:rPr lang="cs-CZ">
                <a:solidFill>
                  <a:srgbClr val="00B0F0"/>
                </a:solidFill>
              </a:rPr>
              <a:t>3 min</a:t>
            </a:r>
            <a:endParaRPr lang="cs-CZ"/>
          </a:p>
        </p:txBody>
      </p:sp>
      <p:sp>
        <p:nvSpPr>
          <p:cNvPr id="3" name="Zástupný symbol pro obsah 2"/>
          <p:cNvSpPr>
            <a:spLocks noGrp="1"/>
          </p:cNvSpPr>
          <p:nvPr>
            <p:ph idx="1"/>
          </p:nvPr>
        </p:nvSpPr>
        <p:spPr>
          <a:xfrm>
            <a:off x="1016000" y="2567709"/>
            <a:ext cx="10104582" cy="3680690"/>
          </a:xfrm>
        </p:spPr>
        <p:txBody>
          <a:bodyPr>
            <a:normAutofit/>
          </a:bodyPr>
          <a:lstStyle/>
          <a:p>
            <a:pPr>
              <a:buFont typeface="Courier New" panose="02070309020205020404" pitchFamily="49" charset="0"/>
              <a:buChar char="»"/>
            </a:pPr>
            <a:r>
              <a:rPr lang="cs-CZ"/>
              <a:t>Připomeňte si vzájemně svá jména </a:t>
            </a:r>
            <a:r>
              <a:rPr lang="cs-CZ">
                <a:sym typeface="Wingdings" panose="05000000000000000000" pitchFamily="2" charset="2"/>
              </a:rPr>
              <a:t>, je-li to potřeba.</a:t>
            </a:r>
          </a:p>
          <a:p>
            <a:pPr>
              <a:buFont typeface="Courier New" panose="02070309020205020404" pitchFamily="49" charset="0"/>
              <a:buChar char="»"/>
            </a:pPr>
            <a:r>
              <a:rPr lang="cs-CZ">
                <a:sym typeface="Wingdings" panose="05000000000000000000" pitchFamily="2" charset="2"/>
              </a:rPr>
              <a:t>Zvolte si někoho, kdo bude </a:t>
            </a:r>
          </a:p>
          <a:p>
            <a:pPr lvl="1">
              <a:buFont typeface="Courier New" panose="02070309020205020404" pitchFamily="49" charset="0"/>
              <a:buChar char="»"/>
            </a:pPr>
            <a:r>
              <a:rPr lang="cs-CZ">
                <a:solidFill>
                  <a:srgbClr val="92D050"/>
                </a:solidFill>
                <a:sym typeface="Wingdings" panose="05000000000000000000" pitchFamily="2" charset="2"/>
              </a:rPr>
              <a:t>hlídat čas:</a:t>
            </a:r>
            <a:r>
              <a:rPr lang="cs-CZ">
                <a:solidFill>
                  <a:schemeClr val="bg2">
                    <a:lumMod val="25000"/>
                  </a:schemeClr>
                </a:solidFill>
                <a:sym typeface="Wingdings" panose="05000000000000000000" pitchFamily="2" charset="2"/>
              </a:rPr>
              <a:t> přibližný čas, který byste měli úkolu věnovat, najdete vždy v titulku</a:t>
            </a:r>
          </a:p>
          <a:p>
            <a:pPr lvl="1">
              <a:buFont typeface="Courier New" panose="02070309020205020404" pitchFamily="49" charset="0"/>
              <a:buChar char="»"/>
            </a:pPr>
            <a:r>
              <a:rPr lang="cs-CZ">
                <a:solidFill>
                  <a:srgbClr val="92D050"/>
                </a:solidFill>
                <a:sym typeface="Wingdings" panose="05000000000000000000" pitchFamily="2" charset="2"/>
              </a:rPr>
              <a:t>hlídat zadání</a:t>
            </a:r>
            <a:r>
              <a:rPr lang="cs-CZ">
                <a:solidFill>
                  <a:schemeClr val="bg2">
                    <a:lumMod val="25000"/>
                  </a:schemeClr>
                </a:solidFill>
                <a:sym typeface="Wingdings" panose="05000000000000000000" pitchFamily="2" charset="2"/>
              </a:rPr>
              <a:t>, abyste všichni věděli, co máte dělat a rozuměli tomu</a:t>
            </a:r>
            <a:endParaRPr lang="cs-CZ">
              <a:sym typeface="Wingdings" panose="05000000000000000000" pitchFamily="2" charset="2"/>
            </a:endParaRPr>
          </a:p>
          <a:p>
            <a:pPr lvl="1">
              <a:buFont typeface="Courier New" panose="02070309020205020404" pitchFamily="49" charset="0"/>
              <a:buChar char="»"/>
            </a:pPr>
            <a:r>
              <a:rPr lang="cs-CZ">
                <a:solidFill>
                  <a:srgbClr val="92D050"/>
                </a:solidFill>
                <a:sym typeface="Wingdings" panose="05000000000000000000" pitchFamily="2" charset="2"/>
              </a:rPr>
              <a:t>moderovat </a:t>
            </a:r>
            <a:r>
              <a:rPr lang="cs-CZ">
                <a:sym typeface="Wingdings" panose="05000000000000000000" pitchFamily="2" charset="2"/>
              </a:rPr>
              <a:t>společnou práci, aby se všichni dostali ke slovu a abyste neodbíhali od tématu</a:t>
            </a:r>
          </a:p>
          <a:p>
            <a:pPr lvl="1">
              <a:buFont typeface="Courier New" panose="02070309020205020404" pitchFamily="49" charset="0"/>
              <a:buChar char="»"/>
            </a:pPr>
            <a:r>
              <a:rPr lang="cs-CZ">
                <a:solidFill>
                  <a:srgbClr val="92D050"/>
                </a:solidFill>
                <a:sym typeface="Wingdings" panose="05000000000000000000" pitchFamily="2" charset="2"/>
              </a:rPr>
              <a:t>zapisovat</a:t>
            </a:r>
            <a:r>
              <a:rPr lang="cs-CZ">
                <a:sym typeface="Wingdings" panose="05000000000000000000" pitchFamily="2" charset="2"/>
              </a:rPr>
              <a:t> výstupy</a:t>
            </a:r>
          </a:p>
        </p:txBody>
      </p:sp>
    </p:spTree>
    <p:extLst>
      <p:ext uri="{BB962C8B-B14F-4D97-AF65-F5344CB8AC3E}">
        <p14:creationId xmlns:p14="http://schemas.microsoft.com/office/powerpoint/2010/main" val="3165131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skupinový úkol č. 1		</a:t>
            </a:r>
            <a:r>
              <a:rPr lang="cs-CZ">
                <a:solidFill>
                  <a:srgbClr val="00B0F0"/>
                </a:solidFill>
              </a:rPr>
              <a:t>10 min</a:t>
            </a:r>
            <a:endParaRPr lang="cs-CZ"/>
          </a:p>
        </p:txBody>
      </p:sp>
      <p:sp>
        <p:nvSpPr>
          <p:cNvPr id="3" name="Zástupný symbol pro obsah 2"/>
          <p:cNvSpPr>
            <a:spLocks noGrp="1"/>
          </p:cNvSpPr>
          <p:nvPr>
            <p:ph idx="1"/>
          </p:nvPr>
        </p:nvSpPr>
        <p:spPr/>
        <p:txBody>
          <a:bodyPr>
            <a:normAutofit fontScale="92500" lnSpcReduction="10000"/>
          </a:bodyPr>
          <a:lstStyle/>
          <a:p>
            <a:pPr marL="0" indent="0">
              <a:buNone/>
            </a:pPr>
            <a:r>
              <a:rPr lang="cs-CZ"/>
              <a:t>Ze cvičení 3 a 4 z individuální části vyberte každý </a:t>
            </a:r>
            <a:r>
              <a:rPr lang="cs-CZ">
                <a:solidFill>
                  <a:srgbClr val="0070C0"/>
                </a:solidFill>
              </a:rPr>
              <a:t>dva popisy chování </a:t>
            </a:r>
            <a:r>
              <a:rPr lang="cs-CZ"/>
              <a:t>a nechte ostatní hádat, která identita je za nimi skrytá jako motiv.</a:t>
            </a:r>
          </a:p>
          <a:p>
            <a:pPr marL="0" indent="0">
              <a:buNone/>
            </a:pPr>
            <a:r>
              <a:rPr lang="cs-CZ"/>
              <a:t>Ti, kteří hádají, si zapisují své tipy i zdůvodnění k nim (na základě čeho tak soudí), bude se nám to hodit v dalších seminářích.</a:t>
            </a:r>
          </a:p>
          <a:p>
            <a:pPr marL="0" indent="0">
              <a:buNone/>
            </a:pPr>
            <a:r>
              <a:rPr lang="cs-CZ" i="1">
                <a:solidFill>
                  <a:srgbClr val="0070C0"/>
                </a:solidFill>
              </a:rPr>
              <a:t>Příklad: Jeden z vás přečte: Sleduji FB skupinu iniciativy Otevřeno… a ostatní si zkusí tipnout proč asi. Svůj tip i úvahu, která je k němu vedla, si zapíší. </a:t>
            </a:r>
          </a:p>
          <a:p>
            <a:pPr marL="0" indent="0">
              <a:buNone/>
            </a:pPr>
            <a:r>
              <a:rPr lang="cs-CZ">
                <a:solidFill>
                  <a:schemeClr val="tx2">
                    <a:lumMod val="90000"/>
                    <a:lumOff val="10000"/>
                  </a:schemeClr>
                </a:solidFill>
              </a:rPr>
              <a:t>Všichni pak postupně čtou své tipy, případně uvádějí zdůvodnění, poslední slovo má autor, který </a:t>
            </a:r>
            <a:r>
              <a:rPr lang="cs-CZ">
                <a:solidFill>
                  <a:srgbClr val="FF0000"/>
                </a:solidFill>
              </a:rPr>
              <a:t>buď</a:t>
            </a:r>
            <a:r>
              <a:rPr lang="cs-CZ">
                <a:solidFill>
                  <a:schemeClr val="tx2">
                    <a:lumMod val="90000"/>
                    <a:lumOff val="10000"/>
                  </a:schemeClr>
                </a:solidFill>
              </a:rPr>
              <a:t> uvede, jak to má on/a </a:t>
            </a:r>
            <a:r>
              <a:rPr lang="cs-CZ" err="1">
                <a:solidFill>
                  <a:schemeClr val="tx2">
                    <a:lumMod val="90000"/>
                    <a:lumOff val="10000"/>
                  </a:schemeClr>
                </a:solidFill>
              </a:rPr>
              <a:t>a</a:t>
            </a:r>
            <a:r>
              <a:rPr lang="cs-CZ">
                <a:solidFill>
                  <a:schemeClr val="tx2">
                    <a:lumMod val="90000"/>
                    <a:lumOff val="10000"/>
                  </a:schemeClr>
                </a:solidFill>
              </a:rPr>
              <a:t> doplní to vysvětlením, </a:t>
            </a:r>
            <a:r>
              <a:rPr lang="cs-CZ">
                <a:solidFill>
                  <a:srgbClr val="FF0000"/>
                </a:solidFill>
              </a:rPr>
              <a:t>nebo</a:t>
            </a:r>
            <a:r>
              <a:rPr lang="cs-CZ">
                <a:solidFill>
                  <a:schemeClr val="tx2">
                    <a:lumMod val="90000"/>
                    <a:lumOff val="10000"/>
                  </a:schemeClr>
                </a:solidFill>
              </a:rPr>
              <a:t> okomentuje tipy ostatních. Z časových důvodů opravdu buď jedno nebo druhé.</a:t>
            </a:r>
          </a:p>
        </p:txBody>
      </p:sp>
    </p:spTree>
    <p:extLst>
      <p:ext uri="{BB962C8B-B14F-4D97-AF65-F5344CB8AC3E}">
        <p14:creationId xmlns:p14="http://schemas.microsoft.com/office/powerpoint/2010/main" val="118787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skupinový úkol č. 2		</a:t>
            </a:r>
            <a:r>
              <a:rPr lang="cs-CZ">
                <a:solidFill>
                  <a:srgbClr val="00B0F0"/>
                </a:solidFill>
              </a:rPr>
              <a:t>5 min</a:t>
            </a:r>
            <a:endParaRPr lang="cs-CZ"/>
          </a:p>
        </p:txBody>
      </p:sp>
      <p:sp>
        <p:nvSpPr>
          <p:cNvPr id="3" name="Zástupný symbol pro obsah 2"/>
          <p:cNvSpPr>
            <a:spLocks noGrp="1"/>
          </p:cNvSpPr>
          <p:nvPr>
            <p:ph idx="1"/>
          </p:nvPr>
        </p:nvSpPr>
        <p:spPr/>
        <p:txBody>
          <a:bodyPr>
            <a:normAutofit/>
          </a:bodyPr>
          <a:lstStyle/>
          <a:p>
            <a:pPr marL="0" indent="0">
              <a:buNone/>
            </a:pPr>
            <a:r>
              <a:rPr lang="cs-CZ"/>
              <a:t>Co jsme si teď ukázali?</a:t>
            </a:r>
          </a:p>
          <a:p>
            <a:pPr marL="0" indent="0">
              <a:buNone/>
            </a:pPr>
            <a:r>
              <a:rPr lang="cs-CZ">
                <a:solidFill>
                  <a:schemeClr val="tx2">
                    <a:lumMod val="90000"/>
                    <a:lumOff val="10000"/>
                  </a:schemeClr>
                </a:solidFill>
              </a:rPr>
              <a:t>Na základě předchozí zkušenosti a debaty ve skupině se pokuste odvodit, </a:t>
            </a:r>
            <a:r>
              <a:rPr lang="cs-CZ">
                <a:solidFill>
                  <a:srgbClr val="0070C0"/>
                </a:solidFill>
              </a:rPr>
              <a:t>jak je propojená identita a chování </a:t>
            </a:r>
            <a:r>
              <a:rPr lang="cs-CZ">
                <a:solidFill>
                  <a:schemeClr val="tx2">
                    <a:lumMod val="90000"/>
                    <a:lumOff val="10000"/>
                  </a:schemeClr>
                </a:solidFill>
              </a:rPr>
              <a:t>(motivy, rozhodování).</a:t>
            </a:r>
          </a:p>
          <a:p>
            <a:pPr marL="0" indent="0">
              <a:buNone/>
            </a:pPr>
            <a:r>
              <a:rPr lang="cs-CZ">
                <a:solidFill>
                  <a:schemeClr val="tx2">
                    <a:lumMod val="90000"/>
                    <a:lumOff val="10000"/>
                  </a:schemeClr>
                </a:solidFill>
              </a:rPr>
              <a:t>Výstup zapište na „svůj“ </a:t>
            </a:r>
            <a:r>
              <a:rPr lang="cs-CZ" err="1">
                <a:solidFill>
                  <a:schemeClr val="tx2">
                    <a:lumMod val="90000"/>
                    <a:lumOff val="10000"/>
                  </a:schemeClr>
                </a:solidFill>
              </a:rPr>
              <a:t>slide</a:t>
            </a:r>
            <a:r>
              <a:rPr lang="cs-CZ">
                <a:solidFill>
                  <a:schemeClr val="tx2">
                    <a:lumMod val="90000"/>
                    <a:lumOff val="10000"/>
                  </a:schemeClr>
                </a:solidFill>
              </a:rPr>
              <a:t> níže v této prezentaci.</a:t>
            </a:r>
          </a:p>
        </p:txBody>
      </p:sp>
    </p:spTree>
    <p:extLst>
      <p:ext uri="{BB962C8B-B14F-4D97-AF65-F5344CB8AC3E}">
        <p14:creationId xmlns:p14="http://schemas.microsoft.com/office/powerpoint/2010/main" val="234692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skupinový úkol č. 3		</a:t>
            </a:r>
            <a:r>
              <a:rPr lang="cs-CZ">
                <a:solidFill>
                  <a:srgbClr val="00B0F0"/>
                </a:solidFill>
              </a:rPr>
              <a:t>10 min</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a:solidFill>
                  <a:schemeClr val="tx2">
                    <a:lumMod val="90000"/>
                    <a:lumOff val="10000"/>
                  </a:schemeClr>
                </a:solidFill>
              </a:rPr>
              <a:t>Co když?</a:t>
            </a:r>
          </a:p>
          <a:p>
            <a:pPr marL="0" indent="0">
              <a:buNone/>
            </a:pPr>
            <a:r>
              <a:rPr lang="cs-CZ">
                <a:solidFill>
                  <a:schemeClr val="tx2">
                    <a:lumMod val="90000"/>
                    <a:lumOff val="10000"/>
                  </a:schemeClr>
                </a:solidFill>
              </a:rPr>
              <a:t>Představte si situaci, v níž se zachováte v rozporu se svým sebepojetím: křičíte na děti, i když jste trpělivý učitel, nepustíte staršího v tramvaji sednout, i když jste skaut…</a:t>
            </a:r>
          </a:p>
          <a:p>
            <a:pPr marL="0" indent="0">
              <a:buNone/>
            </a:pPr>
            <a:r>
              <a:rPr lang="cs-CZ">
                <a:solidFill>
                  <a:schemeClr val="tx2">
                    <a:lumMod val="90000"/>
                    <a:lumOff val="10000"/>
                  </a:schemeClr>
                </a:solidFill>
              </a:rPr>
              <a:t>Co se v takové chvíli děje ve vaší psychice? Jaké pocity a jaké myšlenky máte? Jak se s takovým rozporem vyrovnáváte?</a:t>
            </a:r>
          </a:p>
          <a:p>
            <a:pPr marL="0" indent="0">
              <a:buNone/>
            </a:pPr>
            <a:r>
              <a:rPr lang="cs-CZ" i="1">
                <a:solidFill>
                  <a:srgbClr val="0070C0"/>
                </a:solidFill>
              </a:rPr>
              <a:t>Představte si každý takovou vlastní situaci z poslední doby, nemusí to být nic závažného, ale ať to máme každý „na vlastní kůži“. A pak diskutujte s ostatními odpovědi na předchozí otázky.</a:t>
            </a:r>
          </a:p>
          <a:p>
            <a:pPr marL="0" indent="0">
              <a:buNone/>
            </a:pPr>
            <a:r>
              <a:rPr lang="cs-CZ" i="1">
                <a:solidFill>
                  <a:srgbClr val="0070C0"/>
                </a:solidFill>
              </a:rPr>
              <a:t>Své teze napište na svůj </a:t>
            </a:r>
            <a:r>
              <a:rPr lang="cs-CZ" i="1" err="1">
                <a:solidFill>
                  <a:srgbClr val="0070C0"/>
                </a:solidFill>
              </a:rPr>
              <a:t>slide</a:t>
            </a:r>
            <a:r>
              <a:rPr lang="cs-CZ" i="1">
                <a:solidFill>
                  <a:srgbClr val="0070C0"/>
                </a:solidFill>
              </a:rPr>
              <a:t>. Pak si teprve přečtěte další stránku.</a:t>
            </a:r>
          </a:p>
        </p:txBody>
      </p:sp>
    </p:spTree>
    <p:extLst>
      <p:ext uri="{BB962C8B-B14F-4D97-AF65-F5344CB8AC3E}">
        <p14:creationId xmlns:p14="http://schemas.microsoft.com/office/powerpoint/2010/main" val="323969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Kognitivní disonance</a:t>
            </a:r>
          </a:p>
        </p:txBody>
      </p:sp>
      <p:sp>
        <p:nvSpPr>
          <p:cNvPr id="3" name="Zástupný symbol pro obsah 2"/>
          <p:cNvSpPr>
            <a:spLocks noGrp="1"/>
          </p:cNvSpPr>
          <p:nvPr>
            <p:ph idx="1"/>
          </p:nvPr>
        </p:nvSpPr>
        <p:spPr/>
        <p:txBody>
          <a:bodyPr>
            <a:normAutofit lnSpcReduction="10000"/>
          </a:bodyPr>
          <a:lstStyle/>
          <a:p>
            <a:pPr marL="0" indent="0">
              <a:buNone/>
            </a:pPr>
            <a:r>
              <a:rPr lang="cs-CZ"/>
              <a:t>Aby mohl člověk žít sám se sebou v souladu, musí mu jeho „příběh“ dávat smysl. A protože jsme bytosti nedokonalé, občas děláme chyby a podléháme svým slabostem, což ovšem vytváří rozpor s „naším příběhem“.</a:t>
            </a:r>
          </a:p>
          <a:p>
            <a:pPr marL="0" indent="0">
              <a:buNone/>
            </a:pPr>
            <a:r>
              <a:rPr lang="cs-CZ"/>
              <a:t>Obvykle něco děláme či neděláme, protože jsme či nejsme </a:t>
            </a:r>
            <a:r>
              <a:rPr lang="cs-CZ" b="1"/>
              <a:t>takoví lidé</a:t>
            </a:r>
            <a:r>
              <a:rPr lang="cs-CZ"/>
              <a:t>.</a:t>
            </a:r>
            <a:r>
              <a:rPr lang="cs-CZ" b="1"/>
              <a:t> </a:t>
            </a:r>
            <a:r>
              <a:rPr lang="cs-CZ"/>
              <a:t>Uděláme-li ale něco, </a:t>
            </a:r>
            <a:r>
              <a:rPr lang="cs-CZ">
                <a:solidFill>
                  <a:srgbClr val="FF0000"/>
                </a:solidFill>
              </a:rPr>
              <a:t>přestože</a:t>
            </a:r>
            <a:r>
              <a:rPr lang="cs-CZ"/>
              <a:t> jsme takoví lidé, vznikne napětí mezi naší hodnotou a realitou. Tento stav se nazývá KOGNITIVNÍ DISONANCE. Toto napětí je nepříjemné a snažíme se ho co nejrychleji zbavit, nejčastěji tzv. </a:t>
            </a:r>
            <a:r>
              <a:rPr lang="cs-CZ" err="1"/>
              <a:t>sebeospravedlňováním</a:t>
            </a:r>
            <a:r>
              <a:rPr lang="cs-CZ"/>
              <a:t>. Vymyslíme důvody, proč bylo naše chování v dané situaci vlastně v pořádku, a tudíž v souladu s naším sebepojetím. (</a:t>
            </a:r>
            <a:r>
              <a:rPr lang="cs-CZ">
                <a:hlinkClick r:id="rId2" action="ppaction://hlinksldjump"/>
              </a:rPr>
              <a:t>3</a:t>
            </a:r>
            <a:r>
              <a:rPr lang="cs-CZ"/>
              <a:t>)</a:t>
            </a:r>
          </a:p>
        </p:txBody>
      </p:sp>
    </p:spTree>
    <p:extLst>
      <p:ext uri="{BB962C8B-B14F-4D97-AF65-F5344CB8AC3E}">
        <p14:creationId xmlns:p14="http://schemas.microsoft.com/office/powerpoint/2010/main" val="1605628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skupinový úkol č. 4		</a:t>
            </a:r>
            <a:r>
              <a:rPr lang="cs-CZ">
                <a:solidFill>
                  <a:srgbClr val="00B0F0"/>
                </a:solidFill>
              </a:rPr>
              <a:t>10 min</a:t>
            </a:r>
            <a:endParaRPr lang="cs-CZ"/>
          </a:p>
        </p:txBody>
      </p:sp>
      <p:sp>
        <p:nvSpPr>
          <p:cNvPr id="3" name="Zástupný symbol pro obsah 2"/>
          <p:cNvSpPr>
            <a:spLocks noGrp="1"/>
          </p:cNvSpPr>
          <p:nvPr>
            <p:ph idx="1"/>
          </p:nvPr>
        </p:nvSpPr>
        <p:spPr/>
        <p:txBody>
          <a:bodyPr/>
          <a:lstStyle/>
          <a:p>
            <a:pPr marL="0" indent="0">
              <a:buNone/>
            </a:pPr>
            <a:r>
              <a:rPr lang="cs-CZ">
                <a:solidFill>
                  <a:srgbClr val="0070C0"/>
                </a:solidFill>
              </a:rPr>
              <a:t>a) Na základě svých zkušeností a předchozího textu diskutujte, jaké jsou důsledky a dopady </a:t>
            </a:r>
            <a:r>
              <a:rPr lang="cs-CZ" err="1">
                <a:solidFill>
                  <a:srgbClr val="0070C0"/>
                </a:solidFill>
              </a:rPr>
              <a:t>sebeospravedlňování</a:t>
            </a:r>
            <a:r>
              <a:rPr lang="cs-CZ">
                <a:solidFill>
                  <a:srgbClr val="0070C0"/>
                </a:solidFill>
              </a:rPr>
              <a:t> (na vás, na ostatní).</a:t>
            </a:r>
          </a:p>
          <a:p>
            <a:pPr marL="0" indent="0">
              <a:buNone/>
            </a:pPr>
            <a:r>
              <a:rPr lang="cs-CZ">
                <a:solidFill>
                  <a:srgbClr val="0070C0"/>
                </a:solidFill>
              </a:rPr>
              <a:t>b) Navrhněte, jak jinak se můžeme vyrovnat s kognitivní </a:t>
            </a:r>
            <a:r>
              <a:rPr lang="cs-CZ" err="1">
                <a:solidFill>
                  <a:srgbClr val="0070C0"/>
                </a:solidFill>
              </a:rPr>
              <a:t>disonanací</a:t>
            </a:r>
            <a:r>
              <a:rPr lang="cs-CZ">
                <a:solidFill>
                  <a:srgbClr val="0070C0"/>
                </a:solidFill>
              </a:rPr>
              <a:t>.</a:t>
            </a:r>
          </a:p>
          <a:p>
            <a:pPr marL="0" indent="0">
              <a:buNone/>
            </a:pPr>
            <a:r>
              <a:rPr lang="cs-CZ"/>
              <a:t>Výstupy opět zapište na svůj </a:t>
            </a:r>
            <a:r>
              <a:rPr lang="cs-CZ" err="1"/>
              <a:t>slide</a:t>
            </a:r>
            <a:r>
              <a:rPr lang="cs-CZ"/>
              <a:t> do příslušné kolonky.</a:t>
            </a:r>
          </a:p>
        </p:txBody>
      </p:sp>
    </p:spTree>
    <p:extLst>
      <p:ext uri="{BB962C8B-B14F-4D97-AF65-F5344CB8AC3E}">
        <p14:creationId xmlns:p14="http://schemas.microsoft.com/office/powerpoint/2010/main" val="2008947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skupinový úkol č. 5		</a:t>
            </a:r>
            <a:r>
              <a:rPr lang="cs-CZ">
                <a:solidFill>
                  <a:srgbClr val="00B0F0"/>
                </a:solidFill>
              </a:rPr>
              <a:t>10 min</a:t>
            </a:r>
          </a:p>
        </p:txBody>
      </p:sp>
      <p:sp>
        <p:nvSpPr>
          <p:cNvPr id="3" name="Zástupný symbol pro obsah 2"/>
          <p:cNvSpPr>
            <a:spLocks noGrp="1"/>
          </p:cNvSpPr>
          <p:nvPr>
            <p:ph idx="1"/>
          </p:nvPr>
        </p:nvSpPr>
        <p:spPr/>
        <p:txBody>
          <a:bodyPr/>
          <a:lstStyle/>
          <a:p>
            <a:pPr marL="0" indent="0">
              <a:buNone/>
            </a:pPr>
            <a:r>
              <a:rPr lang="cs-CZ"/>
              <a:t>Zapište si každý do svého sešitu nejdůležitější poznatky z dnešního semináře </a:t>
            </a:r>
            <a:br>
              <a:rPr lang="cs-CZ"/>
            </a:br>
            <a:r>
              <a:rPr lang="cs-CZ"/>
              <a:t>(3 minuty).</a:t>
            </a:r>
          </a:p>
          <a:p>
            <a:pPr marL="0" indent="0">
              <a:buNone/>
            </a:pPr>
            <a:r>
              <a:rPr lang="cs-CZ"/>
              <a:t>Před tím si můžete projít, co napsaly ostatní skupiny (3 min)</a:t>
            </a:r>
          </a:p>
          <a:p>
            <a:pPr marL="0" indent="0">
              <a:buNone/>
            </a:pPr>
            <a:r>
              <a:rPr lang="cs-CZ"/>
              <a:t>Podělte se o ně s ostatními ve skupině (4 x 1 minuta)</a:t>
            </a:r>
          </a:p>
          <a:p>
            <a:pPr marL="0" indent="0">
              <a:buNone/>
            </a:pPr>
            <a:r>
              <a:rPr lang="cs-CZ">
                <a:solidFill>
                  <a:srgbClr val="0070C0"/>
                </a:solidFill>
              </a:rPr>
              <a:t>V 11. 30 se prosím znovu připojte na společnou schůzku, abychom si řekli, jak to šlo a rozloučili se. </a:t>
            </a:r>
            <a:endParaRPr lang="cs-CZ"/>
          </a:p>
        </p:txBody>
      </p:sp>
    </p:spTree>
    <p:extLst>
      <p:ext uri="{BB962C8B-B14F-4D97-AF65-F5344CB8AC3E}">
        <p14:creationId xmlns:p14="http://schemas.microsoft.com/office/powerpoint/2010/main" val="1742596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Mirek </a:t>
            </a:r>
            <a:r>
              <a:rPr lang="cs-CZ" err="1"/>
              <a:t>Dušín</a:t>
            </a:r>
            <a:endParaRPr lang="cs-CZ"/>
          </a:p>
        </p:txBody>
      </p:sp>
      <p:sp>
        <p:nvSpPr>
          <p:cNvPr id="3" name="Zástupný symbol pro text 2"/>
          <p:cNvSpPr>
            <a:spLocks noGrp="1"/>
          </p:cNvSpPr>
          <p:nvPr>
            <p:ph type="body" idx="1"/>
          </p:nvPr>
        </p:nvSpPr>
        <p:spPr/>
        <p:txBody>
          <a:bodyPr/>
          <a:lstStyle/>
          <a:p>
            <a:r>
              <a:rPr lang="cs-CZ" sz="2400"/>
              <a:t>2. Jak je propojená identita a chování?</a:t>
            </a:r>
          </a:p>
        </p:txBody>
      </p:sp>
      <p:sp>
        <p:nvSpPr>
          <p:cNvPr id="4" name="Zástupný symbol pro obsah 3"/>
          <p:cNvSpPr>
            <a:spLocks noGrp="1"/>
          </p:cNvSpPr>
          <p:nvPr>
            <p:ph sz="half" idx="2"/>
          </p:nvPr>
        </p:nvSpPr>
        <p:spPr/>
        <p:txBody>
          <a:bodyPr>
            <a:normAutofit fontScale="70000" lnSpcReduction="20000"/>
          </a:bodyPr>
          <a:lstStyle/>
          <a:p>
            <a:r>
              <a:rPr lang="cs-CZ"/>
              <a:t>Chování se odvíjí od naší identity. </a:t>
            </a:r>
          </a:p>
        </p:txBody>
      </p:sp>
      <p:sp>
        <p:nvSpPr>
          <p:cNvPr id="5" name="Zástupný symbol pro text 4"/>
          <p:cNvSpPr>
            <a:spLocks noGrp="1"/>
          </p:cNvSpPr>
          <p:nvPr>
            <p:ph type="body" sz="quarter" idx="3"/>
          </p:nvPr>
        </p:nvSpPr>
        <p:spPr/>
        <p:txBody>
          <a:bodyPr/>
          <a:lstStyle/>
          <a:p>
            <a:r>
              <a:rPr lang="cs-CZ" sz="2000"/>
              <a:t>3. Co se děje, když se chovám v rozporu se svým sebepojetím?</a:t>
            </a:r>
          </a:p>
        </p:txBody>
      </p:sp>
      <p:sp>
        <p:nvSpPr>
          <p:cNvPr id="6" name="Zástupný symbol pro obsah 5"/>
          <p:cNvSpPr>
            <a:spLocks noGrp="1"/>
          </p:cNvSpPr>
          <p:nvPr>
            <p:ph sz="quarter" idx="4"/>
          </p:nvPr>
        </p:nvSpPr>
        <p:spPr/>
        <p:txBody>
          <a:bodyPr>
            <a:normAutofit fontScale="70000" lnSpcReduction="20000"/>
          </a:bodyPr>
          <a:lstStyle/>
          <a:p>
            <a:r>
              <a:rPr lang="cs-CZ"/>
              <a:t>Mám výčitky svědomí, nepříjemný pocit, </a:t>
            </a:r>
          </a:p>
          <a:p>
            <a:pPr>
              <a:buSzPct val="114999"/>
            </a:pPr>
            <a:r>
              <a:rPr lang="cs-CZ"/>
              <a:t>Anet: Když jsem byla u přítele, který netřídí odpad a musela jsem vyhodit kus plastu do koše. </a:t>
            </a:r>
          </a:p>
          <a:p>
            <a:pPr>
              <a:buSzPct val="114999"/>
            </a:pPr>
            <a:r>
              <a:rPr lang="cs-CZ"/>
              <a:t>Monika: Byla jsem extrémně unavená a nepustila jsem v trolejbusu sednout starší paní. </a:t>
            </a:r>
          </a:p>
          <a:p>
            <a:pPr>
              <a:buSzPct val="114999"/>
            </a:pPr>
            <a:r>
              <a:rPr lang="cs-CZ"/>
              <a:t>Hanka: Když nenechám vedle sebe sednout někoho ve vlaku, protože se bojím, že by mě nakazil. </a:t>
            </a:r>
          </a:p>
        </p:txBody>
      </p:sp>
    </p:spTree>
    <p:extLst>
      <p:ext uri="{BB962C8B-B14F-4D97-AF65-F5344CB8AC3E}">
        <p14:creationId xmlns:p14="http://schemas.microsoft.com/office/powerpoint/2010/main" val="41178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03927" y="1752606"/>
            <a:ext cx="9531928" cy="1822514"/>
          </a:xfrm>
        </p:spPr>
        <p:txBody>
          <a:bodyPr/>
          <a:lstStyle/>
          <a:p>
            <a:r>
              <a:rPr lang="cs-CZ"/>
              <a:t>PROČ? aneb KLÍČOVÉ MYŠLENKY</a:t>
            </a:r>
          </a:p>
        </p:txBody>
      </p:sp>
      <p:sp>
        <p:nvSpPr>
          <p:cNvPr id="3" name="Zástupný symbol pro text 2"/>
          <p:cNvSpPr>
            <a:spLocks noGrp="1"/>
          </p:cNvSpPr>
          <p:nvPr>
            <p:ph type="body" idx="1"/>
          </p:nvPr>
        </p:nvSpPr>
        <p:spPr>
          <a:xfrm>
            <a:off x="1754909" y="3846051"/>
            <a:ext cx="9180946" cy="1945149"/>
          </a:xfrm>
        </p:spPr>
        <p:txBody>
          <a:bodyPr>
            <a:normAutofit fontScale="92500"/>
          </a:bodyPr>
          <a:lstStyle/>
          <a:p>
            <a:pPr marL="342900" indent="-342900" algn="l">
              <a:buClr>
                <a:srgbClr val="00B0F0"/>
              </a:buClr>
              <a:buFont typeface="Courier New" panose="02070309020205020404" pitchFamily="49" charset="0"/>
              <a:buChar char="»"/>
            </a:pPr>
            <a:r>
              <a:rPr lang="cs-CZ"/>
              <a:t>Smyslem celého semináře je rozšířit znalosti a dovednosti tak, abyste </a:t>
            </a:r>
            <a:r>
              <a:rPr lang="cs-CZ">
                <a:solidFill>
                  <a:srgbClr val="0070C0"/>
                </a:solidFill>
              </a:rPr>
              <a:t>LÉPE POROZUMĚLI LIDEM I SAMI SOBĚ</a:t>
            </a:r>
            <a:r>
              <a:rPr lang="cs-CZ"/>
              <a:t> při své pedagogické práci.</a:t>
            </a:r>
          </a:p>
          <a:p>
            <a:pPr marL="342900" indent="-342900" algn="l">
              <a:buClr>
                <a:srgbClr val="00B0F0"/>
              </a:buClr>
              <a:buFont typeface="Courier New" panose="02070309020205020404" pitchFamily="49" charset="0"/>
              <a:buChar char="»"/>
            </a:pPr>
            <a:r>
              <a:rPr lang="cs-CZ"/>
              <a:t>Co vidím, je chování.</a:t>
            </a:r>
          </a:p>
          <a:p>
            <a:pPr marL="342900" indent="-342900" algn="l">
              <a:buClr>
                <a:srgbClr val="00B0F0"/>
              </a:buClr>
              <a:buFont typeface="Courier New" panose="02070309020205020404" pitchFamily="49" charset="0"/>
              <a:buChar char="»"/>
            </a:pPr>
            <a:r>
              <a:rPr lang="cs-CZ"/>
              <a:t>Určité chování se vysvětluje identitou a odvozuje se od ní. </a:t>
            </a:r>
            <a:r>
              <a:rPr lang="cs-CZ">
                <a:hlinkClick r:id="rId2" action="ppaction://hlinksldjump"/>
              </a:rPr>
              <a:t>(1)</a:t>
            </a:r>
            <a:endParaRPr lang="cs-CZ"/>
          </a:p>
          <a:p>
            <a:pPr marL="342900" indent="-342900" algn="l">
              <a:buClr>
                <a:srgbClr val="00B0F0"/>
              </a:buClr>
              <a:buFont typeface="Courier New" panose="02070309020205020404" pitchFamily="49" charset="0"/>
              <a:buChar char="»"/>
            </a:pPr>
            <a:endParaRPr lang="cs-CZ"/>
          </a:p>
        </p:txBody>
      </p:sp>
    </p:spTree>
    <p:extLst>
      <p:ext uri="{BB962C8B-B14F-4D97-AF65-F5344CB8AC3E}">
        <p14:creationId xmlns:p14="http://schemas.microsoft.com/office/powerpoint/2010/main" val="2373716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Mirek </a:t>
            </a:r>
            <a:r>
              <a:rPr lang="cs-CZ" err="1"/>
              <a:t>Dušín</a:t>
            </a:r>
            <a:endParaRPr lang="cs-CZ"/>
          </a:p>
        </p:txBody>
      </p:sp>
      <p:sp>
        <p:nvSpPr>
          <p:cNvPr id="3" name="Zástupný symbol pro text 2"/>
          <p:cNvSpPr>
            <a:spLocks noGrp="1"/>
          </p:cNvSpPr>
          <p:nvPr>
            <p:ph type="body" idx="1"/>
          </p:nvPr>
        </p:nvSpPr>
        <p:spPr/>
        <p:txBody>
          <a:bodyPr/>
          <a:lstStyle/>
          <a:p>
            <a:r>
              <a:rPr lang="cs-CZ" sz="2000"/>
              <a:t>4. Důsledky a dopady </a:t>
            </a:r>
            <a:r>
              <a:rPr lang="cs-CZ" sz="2000" err="1"/>
              <a:t>sebeospravedlňování</a:t>
            </a:r>
            <a:endParaRPr lang="cs-CZ" sz="2000"/>
          </a:p>
        </p:txBody>
      </p:sp>
      <p:sp>
        <p:nvSpPr>
          <p:cNvPr id="4" name="Zástupný symbol pro obsah 3"/>
          <p:cNvSpPr>
            <a:spLocks noGrp="1"/>
          </p:cNvSpPr>
          <p:nvPr>
            <p:ph sz="half" idx="2"/>
          </p:nvPr>
        </p:nvSpPr>
        <p:spPr/>
        <p:txBody>
          <a:bodyPr>
            <a:normAutofit fontScale="92500"/>
          </a:bodyPr>
          <a:lstStyle/>
          <a:p>
            <a:r>
              <a:rPr lang="cs-CZ"/>
              <a:t>Přesvědčíme sami sebe, že naše chování bylo správné, i když správné nebylo a to není správné. Lžeme sami sobě. </a:t>
            </a:r>
          </a:p>
          <a:p>
            <a:pPr>
              <a:buSzPct val="114999"/>
            </a:pPr>
            <a:r>
              <a:rPr lang="cs-CZ"/>
              <a:t>Na ostatní vrháme špatný stín, i když chyba je na naší straně a on za to nemůže. </a:t>
            </a:r>
            <a:r>
              <a:rPr lang="cs-CZ" err="1"/>
              <a:t>Hážeme</a:t>
            </a:r>
            <a:r>
              <a:rPr lang="cs-CZ"/>
              <a:t> vinu na druhého.</a:t>
            </a:r>
          </a:p>
        </p:txBody>
      </p:sp>
      <p:sp>
        <p:nvSpPr>
          <p:cNvPr id="5" name="Zástupný symbol pro text 4"/>
          <p:cNvSpPr>
            <a:spLocks noGrp="1"/>
          </p:cNvSpPr>
          <p:nvPr>
            <p:ph type="body" sz="quarter" idx="3"/>
          </p:nvPr>
        </p:nvSpPr>
        <p:spPr/>
        <p:txBody>
          <a:bodyPr/>
          <a:lstStyle/>
          <a:p>
            <a:r>
              <a:rPr lang="cs-CZ" sz="2000"/>
              <a:t>4. Jak se jinak vyrovnat s kognitivní disonancí?</a:t>
            </a:r>
          </a:p>
        </p:txBody>
      </p:sp>
      <p:sp>
        <p:nvSpPr>
          <p:cNvPr id="6" name="Zástupný symbol pro obsah 5"/>
          <p:cNvSpPr>
            <a:spLocks noGrp="1"/>
          </p:cNvSpPr>
          <p:nvPr>
            <p:ph sz="quarter" idx="4"/>
          </p:nvPr>
        </p:nvSpPr>
        <p:spPr/>
        <p:txBody>
          <a:bodyPr>
            <a:normAutofit fontScale="92500"/>
          </a:bodyPr>
          <a:lstStyle/>
          <a:p>
            <a:r>
              <a:rPr lang="cs-CZ"/>
              <a:t>Uvědomím si, že jsem udělala chybu, projdu si tím a příště už si to třeba rozmyslím. Vyvinu strategie, jak tomu předejít. </a:t>
            </a:r>
          </a:p>
        </p:txBody>
      </p:sp>
    </p:spTree>
    <p:extLst>
      <p:ext uri="{BB962C8B-B14F-4D97-AF65-F5344CB8AC3E}">
        <p14:creationId xmlns:p14="http://schemas.microsoft.com/office/powerpoint/2010/main" val="407951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Rychlonožka</a:t>
            </a:r>
            <a:endParaRPr lang="cs-CZ"/>
          </a:p>
        </p:txBody>
      </p:sp>
      <p:sp>
        <p:nvSpPr>
          <p:cNvPr id="3" name="Zástupný symbol pro text 2"/>
          <p:cNvSpPr>
            <a:spLocks noGrp="1"/>
          </p:cNvSpPr>
          <p:nvPr>
            <p:ph type="body" idx="1"/>
          </p:nvPr>
        </p:nvSpPr>
        <p:spPr/>
        <p:txBody>
          <a:bodyPr/>
          <a:lstStyle/>
          <a:p>
            <a:r>
              <a:rPr lang="cs-CZ" sz="2400"/>
              <a:t>2. Jak je propojená identita a chování?</a:t>
            </a:r>
          </a:p>
        </p:txBody>
      </p:sp>
      <p:sp>
        <p:nvSpPr>
          <p:cNvPr id="4" name="Zástupný symbol pro obsah 3"/>
          <p:cNvSpPr>
            <a:spLocks noGrp="1"/>
          </p:cNvSpPr>
          <p:nvPr>
            <p:ph sz="half" idx="2"/>
          </p:nvPr>
        </p:nvSpPr>
        <p:spPr/>
        <p:txBody>
          <a:bodyPr/>
          <a:lstStyle/>
          <a:p>
            <a:r>
              <a:rPr lang="cs-CZ"/>
              <a:t>Jiné chování v jiných identitách.</a:t>
            </a:r>
          </a:p>
          <a:p>
            <a:pPr>
              <a:buSzPct val="114999"/>
            </a:pPr>
            <a:r>
              <a:rPr lang="cs-CZ"/>
              <a:t>Každá identita předpokládá určité chování.</a:t>
            </a:r>
          </a:p>
        </p:txBody>
      </p:sp>
      <p:sp>
        <p:nvSpPr>
          <p:cNvPr id="5" name="Zástupný symbol pro text 4"/>
          <p:cNvSpPr>
            <a:spLocks noGrp="1"/>
          </p:cNvSpPr>
          <p:nvPr>
            <p:ph type="body" sz="quarter" idx="3"/>
          </p:nvPr>
        </p:nvSpPr>
        <p:spPr/>
        <p:txBody>
          <a:bodyPr/>
          <a:lstStyle/>
          <a:p>
            <a:r>
              <a:rPr lang="cs-CZ" sz="2000"/>
              <a:t>3. Co se děje, když se chovám v rozporu se svým sebepojetím?</a:t>
            </a:r>
          </a:p>
        </p:txBody>
      </p:sp>
      <p:sp>
        <p:nvSpPr>
          <p:cNvPr id="6" name="Zástupný symbol pro obsah 5"/>
          <p:cNvSpPr>
            <a:spLocks noGrp="1"/>
          </p:cNvSpPr>
          <p:nvPr>
            <p:ph sz="quarter" idx="4"/>
          </p:nvPr>
        </p:nvSpPr>
        <p:spPr/>
        <p:txBody>
          <a:bodyPr/>
          <a:lstStyle/>
          <a:p>
            <a:r>
              <a:rPr lang="cs-CZ"/>
              <a:t>Vnitřní rozpor</a:t>
            </a:r>
          </a:p>
          <a:p>
            <a:pPr>
              <a:buSzPct val="114999"/>
            </a:pPr>
            <a:r>
              <a:rPr lang="cs-CZ"/>
              <a:t>Nespokojenost</a:t>
            </a:r>
          </a:p>
          <a:p>
            <a:pPr>
              <a:buSzPct val="114999"/>
            </a:pPr>
            <a:r>
              <a:rPr lang="cs-CZ"/>
              <a:t>Výčitky</a:t>
            </a:r>
          </a:p>
          <a:p>
            <a:pPr>
              <a:buSzPct val="114999"/>
            </a:pPr>
            <a:endParaRPr lang="cs-CZ"/>
          </a:p>
        </p:txBody>
      </p:sp>
    </p:spTree>
    <p:extLst>
      <p:ext uri="{BB962C8B-B14F-4D97-AF65-F5344CB8AC3E}">
        <p14:creationId xmlns:p14="http://schemas.microsoft.com/office/powerpoint/2010/main" val="281826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Rychlonožka</a:t>
            </a:r>
            <a:endParaRPr lang="cs-CZ"/>
          </a:p>
        </p:txBody>
      </p:sp>
      <p:sp>
        <p:nvSpPr>
          <p:cNvPr id="3" name="Zástupný symbol pro text 2"/>
          <p:cNvSpPr>
            <a:spLocks noGrp="1"/>
          </p:cNvSpPr>
          <p:nvPr>
            <p:ph type="body" idx="1"/>
          </p:nvPr>
        </p:nvSpPr>
        <p:spPr/>
        <p:txBody>
          <a:bodyPr/>
          <a:lstStyle/>
          <a:p>
            <a:r>
              <a:rPr lang="cs-CZ" sz="2000"/>
              <a:t>4. Důsledky a dopady </a:t>
            </a:r>
            <a:r>
              <a:rPr lang="cs-CZ" sz="2000" err="1"/>
              <a:t>sebeospravedlňování</a:t>
            </a:r>
            <a:endParaRPr lang="cs-CZ" sz="2000"/>
          </a:p>
        </p:txBody>
      </p:sp>
      <p:sp>
        <p:nvSpPr>
          <p:cNvPr id="4" name="Zástupný symbol pro obsah 3"/>
          <p:cNvSpPr>
            <a:spLocks noGrp="1"/>
          </p:cNvSpPr>
          <p:nvPr>
            <p:ph sz="half" idx="2"/>
          </p:nvPr>
        </p:nvSpPr>
        <p:spPr/>
        <p:txBody>
          <a:bodyPr/>
          <a:lstStyle/>
          <a:p>
            <a:r>
              <a:rPr lang="cs-CZ"/>
              <a:t>Pomáhá nám se se situací vypořádat</a:t>
            </a:r>
          </a:p>
          <a:p>
            <a:pPr>
              <a:buSzPct val="114999"/>
            </a:pPr>
            <a:r>
              <a:rPr lang="cs-CZ"/>
              <a:t>Ostatní nás neberou vážně, mají pocit, že se vymlouváme</a:t>
            </a:r>
          </a:p>
          <a:p>
            <a:pPr>
              <a:buSzPct val="114999"/>
            </a:pPr>
            <a:endParaRPr lang="cs-CZ"/>
          </a:p>
        </p:txBody>
      </p:sp>
      <p:sp>
        <p:nvSpPr>
          <p:cNvPr id="5" name="Zástupný symbol pro text 4"/>
          <p:cNvSpPr>
            <a:spLocks noGrp="1"/>
          </p:cNvSpPr>
          <p:nvPr>
            <p:ph type="body" sz="quarter" idx="3"/>
          </p:nvPr>
        </p:nvSpPr>
        <p:spPr/>
        <p:txBody>
          <a:bodyPr/>
          <a:lstStyle/>
          <a:p>
            <a:r>
              <a:rPr lang="cs-CZ" sz="2000"/>
              <a:t>4. Jak se jinak vyrovnat s kognitivní disonancí?</a:t>
            </a:r>
          </a:p>
        </p:txBody>
      </p:sp>
      <p:sp>
        <p:nvSpPr>
          <p:cNvPr id="6" name="Zástupný symbol pro obsah 5"/>
          <p:cNvSpPr>
            <a:spLocks noGrp="1"/>
          </p:cNvSpPr>
          <p:nvPr>
            <p:ph sz="quarter" idx="4"/>
          </p:nvPr>
        </p:nvSpPr>
        <p:spPr/>
        <p:txBody>
          <a:bodyPr/>
          <a:lstStyle/>
          <a:p>
            <a:r>
              <a:rPr lang="cs-CZ"/>
              <a:t>Jít svůj skutek napravit, odčinit</a:t>
            </a:r>
          </a:p>
          <a:p>
            <a:pPr>
              <a:buSzPct val="114999"/>
            </a:pPr>
            <a:r>
              <a:rPr lang="cs-CZ">
                <a:ea typeface="+mn-lt"/>
                <a:cs typeface="+mn-lt"/>
              </a:rPr>
              <a:t>Upozaďování myšlenky</a:t>
            </a:r>
            <a:endParaRPr lang="cs-CZ"/>
          </a:p>
        </p:txBody>
      </p:sp>
    </p:spTree>
    <p:extLst>
      <p:ext uri="{BB962C8B-B14F-4D97-AF65-F5344CB8AC3E}">
        <p14:creationId xmlns:p14="http://schemas.microsoft.com/office/powerpoint/2010/main" val="1551627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Červenáček</a:t>
            </a:r>
            <a:endParaRPr lang="cs-CZ"/>
          </a:p>
        </p:txBody>
      </p:sp>
      <p:sp>
        <p:nvSpPr>
          <p:cNvPr id="3" name="Zástupný symbol pro text 2"/>
          <p:cNvSpPr>
            <a:spLocks noGrp="1"/>
          </p:cNvSpPr>
          <p:nvPr>
            <p:ph type="body" idx="1"/>
          </p:nvPr>
        </p:nvSpPr>
        <p:spPr/>
        <p:txBody>
          <a:bodyPr/>
          <a:lstStyle/>
          <a:p>
            <a:r>
              <a:rPr lang="cs-CZ" sz="2400"/>
              <a:t>2. Jak je propojená identita a chování?</a:t>
            </a:r>
          </a:p>
        </p:txBody>
      </p:sp>
      <p:sp>
        <p:nvSpPr>
          <p:cNvPr id="4" name="Zástupný symbol pro obsah 3"/>
          <p:cNvSpPr>
            <a:spLocks noGrp="1"/>
          </p:cNvSpPr>
          <p:nvPr>
            <p:ph sz="half" idx="2"/>
          </p:nvPr>
        </p:nvSpPr>
        <p:spPr/>
        <p:txBody>
          <a:bodyPr>
            <a:normAutofit fontScale="92500" lnSpcReduction="10000"/>
          </a:bodyPr>
          <a:lstStyle/>
          <a:p>
            <a:r>
              <a:rPr lang="cs-CZ"/>
              <a:t>Chování odkrývá část identity</a:t>
            </a:r>
          </a:p>
        </p:txBody>
      </p:sp>
      <p:sp>
        <p:nvSpPr>
          <p:cNvPr id="5" name="Zástupný symbol pro text 4"/>
          <p:cNvSpPr>
            <a:spLocks noGrp="1"/>
          </p:cNvSpPr>
          <p:nvPr>
            <p:ph type="body" sz="quarter" idx="3"/>
          </p:nvPr>
        </p:nvSpPr>
        <p:spPr/>
        <p:txBody>
          <a:bodyPr/>
          <a:lstStyle/>
          <a:p>
            <a:r>
              <a:rPr lang="cs-CZ" sz="2000"/>
              <a:t>3. Co se děje, když se chovám v rozporu se svým sebepojetím?</a:t>
            </a:r>
          </a:p>
        </p:txBody>
      </p:sp>
      <p:sp>
        <p:nvSpPr>
          <p:cNvPr id="6" name="Zástupný symbol pro obsah 5"/>
          <p:cNvSpPr>
            <a:spLocks noGrp="1"/>
          </p:cNvSpPr>
          <p:nvPr>
            <p:ph sz="quarter" idx="4"/>
          </p:nvPr>
        </p:nvSpPr>
        <p:spPr/>
        <p:txBody>
          <a:bodyPr>
            <a:normAutofit fontScale="92500" lnSpcReduction="10000"/>
          </a:bodyPr>
          <a:lstStyle/>
          <a:p>
            <a:r>
              <a:rPr lang="cs-CZ"/>
              <a:t>Po uvědomění se situace se necítíme „ve své kůži“.</a:t>
            </a:r>
          </a:p>
          <a:p>
            <a:r>
              <a:rPr lang="cs-CZ"/>
              <a:t>Často se po takovém chování může objevit stud.</a:t>
            </a:r>
          </a:p>
          <a:p>
            <a:r>
              <a:rPr lang="cs-CZ"/>
              <a:t>Někdy po takovém chování stále pokračujeme v rozporu se sebepojetím.</a:t>
            </a:r>
          </a:p>
          <a:p>
            <a:endParaRPr lang="cs-CZ"/>
          </a:p>
        </p:txBody>
      </p:sp>
    </p:spTree>
    <p:extLst>
      <p:ext uri="{BB962C8B-B14F-4D97-AF65-F5344CB8AC3E}">
        <p14:creationId xmlns:p14="http://schemas.microsoft.com/office/powerpoint/2010/main" val="2066697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Červenáček</a:t>
            </a:r>
            <a:endParaRPr lang="cs-CZ"/>
          </a:p>
        </p:txBody>
      </p:sp>
      <p:sp>
        <p:nvSpPr>
          <p:cNvPr id="3" name="Zástupný symbol pro text 2"/>
          <p:cNvSpPr>
            <a:spLocks noGrp="1"/>
          </p:cNvSpPr>
          <p:nvPr>
            <p:ph type="body" idx="1"/>
          </p:nvPr>
        </p:nvSpPr>
        <p:spPr/>
        <p:txBody>
          <a:bodyPr/>
          <a:lstStyle/>
          <a:p>
            <a:r>
              <a:rPr lang="cs-CZ" sz="2000"/>
              <a:t>4. Důsledky a dopady </a:t>
            </a:r>
            <a:r>
              <a:rPr lang="cs-CZ" sz="2000" err="1"/>
              <a:t>sebeospravedlňování</a:t>
            </a:r>
            <a:endParaRPr lang="cs-CZ" sz="2000"/>
          </a:p>
        </p:txBody>
      </p:sp>
      <p:sp>
        <p:nvSpPr>
          <p:cNvPr id="4" name="Zástupný symbol pro obsah 3"/>
          <p:cNvSpPr>
            <a:spLocks noGrp="1"/>
          </p:cNvSpPr>
          <p:nvPr>
            <p:ph sz="half" idx="2"/>
          </p:nvPr>
        </p:nvSpPr>
        <p:spPr/>
        <p:txBody>
          <a:bodyPr/>
          <a:lstStyle/>
          <a:p>
            <a:r>
              <a:rPr lang="cs-CZ"/>
              <a:t>Když si situaci </a:t>
            </a:r>
            <a:r>
              <a:rPr lang="cs-CZ" err="1"/>
              <a:t>sebeobhájíme</a:t>
            </a:r>
            <a:r>
              <a:rPr lang="cs-CZ"/>
              <a:t>, tak je nám ta situace méně nepříjemná</a:t>
            </a:r>
          </a:p>
          <a:p>
            <a:endParaRPr lang="cs-CZ"/>
          </a:p>
        </p:txBody>
      </p:sp>
      <p:sp>
        <p:nvSpPr>
          <p:cNvPr id="5" name="Zástupný symbol pro text 4"/>
          <p:cNvSpPr>
            <a:spLocks noGrp="1"/>
          </p:cNvSpPr>
          <p:nvPr>
            <p:ph type="body" sz="quarter" idx="3"/>
          </p:nvPr>
        </p:nvSpPr>
        <p:spPr/>
        <p:txBody>
          <a:bodyPr/>
          <a:lstStyle/>
          <a:p>
            <a:r>
              <a:rPr lang="cs-CZ" sz="2000"/>
              <a:t>4. Jak se jinak vyrovnat s kognitivní disonancí?</a:t>
            </a:r>
          </a:p>
        </p:txBody>
      </p:sp>
      <p:sp>
        <p:nvSpPr>
          <p:cNvPr id="6" name="Zástupný symbol pro obsah 5"/>
          <p:cNvSpPr>
            <a:spLocks noGrp="1"/>
          </p:cNvSpPr>
          <p:nvPr>
            <p:ph sz="quarter" idx="4"/>
          </p:nvPr>
        </p:nvSpPr>
        <p:spPr/>
        <p:txBody>
          <a:bodyPr/>
          <a:lstStyle/>
          <a:p>
            <a:r>
              <a:rPr lang="cs-CZ"/>
              <a:t>Uznání chyby, omluva</a:t>
            </a:r>
          </a:p>
        </p:txBody>
      </p:sp>
    </p:spTree>
    <p:extLst>
      <p:ext uri="{BB962C8B-B14F-4D97-AF65-F5344CB8AC3E}">
        <p14:creationId xmlns:p14="http://schemas.microsoft.com/office/powerpoint/2010/main" val="2415517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Jindra </a:t>
            </a:r>
            <a:r>
              <a:rPr lang="cs-CZ" err="1"/>
              <a:t>Hojer</a:t>
            </a:r>
            <a:endParaRPr lang="cs-CZ"/>
          </a:p>
        </p:txBody>
      </p:sp>
      <p:sp>
        <p:nvSpPr>
          <p:cNvPr id="3" name="Zástupný symbol pro text 2"/>
          <p:cNvSpPr>
            <a:spLocks noGrp="1"/>
          </p:cNvSpPr>
          <p:nvPr>
            <p:ph type="body" idx="1"/>
          </p:nvPr>
        </p:nvSpPr>
        <p:spPr/>
        <p:txBody>
          <a:bodyPr/>
          <a:lstStyle/>
          <a:p>
            <a:r>
              <a:rPr lang="cs-CZ" sz="2400"/>
              <a:t>2. Jak je propojená identita a chování?</a:t>
            </a:r>
          </a:p>
        </p:txBody>
      </p:sp>
      <p:sp>
        <p:nvSpPr>
          <p:cNvPr id="4" name="Zástupný symbol pro obsah 3"/>
          <p:cNvSpPr>
            <a:spLocks noGrp="1"/>
          </p:cNvSpPr>
          <p:nvPr>
            <p:ph sz="half" idx="2"/>
          </p:nvPr>
        </p:nvSpPr>
        <p:spPr/>
        <p:txBody>
          <a:bodyPr/>
          <a:lstStyle/>
          <a:p>
            <a:r>
              <a:rPr lang="cs-CZ"/>
              <a:t>Úzce - chování se může lišit na základě identity, sociální skupina předurčuje jistou změnu chování jedince.</a:t>
            </a:r>
          </a:p>
        </p:txBody>
      </p:sp>
      <p:sp>
        <p:nvSpPr>
          <p:cNvPr id="5" name="Zástupný symbol pro text 4"/>
          <p:cNvSpPr>
            <a:spLocks noGrp="1"/>
          </p:cNvSpPr>
          <p:nvPr>
            <p:ph type="body" sz="quarter" idx="3"/>
          </p:nvPr>
        </p:nvSpPr>
        <p:spPr/>
        <p:txBody>
          <a:bodyPr/>
          <a:lstStyle/>
          <a:p>
            <a:r>
              <a:rPr lang="cs-CZ" sz="2000"/>
              <a:t>3. Co se děje, když se chovám v rozporu se svým sebepojetím?</a:t>
            </a:r>
          </a:p>
        </p:txBody>
      </p:sp>
      <p:sp>
        <p:nvSpPr>
          <p:cNvPr id="6" name="Zástupný symbol pro obsah 5"/>
          <p:cNvSpPr>
            <a:spLocks noGrp="1"/>
          </p:cNvSpPr>
          <p:nvPr>
            <p:ph sz="quarter" idx="4"/>
          </p:nvPr>
        </p:nvSpPr>
        <p:spPr/>
        <p:txBody>
          <a:bodyPr/>
          <a:lstStyle/>
          <a:p>
            <a:r>
              <a:rPr lang="cs-CZ"/>
              <a:t>Vzniká úzkost, frustrace nad sebou samým, hněv</a:t>
            </a:r>
          </a:p>
        </p:txBody>
      </p:sp>
    </p:spTree>
    <p:extLst>
      <p:ext uri="{BB962C8B-B14F-4D97-AF65-F5344CB8AC3E}">
        <p14:creationId xmlns:p14="http://schemas.microsoft.com/office/powerpoint/2010/main" val="2347456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Jindra </a:t>
            </a:r>
            <a:r>
              <a:rPr lang="cs-CZ" err="1"/>
              <a:t>Hojer</a:t>
            </a:r>
            <a:endParaRPr lang="cs-CZ"/>
          </a:p>
        </p:txBody>
      </p:sp>
      <p:sp>
        <p:nvSpPr>
          <p:cNvPr id="3" name="Zástupný symbol pro text 2"/>
          <p:cNvSpPr>
            <a:spLocks noGrp="1"/>
          </p:cNvSpPr>
          <p:nvPr>
            <p:ph type="body" idx="1"/>
          </p:nvPr>
        </p:nvSpPr>
        <p:spPr/>
        <p:txBody>
          <a:bodyPr/>
          <a:lstStyle/>
          <a:p>
            <a:r>
              <a:rPr lang="cs-CZ" sz="2000"/>
              <a:t>4. Důsledky a dopady </a:t>
            </a:r>
            <a:r>
              <a:rPr lang="cs-CZ" sz="2000" err="1"/>
              <a:t>sebeospravedlňování</a:t>
            </a:r>
            <a:endParaRPr lang="cs-CZ" sz="2000"/>
          </a:p>
        </p:txBody>
      </p:sp>
      <p:sp>
        <p:nvSpPr>
          <p:cNvPr id="4" name="Zástupný symbol pro obsah 3"/>
          <p:cNvSpPr>
            <a:spLocks noGrp="1"/>
          </p:cNvSpPr>
          <p:nvPr>
            <p:ph sz="half" idx="2"/>
          </p:nvPr>
        </p:nvSpPr>
        <p:spPr/>
        <p:txBody>
          <a:bodyPr/>
          <a:lstStyle/>
          <a:p>
            <a:r>
              <a:rPr lang="cs-CZ"/>
              <a:t>Uvolnění stresu, snížení morálního dilematu.</a:t>
            </a:r>
          </a:p>
          <a:p>
            <a:pPr>
              <a:buSzPct val="114999"/>
            </a:pPr>
            <a:endParaRPr lang="cs-CZ"/>
          </a:p>
        </p:txBody>
      </p:sp>
      <p:sp>
        <p:nvSpPr>
          <p:cNvPr id="5" name="Zástupný symbol pro text 4"/>
          <p:cNvSpPr>
            <a:spLocks noGrp="1"/>
          </p:cNvSpPr>
          <p:nvPr>
            <p:ph type="body" sz="quarter" idx="3"/>
          </p:nvPr>
        </p:nvSpPr>
        <p:spPr/>
        <p:txBody>
          <a:bodyPr/>
          <a:lstStyle/>
          <a:p>
            <a:r>
              <a:rPr lang="cs-CZ" sz="2000"/>
              <a:t>4. Jak se jinak vyrovnat s kognitivní disonancí?</a:t>
            </a:r>
          </a:p>
        </p:txBody>
      </p:sp>
      <p:sp>
        <p:nvSpPr>
          <p:cNvPr id="6" name="Zástupný symbol pro obsah 5"/>
          <p:cNvSpPr>
            <a:spLocks noGrp="1"/>
          </p:cNvSpPr>
          <p:nvPr>
            <p:ph sz="quarter" idx="4"/>
          </p:nvPr>
        </p:nvSpPr>
        <p:spPr/>
        <p:txBody>
          <a:bodyPr/>
          <a:lstStyle/>
          <a:p>
            <a:r>
              <a:rPr lang="cs-CZ"/>
              <a:t>Srovnání pro a proti </a:t>
            </a:r>
          </a:p>
          <a:p>
            <a:pPr>
              <a:buSzPct val="114999"/>
            </a:pPr>
            <a:r>
              <a:rPr lang="cs-CZ"/>
              <a:t>Nechodit proti svým sociálním rolím!</a:t>
            </a:r>
          </a:p>
        </p:txBody>
      </p:sp>
    </p:spTree>
    <p:extLst>
      <p:ext uri="{BB962C8B-B14F-4D97-AF65-F5344CB8AC3E}">
        <p14:creationId xmlns:p14="http://schemas.microsoft.com/office/powerpoint/2010/main" val="1353464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Jarka Metelka</a:t>
            </a:r>
          </a:p>
        </p:txBody>
      </p:sp>
      <p:sp>
        <p:nvSpPr>
          <p:cNvPr id="3" name="Zástupný symbol pro text 2"/>
          <p:cNvSpPr>
            <a:spLocks noGrp="1"/>
          </p:cNvSpPr>
          <p:nvPr>
            <p:ph type="body" idx="1"/>
          </p:nvPr>
        </p:nvSpPr>
        <p:spPr/>
        <p:txBody>
          <a:bodyPr/>
          <a:lstStyle/>
          <a:p>
            <a:r>
              <a:rPr lang="cs-CZ" sz="2400"/>
              <a:t>2. Jak je propojená identita a chování?</a:t>
            </a:r>
          </a:p>
        </p:txBody>
      </p:sp>
      <p:sp>
        <p:nvSpPr>
          <p:cNvPr id="4" name="Zástupný symbol pro obsah 3"/>
          <p:cNvSpPr>
            <a:spLocks noGrp="1"/>
          </p:cNvSpPr>
          <p:nvPr>
            <p:ph sz="half" idx="2"/>
          </p:nvPr>
        </p:nvSpPr>
        <p:spPr/>
        <p:txBody>
          <a:bodyPr/>
          <a:lstStyle/>
          <a:p>
            <a:r>
              <a:rPr lang="cs-CZ"/>
              <a:t>Chování se odvíjí od identity kterou zastáváme </a:t>
            </a:r>
          </a:p>
        </p:txBody>
      </p:sp>
      <p:sp>
        <p:nvSpPr>
          <p:cNvPr id="5" name="Zástupný symbol pro text 4"/>
          <p:cNvSpPr>
            <a:spLocks noGrp="1"/>
          </p:cNvSpPr>
          <p:nvPr>
            <p:ph type="body" sz="quarter" idx="3"/>
          </p:nvPr>
        </p:nvSpPr>
        <p:spPr/>
        <p:txBody>
          <a:bodyPr/>
          <a:lstStyle/>
          <a:p>
            <a:r>
              <a:rPr lang="cs-CZ" sz="2000"/>
              <a:t>3. Co se děje, když se chovám v rozporu se svým sebepojetím?</a:t>
            </a:r>
          </a:p>
        </p:txBody>
      </p:sp>
      <p:sp>
        <p:nvSpPr>
          <p:cNvPr id="6" name="Zástupný symbol pro obsah 5"/>
          <p:cNvSpPr>
            <a:spLocks noGrp="1"/>
          </p:cNvSpPr>
          <p:nvPr>
            <p:ph sz="quarter" idx="4"/>
          </p:nvPr>
        </p:nvSpPr>
        <p:spPr/>
        <p:txBody>
          <a:bodyPr/>
          <a:lstStyle/>
          <a:p>
            <a:r>
              <a:rPr lang="cs-CZ"/>
              <a:t>Vytváří se vnitřní konflikt, pocit viny</a:t>
            </a:r>
          </a:p>
        </p:txBody>
      </p:sp>
    </p:spTree>
    <p:extLst>
      <p:ext uri="{BB962C8B-B14F-4D97-AF65-F5344CB8AC3E}">
        <p14:creationId xmlns:p14="http://schemas.microsoft.com/office/powerpoint/2010/main" val="402505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Jarka Metelka</a:t>
            </a:r>
          </a:p>
        </p:txBody>
      </p:sp>
      <p:sp>
        <p:nvSpPr>
          <p:cNvPr id="3" name="Zástupný symbol pro text 2"/>
          <p:cNvSpPr>
            <a:spLocks noGrp="1"/>
          </p:cNvSpPr>
          <p:nvPr>
            <p:ph type="body" idx="1"/>
          </p:nvPr>
        </p:nvSpPr>
        <p:spPr/>
        <p:txBody>
          <a:bodyPr/>
          <a:lstStyle/>
          <a:p>
            <a:r>
              <a:rPr lang="cs-CZ" sz="2000"/>
              <a:t>4. Důsledky a dopady </a:t>
            </a:r>
            <a:r>
              <a:rPr lang="cs-CZ" sz="2000" err="1"/>
              <a:t>sebeospravedlňování</a:t>
            </a:r>
            <a:endParaRPr lang="cs-CZ" sz="2000"/>
          </a:p>
        </p:txBody>
      </p:sp>
      <p:sp>
        <p:nvSpPr>
          <p:cNvPr id="4" name="Zástupný symbol pro obsah 3"/>
          <p:cNvSpPr>
            <a:spLocks noGrp="1"/>
          </p:cNvSpPr>
          <p:nvPr>
            <p:ph sz="half" idx="2"/>
          </p:nvPr>
        </p:nvSpPr>
        <p:spPr/>
        <p:txBody>
          <a:bodyPr>
            <a:normAutofit/>
          </a:bodyPr>
          <a:lstStyle/>
          <a:p>
            <a:r>
              <a:rPr lang="cs-CZ"/>
              <a:t>poškození vztahu s ostatními (ztráta důvěry,…), pocit viny, neupřímnost sama k sobě  </a:t>
            </a:r>
          </a:p>
          <a:p>
            <a:pPr>
              <a:buSzPct val="114999"/>
            </a:pPr>
            <a:endParaRPr lang="cs-CZ"/>
          </a:p>
        </p:txBody>
      </p:sp>
      <p:sp>
        <p:nvSpPr>
          <p:cNvPr id="5" name="Zástupný symbol pro text 4"/>
          <p:cNvSpPr>
            <a:spLocks noGrp="1"/>
          </p:cNvSpPr>
          <p:nvPr>
            <p:ph type="body" sz="quarter" idx="3"/>
          </p:nvPr>
        </p:nvSpPr>
        <p:spPr/>
        <p:txBody>
          <a:bodyPr/>
          <a:lstStyle/>
          <a:p>
            <a:r>
              <a:rPr lang="cs-CZ" sz="2000"/>
              <a:t>4. Jak se jinak vyrovnat s kognitivní disonancí?</a:t>
            </a:r>
          </a:p>
        </p:txBody>
      </p:sp>
      <p:sp>
        <p:nvSpPr>
          <p:cNvPr id="6" name="Zástupný symbol pro obsah 5"/>
          <p:cNvSpPr>
            <a:spLocks noGrp="1"/>
          </p:cNvSpPr>
          <p:nvPr>
            <p:ph sz="quarter" idx="4"/>
          </p:nvPr>
        </p:nvSpPr>
        <p:spPr/>
        <p:txBody>
          <a:bodyPr>
            <a:normAutofit/>
          </a:bodyPr>
          <a:lstStyle/>
          <a:p>
            <a:r>
              <a:rPr lang="cs-CZ">
                <a:ea typeface="+mn-lt"/>
                <a:cs typeface="+mn-lt"/>
              </a:rPr>
              <a:t> sebereflexe ("přestat se vymlouvat"), podívat se na to z pohledu druhého, přijmout to(pojmenovat si, že se to děje)</a:t>
            </a:r>
            <a:endParaRPr lang="cs-CZ"/>
          </a:p>
        </p:txBody>
      </p:sp>
    </p:spTree>
    <p:extLst>
      <p:ext uri="{BB962C8B-B14F-4D97-AF65-F5344CB8AC3E}">
        <p14:creationId xmlns:p14="http://schemas.microsoft.com/office/powerpoint/2010/main" val="1560691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důležité termíny z této lekce</a:t>
            </a:r>
          </a:p>
        </p:txBody>
      </p:sp>
      <p:sp>
        <p:nvSpPr>
          <p:cNvPr id="3" name="Zástupný symbol pro obsah 2"/>
          <p:cNvSpPr>
            <a:spLocks noGrp="1"/>
          </p:cNvSpPr>
          <p:nvPr>
            <p:ph idx="1"/>
          </p:nvPr>
        </p:nvSpPr>
        <p:spPr/>
        <p:txBody>
          <a:bodyPr>
            <a:normAutofit fontScale="92500" lnSpcReduction="20000"/>
          </a:bodyPr>
          <a:lstStyle/>
          <a:p>
            <a:r>
              <a:rPr lang="cs-CZ"/>
              <a:t>sebepojetí</a:t>
            </a:r>
          </a:p>
          <a:p>
            <a:r>
              <a:rPr lang="cs-CZ"/>
              <a:t>sebeuvědomění</a:t>
            </a:r>
          </a:p>
          <a:p>
            <a:r>
              <a:rPr lang="cs-CZ">
                <a:solidFill>
                  <a:srgbClr val="0070C0"/>
                </a:solidFill>
              </a:rPr>
              <a:t>sociální identita </a:t>
            </a:r>
            <a:r>
              <a:rPr lang="cs-CZ"/>
              <a:t>= odvozená od skupiny lidí a příslušnost k ní</a:t>
            </a:r>
          </a:p>
          <a:p>
            <a:r>
              <a:rPr lang="cs-CZ">
                <a:solidFill>
                  <a:srgbClr val="0070C0"/>
                </a:solidFill>
              </a:rPr>
              <a:t>osobní identita </a:t>
            </a:r>
            <a:r>
              <a:rPr lang="cs-CZ"/>
              <a:t>= sociálně významné charakteristiky osoby, které jí slouží jako základ či zdroj individuální sebeúcty a respektu </a:t>
            </a:r>
            <a:r>
              <a:rPr lang="cs-CZ">
                <a:hlinkClick r:id="rId2" action="ppaction://hlinksldjump"/>
              </a:rPr>
              <a:t>(2)</a:t>
            </a:r>
            <a:endParaRPr lang="cs-CZ"/>
          </a:p>
          <a:p>
            <a:r>
              <a:rPr lang="cs-CZ"/>
              <a:t>tělové schéma</a:t>
            </a:r>
          </a:p>
          <a:p>
            <a:r>
              <a:rPr lang="cs-CZ"/>
              <a:t>kognitivní disonance</a:t>
            </a:r>
          </a:p>
          <a:p>
            <a:r>
              <a:rPr lang="cs-CZ" err="1"/>
              <a:t>sebeospravedlňování</a:t>
            </a:r>
            <a:endParaRPr lang="cs-CZ"/>
          </a:p>
        </p:txBody>
      </p:sp>
    </p:spTree>
    <p:extLst>
      <p:ext uri="{BB962C8B-B14F-4D97-AF65-F5344CB8AC3E}">
        <p14:creationId xmlns:p14="http://schemas.microsoft.com/office/powerpoint/2010/main" val="216744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INSTRUKCE</a:t>
            </a:r>
          </a:p>
        </p:txBody>
      </p:sp>
      <p:sp>
        <p:nvSpPr>
          <p:cNvPr id="3" name="Zástupný symbol pro obsah 2"/>
          <p:cNvSpPr>
            <a:spLocks noGrp="1"/>
          </p:cNvSpPr>
          <p:nvPr>
            <p:ph idx="1"/>
          </p:nvPr>
        </p:nvSpPr>
        <p:spPr/>
        <p:txBody>
          <a:bodyPr/>
          <a:lstStyle/>
          <a:p>
            <a:r>
              <a:rPr lang="cs-CZ"/>
              <a:t>tato prezentace má dvě části: samostatnou práci a skupinovou diskusi</a:t>
            </a:r>
          </a:p>
          <a:p>
            <a:r>
              <a:rPr lang="cs-CZ"/>
              <a:t>začněte individuálními cvičeními na následujících slidech; u každého je napsaný přibližný čas, který byste mu měli věnovat</a:t>
            </a:r>
          </a:p>
          <a:p>
            <a:r>
              <a:rPr lang="cs-CZ"/>
              <a:t>výstupy a své myšlenky pište do sešitu</a:t>
            </a:r>
          </a:p>
          <a:p>
            <a:r>
              <a:rPr lang="cs-CZ"/>
              <a:t>v </a:t>
            </a:r>
            <a:r>
              <a:rPr lang="cs-CZ" b="1">
                <a:solidFill>
                  <a:srgbClr val="0070C0"/>
                </a:solidFill>
              </a:rPr>
              <a:t>10. 40 </a:t>
            </a:r>
            <a:r>
              <a:rPr lang="cs-CZ"/>
              <a:t>hodin se spojíte na příslušném kanálu se svou skupinou a dále budete pokračovat v ní a s ní</a:t>
            </a:r>
          </a:p>
        </p:txBody>
      </p:sp>
    </p:spTree>
    <p:extLst>
      <p:ext uri="{BB962C8B-B14F-4D97-AF65-F5344CB8AC3E}">
        <p14:creationId xmlns:p14="http://schemas.microsoft.com/office/powerpoint/2010/main" val="2956993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Odkazy a literatura</a:t>
            </a:r>
          </a:p>
        </p:txBody>
      </p:sp>
      <p:sp>
        <p:nvSpPr>
          <p:cNvPr id="3" name="Zástupný symbol pro obsah 2"/>
          <p:cNvSpPr>
            <a:spLocks noGrp="1"/>
          </p:cNvSpPr>
          <p:nvPr>
            <p:ph idx="1"/>
          </p:nvPr>
        </p:nvSpPr>
        <p:spPr/>
        <p:txBody>
          <a:bodyPr/>
          <a:lstStyle/>
          <a:p>
            <a:pPr marL="457200" indent="-457200">
              <a:buAutoNum type="arabicPeriod"/>
            </a:pPr>
            <a:r>
              <a:rPr lang="cs-CZ"/>
              <a:t>Výrost, J. , Slaměník, I.: Sociální psychologie. </a:t>
            </a:r>
            <a:r>
              <a:rPr lang="cs-CZ" err="1"/>
              <a:t>Grada</a:t>
            </a:r>
            <a:r>
              <a:rPr lang="cs-CZ"/>
              <a:t> 2009. str. 110</a:t>
            </a:r>
          </a:p>
          <a:p>
            <a:pPr marL="457200" indent="-457200">
              <a:buAutoNum type="arabicPeriod"/>
            </a:pPr>
            <a:r>
              <a:rPr lang="cs-CZ" err="1"/>
              <a:t>Fearon</a:t>
            </a:r>
            <a:r>
              <a:rPr lang="cs-CZ"/>
              <a:t>, J. D.: </a:t>
            </a:r>
            <a:r>
              <a:rPr lang="cs-CZ" err="1"/>
              <a:t>What</a:t>
            </a:r>
            <a:r>
              <a:rPr lang="cs-CZ"/>
              <a:t> </a:t>
            </a:r>
            <a:r>
              <a:rPr lang="cs-CZ" err="1"/>
              <a:t>is</a:t>
            </a:r>
            <a:r>
              <a:rPr lang="cs-CZ"/>
              <a:t> identity? </a:t>
            </a:r>
            <a:r>
              <a:rPr lang="cs-CZ" err="1"/>
              <a:t>Stanford</a:t>
            </a:r>
            <a:r>
              <a:rPr lang="cs-CZ"/>
              <a:t> University 2006 </a:t>
            </a:r>
            <a:r>
              <a:rPr lang="cs-CZ" sz="2000"/>
              <a:t>(česky in 1. str. 112)</a:t>
            </a:r>
          </a:p>
          <a:p>
            <a:pPr marL="457200" indent="-457200">
              <a:buFont typeface="Arial"/>
              <a:buAutoNum type="arabicPeriod"/>
            </a:pPr>
            <a:r>
              <a:rPr lang="cs-CZ"/>
              <a:t>Ján </a:t>
            </a:r>
            <a:r>
              <a:rPr lang="cs-CZ" err="1"/>
              <a:t>Simkanič</a:t>
            </a:r>
            <a:r>
              <a:rPr lang="cs-CZ"/>
              <a:t>: Proč neumíme přiznat chyby a co z toho plyne. </a:t>
            </a:r>
            <a:br>
              <a:rPr lang="cs-CZ"/>
            </a:br>
            <a:r>
              <a:rPr lang="cs-CZ"/>
              <a:t>Deník N 27. 10. 2020 dle </a:t>
            </a:r>
            <a:r>
              <a:rPr lang="cs-CZ" err="1"/>
              <a:t>Elliot</a:t>
            </a:r>
            <a:r>
              <a:rPr lang="cs-CZ"/>
              <a:t> </a:t>
            </a:r>
            <a:r>
              <a:rPr lang="cs-CZ" err="1"/>
              <a:t>Aronson</a:t>
            </a:r>
            <a:r>
              <a:rPr lang="cs-CZ"/>
              <a:t>, Carol </a:t>
            </a:r>
            <a:r>
              <a:rPr lang="cs-CZ" err="1"/>
              <a:t>Tavrissová</a:t>
            </a:r>
            <a:r>
              <a:rPr lang="cs-CZ"/>
              <a:t>: Proč omlouváme svoje hloupé názory, chybná rozhodnutí a špatné skutky.</a:t>
            </a:r>
          </a:p>
          <a:p>
            <a:pPr marL="457200" indent="-457200">
              <a:buAutoNum type="arabicPeriod"/>
            </a:pPr>
            <a:endParaRPr lang="cs-CZ"/>
          </a:p>
          <a:p>
            <a:pPr marL="457200" indent="-457200">
              <a:buAutoNum type="arabicPeriod"/>
            </a:pPr>
            <a:endParaRPr lang="cs-CZ"/>
          </a:p>
        </p:txBody>
      </p:sp>
    </p:spTree>
    <p:extLst>
      <p:ext uri="{BB962C8B-B14F-4D97-AF65-F5344CB8AC3E}">
        <p14:creationId xmlns:p14="http://schemas.microsoft.com/office/powerpoint/2010/main" val="1935333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707075-25D1-495F-9D67-1D706D7A7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540CD5-A20B-4B7C-822A-C9C9A724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5048442-9DA9-4665-BA68-05A683680B7B}"/>
              </a:ext>
            </a:extLst>
          </p:cNvPr>
          <p:cNvSpPr>
            <a:spLocks noGrp="1"/>
          </p:cNvSpPr>
          <p:nvPr>
            <p:ph type="title"/>
          </p:nvPr>
        </p:nvSpPr>
        <p:spPr>
          <a:xfrm>
            <a:off x="1055599" y="1055077"/>
            <a:ext cx="2532909" cy="4794578"/>
          </a:xfrm>
        </p:spPr>
        <p:txBody>
          <a:bodyPr>
            <a:normAutofit/>
          </a:bodyPr>
          <a:lstStyle/>
          <a:p>
            <a:r>
              <a:rPr lang="cs-CZ">
                <a:solidFill>
                  <a:srgbClr val="262626"/>
                </a:solidFill>
              </a:rPr>
              <a:t>Průběžná ZV</a:t>
            </a:r>
          </a:p>
        </p:txBody>
      </p:sp>
      <p:sp useBgFill="1">
        <p:nvSpPr>
          <p:cNvPr id="13" name="Rectangle 12">
            <a:extLst>
              <a:ext uri="{FF2B5EF4-FFF2-40B4-BE49-F238E27FC236}">
                <a16:creationId xmlns:a16="http://schemas.microsoft.com/office/drawing/2014/main" id="{65A3E01E-7BC8-4D86-8005-AB7C3F960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91E78AC7-892B-4034-BFC9-A76E94236106}"/>
              </a:ext>
            </a:extLst>
          </p:cNvPr>
          <p:cNvGraphicFramePr>
            <a:graphicFrameLocks noGrp="1"/>
          </p:cNvGraphicFramePr>
          <p:nvPr>
            <p:ph idx="1"/>
            <p:extLst>
              <p:ext uri="{D42A27DB-BD31-4B8C-83A1-F6EECF244321}">
                <p14:modId xmlns:p14="http://schemas.microsoft.com/office/powerpoint/2010/main" val="470390350"/>
              </p:ext>
            </p:extLst>
          </p:nvPr>
        </p:nvGraphicFramePr>
        <p:xfrm>
          <a:off x="5470072" y="692244"/>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3483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8CA3B5-CF5E-417A-A461-01C65C7AAEBC}"/>
              </a:ext>
            </a:extLst>
          </p:cNvPr>
          <p:cNvSpPr>
            <a:spLocks noGrp="1"/>
          </p:cNvSpPr>
          <p:nvPr>
            <p:ph type="title"/>
          </p:nvPr>
        </p:nvSpPr>
        <p:spPr/>
        <p:txBody>
          <a:bodyPr/>
          <a:lstStyle/>
          <a:p>
            <a:r>
              <a:rPr lang="cs-CZ"/>
              <a:t>Literární bonus</a:t>
            </a:r>
          </a:p>
        </p:txBody>
      </p:sp>
      <p:sp>
        <p:nvSpPr>
          <p:cNvPr id="3" name="Zástupný obsah 2">
            <a:extLst>
              <a:ext uri="{FF2B5EF4-FFF2-40B4-BE49-F238E27FC236}">
                <a16:creationId xmlns:a16="http://schemas.microsoft.com/office/drawing/2014/main" id="{3296A3BC-1BE5-4347-BA64-27B19B2E83EB}"/>
              </a:ext>
            </a:extLst>
          </p:cNvPr>
          <p:cNvSpPr>
            <a:spLocks noGrp="1"/>
          </p:cNvSpPr>
          <p:nvPr>
            <p:ph idx="1"/>
          </p:nvPr>
        </p:nvSpPr>
        <p:spPr/>
        <p:txBody>
          <a:bodyPr>
            <a:normAutofit fontScale="85000" lnSpcReduction="20000"/>
          </a:bodyPr>
          <a:lstStyle/>
          <a:p>
            <a:pPr marL="0" indent="0">
              <a:buNone/>
            </a:pPr>
            <a:r>
              <a:rPr lang="cs-CZ" i="1">
                <a:ea typeface="+mn-lt"/>
                <a:cs typeface="+mn-lt"/>
              </a:rPr>
              <a:t>“Říká se, že identitu člověka tvoří pouze součet jeho vzpomínek. To ty z nás dělají to, kým jsme. Když o ně přijdeš, zůstane ti jenom prázdnota. Jako počítač bez softwaru.“</a:t>
            </a:r>
            <a:br>
              <a:rPr lang="cs-CZ" i="1">
                <a:ea typeface="+mn-lt"/>
                <a:cs typeface="+mn-lt"/>
              </a:rPr>
            </a:br>
            <a:r>
              <a:rPr lang="cs-CZ" i="1">
                <a:ea typeface="+mn-lt"/>
                <a:cs typeface="+mn-lt"/>
              </a:rPr>
              <a:t> Zdá se, že se nad tím chvíli zamýšlí. „Zkouším si představit, jaké by to bylo,“ říká. „Divné. Myslím, že vzpomínky jsou jenom zkušenosti. Ze zkušeností se učíme. Takže bez nich…“ zasměje se, „bychom byli zase dětmi.“</a:t>
            </a:r>
            <a:br>
              <a:rPr lang="cs-CZ" i="1">
                <a:ea typeface="+mn-lt"/>
                <a:cs typeface="+mn-lt"/>
              </a:rPr>
            </a:br>
            <a:r>
              <a:rPr lang="cs-CZ" i="1">
                <a:ea typeface="+mn-lt"/>
                <a:cs typeface="+mn-lt"/>
              </a:rPr>
              <a:t> "Ale ne v případě, že bys přišla jen o vzpomínky na sebe. Na to, kdo jsi a co jsi. Všechno, co ses v životě naučila, ti zůstane. Jenom už v té rovnici přestaneš figurovat ty sama.“ </a:t>
            </a:r>
            <a:endParaRPr lang="cs-CZ"/>
          </a:p>
          <a:p>
            <a:pPr marL="0" indent="0">
              <a:buSzPct val="114999"/>
              <a:buNone/>
            </a:pPr>
            <a:r>
              <a:rPr lang="cs-CZ">
                <a:ea typeface="+mn-lt"/>
                <a:cs typeface="+mn-lt"/>
              </a:rPr>
              <a:t>Můj oblíbený autor příběhů s detektivní zápletkou Peter May má ve své knize </a:t>
            </a:r>
            <a:r>
              <a:rPr lang="cs-CZ" b="1">
                <a:ea typeface="+mn-lt"/>
                <a:cs typeface="+mn-lt"/>
              </a:rPr>
              <a:t>Umrlčí cesta</a:t>
            </a:r>
            <a:r>
              <a:rPr lang="cs-CZ">
                <a:ea typeface="+mn-lt"/>
                <a:cs typeface="+mn-lt"/>
              </a:rPr>
              <a:t> postavu, která ztratí paměť, ale jen tu, která se týká jeho samého. Pamatuje si, jak se jmenuje jeho pes, jak plachtit, ale neví nic o sobě. </a:t>
            </a:r>
            <a:br>
              <a:rPr lang="cs-CZ">
                <a:ea typeface="+mn-lt"/>
                <a:cs typeface="+mn-lt"/>
              </a:rPr>
            </a:br>
            <a:r>
              <a:rPr lang="cs-CZ">
                <a:ea typeface="+mn-lt"/>
                <a:cs typeface="+mn-lt"/>
              </a:rPr>
              <a:t> Podněcuje to ve mně zajímavé otázky, třeba, jak bych se změnila, kdybych sama se sebou začala znova s čistým štítem. V čem bych byla stejná a v čem jiná? Třeba vás nalákám ke čtení.</a:t>
            </a:r>
            <a:endParaRPr lang="cs-CZ"/>
          </a:p>
          <a:p>
            <a:pPr>
              <a:buSzPct val="114999"/>
            </a:pPr>
            <a:endParaRPr lang="cs-CZ"/>
          </a:p>
        </p:txBody>
      </p:sp>
    </p:spTree>
    <p:extLst>
      <p:ext uri="{BB962C8B-B14F-4D97-AF65-F5344CB8AC3E}">
        <p14:creationId xmlns:p14="http://schemas.microsoft.com/office/powerpoint/2010/main" val="182736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cvičení č. 1		</a:t>
            </a:r>
            <a:r>
              <a:rPr lang="cs-CZ">
                <a:solidFill>
                  <a:srgbClr val="00B0F0"/>
                </a:solidFill>
              </a:rPr>
              <a:t>3 min</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a:t>Představte si, že si máte vytvořit kreslený obraz sebe sama, něco jako </a:t>
            </a:r>
            <a:r>
              <a:rPr lang="cs-CZ" err="1"/>
              <a:t>Bitmoji</a:t>
            </a:r>
            <a:r>
              <a:rPr lang="cs-CZ"/>
              <a:t> nebo kriminalistický portrét.</a:t>
            </a:r>
          </a:p>
          <a:p>
            <a:pPr marL="0" indent="0">
              <a:buNone/>
            </a:pPr>
            <a:r>
              <a:rPr lang="cs-CZ"/>
              <a:t>Odpovídáte si při tom na otázky typu: </a:t>
            </a:r>
            <a:r>
              <a:rPr lang="cs-CZ" i="1"/>
              <a:t>Jakou barvu mají moje oči? Jaký mám účes? Jaký mám tvar obličeje? Jakou mám pleť? Jak vypadá moje postava?</a:t>
            </a:r>
          </a:p>
          <a:p>
            <a:pPr marL="0" indent="0">
              <a:buNone/>
            </a:pPr>
            <a:r>
              <a:rPr lang="cs-CZ"/>
              <a:t>Vaše mysl při tom nepracuje s realitou, ale s vaší představou o tom, jak vypadáte. Tomuto obrazu sebe sama v mysli se říká </a:t>
            </a:r>
            <a:r>
              <a:rPr lang="cs-CZ">
                <a:solidFill>
                  <a:srgbClr val="0070C0"/>
                </a:solidFill>
              </a:rPr>
              <a:t>TĚLOVÉ SCHÉMA</a:t>
            </a:r>
            <a:r>
              <a:rPr lang="cs-CZ"/>
              <a:t>. </a:t>
            </a:r>
          </a:p>
          <a:p>
            <a:pPr marL="0" indent="0">
              <a:buNone/>
            </a:pPr>
            <a:r>
              <a:rPr lang="cs-CZ"/>
              <a:t>A to může být docela přesné, nebo taky ne.</a:t>
            </a:r>
          </a:p>
          <a:p>
            <a:pPr marL="0" indent="0">
              <a:buNone/>
            </a:pPr>
            <a:r>
              <a:rPr lang="cs-CZ" sz="2600" i="1">
                <a:solidFill>
                  <a:srgbClr val="0070C0"/>
                </a:solidFill>
              </a:rPr>
              <a:t>Vymyslete příklad toho, co se děje, pokud mé tělové schéma ne zcela odpovídá realitě?</a:t>
            </a:r>
          </a:p>
        </p:txBody>
      </p:sp>
    </p:spTree>
    <p:extLst>
      <p:ext uri="{BB962C8B-B14F-4D97-AF65-F5344CB8AC3E}">
        <p14:creationId xmlns:p14="http://schemas.microsoft.com/office/powerpoint/2010/main" val="59446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	cvičení č. 2			</a:t>
            </a:r>
            <a:r>
              <a:rPr lang="cs-CZ">
                <a:solidFill>
                  <a:srgbClr val="00B0F0"/>
                </a:solidFill>
              </a:rPr>
              <a:t>4 min</a:t>
            </a:r>
            <a:endParaRPr lang="cs-CZ"/>
          </a:p>
        </p:txBody>
      </p:sp>
      <p:sp>
        <p:nvSpPr>
          <p:cNvPr id="3" name="Zástupný symbol pro obsah 2"/>
          <p:cNvSpPr>
            <a:spLocks noGrp="1"/>
          </p:cNvSpPr>
          <p:nvPr>
            <p:ph idx="1"/>
          </p:nvPr>
        </p:nvSpPr>
        <p:spPr/>
        <p:txBody>
          <a:bodyPr>
            <a:normAutofit/>
          </a:bodyPr>
          <a:lstStyle/>
          <a:p>
            <a:pPr marL="0" indent="0">
              <a:buNone/>
            </a:pPr>
            <a:r>
              <a:rPr lang="cs-CZ" sz="2600">
                <a:solidFill>
                  <a:srgbClr val="0070C0"/>
                </a:solidFill>
              </a:rPr>
              <a:t>Až dočtete toto zadání, zavřete si oči a postupně si uvědomujte, v jaké pozici je vaše tělo a jeho části. Všimněte si, jestli vás někde něco bolí či jestli je vám něco nepříjemného či naopak příjemného.</a:t>
            </a:r>
          </a:p>
          <a:p>
            <a:pPr marL="0" indent="0">
              <a:buNone/>
            </a:pPr>
            <a:r>
              <a:rPr lang="cs-CZ" sz="2600">
                <a:solidFill>
                  <a:schemeClr val="tx2">
                    <a:lumMod val="90000"/>
                    <a:lumOff val="10000"/>
                  </a:schemeClr>
                </a:solidFill>
              </a:rPr>
              <a:t>Toto vědomí vlastního těla patří k tělovému schématu a uskutečňuje se převážně podvědomě.</a:t>
            </a:r>
          </a:p>
          <a:p>
            <a:pPr marL="0" indent="0">
              <a:buNone/>
            </a:pPr>
            <a:r>
              <a:rPr lang="cs-CZ" sz="2600" i="1">
                <a:solidFill>
                  <a:srgbClr val="0070C0"/>
                </a:solidFill>
              </a:rPr>
              <a:t>Najděte situace (ze svého či cizího života), kdy je toto sebeuvědomění důležité pro to, co právě děláte.</a:t>
            </a:r>
          </a:p>
          <a:p>
            <a:pPr marL="0" indent="0">
              <a:buNone/>
            </a:pPr>
            <a:endParaRPr lang="cs-CZ" sz="2600">
              <a:solidFill>
                <a:schemeClr val="tx2">
                  <a:lumMod val="90000"/>
                  <a:lumOff val="10000"/>
                </a:schemeClr>
              </a:solidFill>
            </a:endParaRPr>
          </a:p>
        </p:txBody>
      </p:sp>
    </p:spTree>
    <p:extLst>
      <p:ext uri="{BB962C8B-B14F-4D97-AF65-F5344CB8AC3E}">
        <p14:creationId xmlns:p14="http://schemas.microsoft.com/office/powerpoint/2010/main" val="89041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Paralela</a:t>
            </a:r>
          </a:p>
        </p:txBody>
      </p:sp>
      <p:sp>
        <p:nvSpPr>
          <p:cNvPr id="3" name="Zástupný symbol pro obsah 2"/>
          <p:cNvSpPr>
            <a:spLocks noGrp="1"/>
          </p:cNvSpPr>
          <p:nvPr>
            <p:ph idx="1"/>
          </p:nvPr>
        </p:nvSpPr>
        <p:spPr/>
        <p:txBody>
          <a:bodyPr/>
          <a:lstStyle/>
          <a:p>
            <a:pPr marL="0" indent="0">
              <a:buNone/>
            </a:pPr>
            <a:r>
              <a:rPr lang="cs-CZ"/>
              <a:t>Podobně jako s tělem, pracuje náš mozek i s naším duševním, ne-tělovým já.</a:t>
            </a:r>
          </a:p>
          <a:p>
            <a:pPr marL="0" indent="0">
              <a:buNone/>
            </a:pPr>
            <a:r>
              <a:rPr lang="cs-CZ">
                <a:solidFill>
                  <a:srgbClr val="0070C0"/>
                </a:solidFill>
              </a:rPr>
              <a:t>SEBEPOJETÍ (</a:t>
            </a:r>
            <a:r>
              <a:rPr lang="cs-CZ" err="1">
                <a:solidFill>
                  <a:srgbClr val="0070C0"/>
                </a:solidFill>
              </a:rPr>
              <a:t>self-concept</a:t>
            </a:r>
            <a:r>
              <a:rPr lang="cs-CZ">
                <a:solidFill>
                  <a:srgbClr val="0070C0"/>
                </a:solidFill>
              </a:rPr>
              <a:t>) </a:t>
            </a:r>
            <a:r>
              <a:rPr lang="cs-CZ">
                <a:solidFill>
                  <a:schemeClr val="tx2">
                    <a:lumMod val="90000"/>
                    <a:lumOff val="10000"/>
                  </a:schemeClr>
                </a:solidFill>
              </a:rPr>
              <a:t>si můžete představit jako tělové schéma, je to naše představa o tom, jací jsme a kdo jsme. A stejně jako tělové schéma, odpovídá realitě jen částečně. Sebepojetí v sobě kromě odpovědí na otázku Kdo jsem? zahrnuje i představu o tom, kým se mohu stát (seberealizace).</a:t>
            </a:r>
          </a:p>
          <a:p>
            <a:pPr marL="0" indent="0">
              <a:buNone/>
            </a:pPr>
            <a:r>
              <a:rPr lang="cs-CZ">
                <a:solidFill>
                  <a:srgbClr val="0070C0"/>
                </a:solidFill>
              </a:rPr>
              <a:t>SEBEUVĚDOMĚNÍ</a:t>
            </a:r>
            <a:r>
              <a:rPr lang="cs-CZ">
                <a:solidFill>
                  <a:schemeClr val="tx2">
                    <a:lumMod val="90000"/>
                    <a:lumOff val="10000"/>
                  </a:schemeClr>
                </a:solidFill>
              </a:rPr>
              <a:t> si můžeme představit jako uvědomování si své aktuální situace – nálady, motivů, chování… (</a:t>
            </a:r>
            <a:r>
              <a:rPr lang="cs-CZ">
                <a:solidFill>
                  <a:srgbClr val="0070C0"/>
                </a:solidFill>
              </a:rPr>
              <a:t>sebereflexi </a:t>
            </a:r>
            <a:r>
              <a:rPr lang="cs-CZ">
                <a:solidFill>
                  <a:schemeClr val="tx2">
                    <a:lumMod val="90000"/>
                    <a:lumOff val="10000"/>
                  </a:schemeClr>
                </a:solidFill>
              </a:rPr>
              <a:t>pak jako jejich hodnocení)</a:t>
            </a:r>
            <a:endParaRPr lang="cs-CZ">
              <a:solidFill>
                <a:srgbClr val="0070C0"/>
              </a:solidFill>
            </a:endParaRPr>
          </a:p>
        </p:txBody>
      </p:sp>
    </p:spTree>
    <p:extLst>
      <p:ext uri="{BB962C8B-B14F-4D97-AF65-F5344CB8AC3E}">
        <p14:creationId xmlns:p14="http://schemas.microsoft.com/office/powerpoint/2010/main" val="56772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Sebepojetí a identita		</a:t>
            </a:r>
            <a:r>
              <a:rPr lang="cs-CZ">
                <a:solidFill>
                  <a:srgbClr val="00B0F0"/>
                </a:solidFill>
              </a:rPr>
              <a:t>5 min</a:t>
            </a:r>
            <a:endParaRPr lang="cs-CZ"/>
          </a:p>
        </p:txBody>
      </p:sp>
      <p:sp>
        <p:nvSpPr>
          <p:cNvPr id="3" name="Zástupný symbol pro obsah 2"/>
          <p:cNvSpPr>
            <a:spLocks noGrp="1"/>
          </p:cNvSpPr>
          <p:nvPr>
            <p:ph idx="1"/>
          </p:nvPr>
        </p:nvSpPr>
        <p:spPr/>
        <p:txBody>
          <a:bodyPr/>
          <a:lstStyle/>
          <a:p>
            <a:pPr marL="0" indent="0">
              <a:buNone/>
            </a:pPr>
            <a:r>
              <a:rPr lang="cs-CZ" sz="2800" i="1">
                <a:solidFill>
                  <a:srgbClr val="0070C0"/>
                </a:solidFill>
              </a:rPr>
              <a:t>Jako ověření porozumění se pokuste vyjádřit vztah mezi sebepojetím a identitou. </a:t>
            </a:r>
          </a:p>
          <a:p>
            <a:pPr marL="0" indent="0">
              <a:buNone/>
            </a:pPr>
            <a:r>
              <a:rPr lang="cs-CZ"/>
              <a:t>Pokud se vám lépe pracuje s metaforami, můžete vztah přirovnat k jinému vztahu. </a:t>
            </a:r>
            <a:r>
              <a:rPr lang="cs-CZ" i="1"/>
              <a:t>Identita se má k sebepojetí jako …</a:t>
            </a:r>
          </a:p>
          <a:p>
            <a:pPr marL="0" indent="0">
              <a:buNone/>
            </a:pPr>
            <a:r>
              <a:rPr lang="cs-CZ"/>
              <a:t>Svou definici si napište do sešitu.</a:t>
            </a:r>
          </a:p>
        </p:txBody>
      </p:sp>
    </p:spTree>
    <p:extLst>
      <p:ext uri="{BB962C8B-B14F-4D97-AF65-F5344CB8AC3E}">
        <p14:creationId xmlns:p14="http://schemas.microsoft.com/office/powerpoint/2010/main" val="7024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…a co já s tím?</a:t>
            </a:r>
          </a:p>
        </p:txBody>
      </p:sp>
      <p:sp>
        <p:nvSpPr>
          <p:cNvPr id="3" name="Zástupný symbol pro obsah 2"/>
          <p:cNvSpPr>
            <a:spLocks noGrp="1"/>
          </p:cNvSpPr>
          <p:nvPr>
            <p:ph idx="1"/>
          </p:nvPr>
        </p:nvSpPr>
        <p:spPr/>
        <p:txBody>
          <a:bodyPr/>
          <a:lstStyle/>
          <a:p>
            <a:r>
              <a:rPr lang="cs-CZ"/>
              <a:t>…si možná říkáte.</a:t>
            </a:r>
          </a:p>
          <a:p>
            <a:r>
              <a:rPr lang="cs-CZ"/>
              <a:t>Tak to pojďme překlopit do praxe.</a:t>
            </a:r>
          </a:p>
        </p:txBody>
      </p:sp>
    </p:spTree>
    <p:extLst>
      <p:ext uri="{BB962C8B-B14F-4D97-AF65-F5344CB8AC3E}">
        <p14:creationId xmlns:p14="http://schemas.microsoft.com/office/powerpoint/2010/main" val="344739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cvičení č. 3		</a:t>
            </a:r>
            <a:r>
              <a:rPr lang="cs-CZ">
                <a:solidFill>
                  <a:srgbClr val="00B0F0"/>
                </a:solidFill>
              </a:rPr>
              <a:t>10 min</a:t>
            </a:r>
            <a:endParaRPr lang="cs-CZ"/>
          </a:p>
        </p:txBody>
      </p:sp>
      <p:sp>
        <p:nvSpPr>
          <p:cNvPr id="3" name="Zástupný symbol pro obsah 2"/>
          <p:cNvSpPr>
            <a:spLocks noGrp="1"/>
          </p:cNvSpPr>
          <p:nvPr>
            <p:ph idx="1"/>
          </p:nvPr>
        </p:nvSpPr>
        <p:spPr/>
        <p:txBody>
          <a:bodyPr>
            <a:normAutofit fontScale="92500" lnSpcReduction="10000"/>
          </a:bodyPr>
          <a:lstStyle/>
          <a:p>
            <a:pPr marL="0" indent="0">
              <a:buNone/>
            </a:pPr>
            <a:r>
              <a:rPr lang="cs-CZ" sz="2600"/>
              <a:t>Najděte ve svém seznamu (či ve své mysli) několik svých </a:t>
            </a:r>
            <a:r>
              <a:rPr lang="cs-CZ" sz="2600">
                <a:solidFill>
                  <a:srgbClr val="0070C0"/>
                </a:solidFill>
              </a:rPr>
              <a:t>SOCIÁLNÍCH IDENTIT</a:t>
            </a:r>
            <a:r>
              <a:rPr lang="cs-CZ" sz="2600"/>
              <a:t>. To jsou takové, které jsou odvozené od příslušnosti k nějaké skupině. </a:t>
            </a:r>
          </a:p>
          <a:p>
            <a:pPr marL="0" indent="0">
              <a:buNone/>
            </a:pPr>
            <a:r>
              <a:rPr lang="cs-CZ" sz="2600"/>
              <a:t>Z nich ještě dále vyberte takové, které jste si sami zvolili (tj. zvolili jste si členství čí příslušnost k daným sociálním skupinám), např. skaut, fotbalista, evangelík.</a:t>
            </a:r>
          </a:p>
          <a:p>
            <a:pPr marL="0" indent="0">
              <a:buNone/>
            </a:pPr>
            <a:r>
              <a:rPr lang="cs-CZ" sz="2600" i="1">
                <a:solidFill>
                  <a:srgbClr val="0070C0"/>
                </a:solidFill>
              </a:rPr>
              <a:t>Napište si alespoň pět příkladů chování čí rozhodování, které jsou motivované touto sociální identitou. (např. Sleduji výsledky hokejových zápasů, protože jsem fanoušek týmu XY.)</a:t>
            </a:r>
          </a:p>
          <a:p>
            <a:pPr marL="0" indent="0">
              <a:buNone/>
            </a:pPr>
            <a:endParaRPr lang="cs-CZ"/>
          </a:p>
        </p:txBody>
      </p:sp>
    </p:spTree>
    <p:extLst>
      <p:ext uri="{BB962C8B-B14F-4D97-AF65-F5344CB8AC3E}">
        <p14:creationId xmlns:p14="http://schemas.microsoft.com/office/powerpoint/2010/main" val="28495983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EB89AE9B726E84DBBBF69A881ED4B3A" ma:contentTypeVersion="5" ma:contentTypeDescription="Vytvoří nový dokument" ma:contentTypeScope="" ma:versionID="2998945757ea40d515450ccc0e2f5dc5">
  <xsd:schema xmlns:xsd="http://www.w3.org/2001/XMLSchema" xmlns:xs="http://www.w3.org/2001/XMLSchema" xmlns:p="http://schemas.microsoft.com/office/2006/metadata/properties" xmlns:ns2="bac67ce7-a8d9-4f61-a207-fbb56887332f" targetNamespace="http://schemas.microsoft.com/office/2006/metadata/properties" ma:root="true" ma:fieldsID="d3f2601f7218009700782900882faab4" ns2:_="">
    <xsd:import namespace="bac67ce7-a8d9-4f61-a207-fbb56887332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67ce7-a8d9-4f61-a207-fbb5688733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184D32-D314-447D-8DD5-8713266DD3AC}">
  <ds:schemaRefs>
    <ds:schemaRef ds:uri="bac67ce7-a8d9-4f61-a207-fbb5688733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506EA0-3ECA-498D-B597-152DB7B3F4F2}">
  <ds:schemaRefs>
    <ds:schemaRef ds:uri="http://schemas.microsoft.com/sharepoint/v3/contenttype/forms"/>
  </ds:schemaRefs>
</ds:datastoreItem>
</file>

<file path=customXml/itemProps3.xml><?xml version="1.0" encoding="utf-8"?>
<ds:datastoreItem xmlns:ds="http://schemas.openxmlformats.org/officeDocument/2006/customXml" ds:itemID="{4EAD1A5B-A03D-4B67-8C16-98C7387C895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Organic</Template>
  <Application>Microsoft Office PowerPoint</Application>
  <PresentationFormat>Widescreen</PresentationFormat>
  <Slides>32</Slides>
  <Notes>0</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Organika</vt:lpstr>
      <vt:lpstr>IDENTITA  &amp; CHOVÁNÍ</vt:lpstr>
      <vt:lpstr>PROČ? aneb KLÍČOVÉ MYŠLENKY</vt:lpstr>
      <vt:lpstr>INSTRUKCE</vt:lpstr>
      <vt:lpstr>cvičení č. 1  3 min</vt:lpstr>
      <vt:lpstr> cvičení č. 2   4 min</vt:lpstr>
      <vt:lpstr>Paralela</vt:lpstr>
      <vt:lpstr>Sebepojetí a identita  5 min</vt:lpstr>
      <vt:lpstr>…a co já s tím?</vt:lpstr>
      <vt:lpstr>cvičení č. 3  10 min</vt:lpstr>
      <vt:lpstr>cvičení č. 4  5 min</vt:lpstr>
      <vt:lpstr>Nyní se spojte se svou skupinou</vt:lpstr>
      <vt:lpstr>Jak pracovat ve skupině?  3 min</vt:lpstr>
      <vt:lpstr>skupinový úkol č. 1  10 min</vt:lpstr>
      <vt:lpstr>skupinový úkol č. 2  5 min</vt:lpstr>
      <vt:lpstr>skupinový úkol č. 3  10 min</vt:lpstr>
      <vt:lpstr>Kognitivní disonance</vt:lpstr>
      <vt:lpstr>skupinový úkol č. 4  10 min</vt:lpstr>
      <vt:lpstr>skupinový úkol č. 5  10 min</vt:lpstr>
      <vt:lpstr>Mirek Dušín</vt:lpstr>
      <vt:lpstr>Mirek Dušín</vt:lpstr>
      <vt:lpstr>Rychlonožka</vt:lpstr>
      <vt:lpstr>Rychlonožka</vt:lpstr>
      <vt:lpstr>Červenáček</vt:lpstr>
      <vt:lpstr>Červenáček</vt:lpstr>
      <vt:lpstr>Jindra Hojer</vt:lpstr>
      <vt:lpstr>Jindra Hojer</vt:lpstr>
      <vt:lpstr>Jarka Metelka</vt:lpstr>
      <vt:lpstr>Jarka Metelka</vt:lpstr>
      <vt:lpstr>důležité termíny z této lekce</vt:lpstr>
      <vt:lpstr>Odkazy a literatura</vt:lpstr>
      <vt:lpstr>Průběžná ZV</vt:lpstr>
      <vt:lpstr>Literární bonus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IDENTITA  &amp; CHOVÁNÍ</dc:title>
  <dc:creator>Zuza Kroča</dc:creator>
  <cp:revision>1</cp:revision>
  <dcterms:created xsi:type="dcterms:W3CDTF">2020-11-01T15:14:32Z</dcterms:created>
  <dcterms:modified xsi:type="dcterms:W3CDTF">2020-11-03T10:29:52Z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0x010100BEB89AE9B726E84DBBBF69A881ED4B3A</vt:lpwstr>
  </property>
</Properties>
</file>