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4"/>
  </p:sldMasterIdLst>
  <p:notesMasterIdLst>
    <p:notesMasterId r:id="rId25"/>
  </p:notesMasterIdLst>
  <p:sldIdLst>
    <p:sldId id="256" r:id="rId5"/>
    <p:sldId id="267" r:id="rId6"/>
    <p:sldId id="258" r:id="rId7"/>
    <p:sldId id="259" r:id="rId8"/>
    <p:sldId id="260" r:id="rId9"/>
    <p:sldId id="271" r:id="rId10"/>
    <p:sldId id="269" r:id="rId11"/>
    <p:sldId id="270" r:id="rId12"/>
    <p:sldId id="261" r:id="rId13"/>
    <p:sldId id="262" r:id="rId14"/>
    <p:sldId id="265" r:id="rId15"/>
    <p:sldId id="278" r:id="rId16"/>
    <p:sldId id="266" r:id="rId17"/>
    <p:sldId id="264" r:id="rId18"/>
    <p:sldId id="272" r:id="rId19"/>
    <p:sldId id="277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embeddedFontLst>
    <p:embeddedFont>
      <p:font typeface="Old Standard TT" panose="020B0604020202020204" charset="0"/>
      <p:regular r:id="rId26"/>
      <p:bold r:id="rId27"/>
      <p: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CE38D-48CC-4E12-A0EA-CCC118809117}" v="33" dt="2020-12-01T07:40:00.319"/>
    <p1510:client id="{4F5CB946-D76B-4F95-8D98-D253A11C7207}" v="106" dt="2020-12-01T08:30:19.050"/>
    <p1510:client id="{6C80FB78-7307-4850-B483-5C84862CB2DA}" v="16" dt="2020-12-01T07:26:09.879"/>
    <p1510:client id="{77E6FF45-4F50-45CB-A92E-40A3C7227CDF}" v="125" dt="2020-12-01T07:44:19.707"/>
    <p1510:client id="{822DA03E-054C-4161-99C4-B6F1E9B1A968}" v="5" dt="2020-12-01T07:29:44.926"/>
    <p1510:client id="{AEA9FA1E-F67A-47AB-BF69-183A9C0A693B}" v="598" dt="2020-12-07T09:29:46.879"/>
    <p1510:client id="{BB70D899-441F-46D7-B902-138C0DF4506B}" v="716" dt="2020-12-01T08:33:21.038"/>
    <p1510:client id="{CED61C91-D864-48FD-8839-2E5A4B8F7E88}" v="126" dt="2020-12-01T08:32:29.945"/>
    <p1510:client id="{D69A1B31-C973-469D-93E2-5083C41C83D4}" v="4" dt="2020-12-01T07:34:15.926"/>
    <p1510:client id="{E0A850AB-978F-4053-B408-F48300267BBB}" v="350" dt="2020-12-01T08:27:40.4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a Kyprová" userId="S::488886@muni.cz::f6810c47-e565-4bfb-b355-41e8d6d13a8e" providerId="AD" clId="Web-{D69A1B31-C973-469D-93E2-5083C41C83D4}"/>
    <pc:docChg chg="modSld">
      <pc:chgData name="Hana Kyprová" userId="S::488886@muni.cz::f6810c47-e565-4bfb-b355-41e8d6d13a8e" providerId="AD" clId="Web-{D69A1B31-C973-469D-93E2-5083C41C83D4}" dt="2020-12-01T07:34:15.926" v="3" actId="1076"/>
      <pc:docMkLst>
        <pc:docMk/>
      </pc:docMkLst>
      <pc:sldChg chg="modSp">
        <pc:chgData name="Hana Kyprová" userId="S::488886@muni.cz::f6810c47-e565-4bfb-b355-41e8d6d13a8e" providerId="AD" clId="Web-{D69A1B31-C973-469D-93E2-5083C41C83D4}" dt="2020-12-01T07:34:15.926" v="3" actId="1076"/>
        <pc:sldMkLst>
          <pc:docMk/>
          <pc:sldMk cId="779213053" sldId="277"/>
        </pc:sldMkLst>
        <pc:picChg chg="mod">
          <ac:chgData name="Hana Kyprová" userId="S::488886@muni.cz::f6810c47-e565-4bfb-b355-41e8d6d13a8e" providerId="AD" clId="Web-{D69A1B31-C973-469D-93E2-5083C41C83D4}" dt="2020-12-01T07:34:15.926" v="3" actId="1076"/>
          <ac:picMkLst>
            <pc:docMk/>
            <pc:sldMk cId="779213053" sldId="277"/>
            <ac:picMk id="5" creationId="{D2E198AA-444F-487F-B070-DBD2A44A587A}"/>
          </ac:picMkLst>
        </pc:picChg>
      </pc:sldChg>
    </pc:docChg>
  </pc:docChgLst>
  <pc:docChgLst>
    <pc:chgData name="Saskie Horáková" userId="S::494855@muni.cz::9cc77463-e5e9-42df-bec5-38a05dea17c7" providerId="AD" clId="Web-{4F5CB946-D76B-4F95-8D98-D253A11C7207}"/>
    <pc:docChg chg="modSld sldOrd">
      <pc:chgData name="Saskie Horáková" userId="S::494855@muni.cz::9cc77463-e5e9-42df-bec5-38a05dea17c7" providerId="AD" clId="Web-{4F5CB946-D76B-4F95-8D98-D253A11C7207}" dt="2020-12-01T08:30:19.050" v="105" actId="20577"/>
      <pc:docMkLst>
        <pc:docMk/>
      </pc:docMkLst>
      <pc:sldChg chg="ord">
        <pc:chgData name="Saskie Horáková" userId="S::494855@muni.cz::9cc77463-e5e9-42df-bec5-38a05dea17c7" providerId="AD" clId="Web-{4F5CB946-D76B-4F95-8D98-D253A11C7207}" dt="2020-12-01T07:47:59.605" v="3"/>
        <pc:sldMkLst>
          <pc:docMk/>
          <pc:sldMk cId="598693480" sldId="271"/>
        </pc:sldMkLst>
      </pc:sldChg>
      <pc:sldChg chg="modSp">
        <pc:chgData name="Saskie Horáková" userId="S::494855@muni.cz::9cc77463-e5e9-42df-bec5-38a05dea17c7" providerId="AD" clId="Web-{4F5CB946-D76B-4F95-8D98-D253A11C7207}" dt="2020-12-01T08:30:19.050" v="105" actId="20577"/>
        <pc:sldMkLst>
          <pc:docMk/>
          <pc:sldMk cId="3516227756" sldId="276"/>
        </pc:sldMkLst>
        <pc:spChg chg="mod">
          <ac:chgData name="Saskie Horáková" userId="S::494855@muni.cz::9cc77463-e5e9-42df-bec5-38a05dea17c7" providerId="AD" clId="Web-{4F5CB946-D76B-4F95-8D98-D253A11C7207}" dt="2020-12-01T07:49:20.403" v="89" actId="20577"/>
          <ac:spMkLst>
            <pc:docMk/>
            <pc:sldMk cId="3516227756" sldId="276"/>
            <ac:spMk id="5" creationId="{00000000-0000-0000-0000-000000000000}"/>
          </ac:spMkLst>
        </pc:spChg>
        <pc:spChg chg="mod">
          <ac:chgData name="Saskie Horáková" userId="S::494855@muni.cz::9cc77463-e5e9-42df-bec5-38a05dea17c7" providerId="AD" clId="Web-{4F5CB946-D76B-4F95-8D98-D253A11C7207}" dt="2020-12-01T08:30:19.050" v="105" actId="20577"/>
          <ac:spMkLst>
            <pc:docMk/>
            <pc:sldMk cId="3516227756" sldId="276"/>
            <ac:spMk id="6" creationId="{00000000-0000-0000-0000-000000000000}"/>
          </ac:spMkLst>
        </pc:spChg>
      </pc:sldChg>
    </pc:docChg>
  </pc:docChgLst>
  <pc:docChgLst>
    <pc:chgData name="Zuzana Kročáková" userId="S::7477@muni.cz::bc58d140-0d06-4f9d-8636-32a7e1e9e216" providerId="AD" clId="Web-{254CE38D-48CC-4E12-A0EA-CCC118809117}"/>
    <pc:docChg chg="addSld modSld sldOrd">
      <pc:chgData name="Zuzana Kročáková" userId="S::7477@muni.cz::bc58d140-0d06-4f9d-8636-32a7e1e9e216" providerId="AD" clId="Web-{254CE38D-48CC-4E12-A0EA-CCC118809117}" dt="2020-12-01T07:39:55.881" v="31" actId="20577"/>
      <pc:docMkLst>
        <pc:docMk/>
      </pc:docMkLst>
      <pc:sldChg chg="modSp new ord">
        <pc:chgData name="Zuzana Kročáková" userId="S::7477@muni.cz::bc58d140-0d06-4f9d-8636-32a7e1e9e216" providerId="AD" clId="Web-{254CE38D-48CC-4E12-A0EA-CCC118809117}" dt="2020-12-01T07:39:55.881" v="31" actId="20577"/>
        <pc:sldMkLst>
          <pc:docMk/>
          <pc:sldMk cId="2411800770" sldId="278"/>
        </pc:sldMkLst>
        <pc:spChg chg="mod">
          <ac:chgData name="Zuzana Kročáková" userId="S::7477@muni.cz::bc58d140-0d06-4f9d-8636-32a7e1e9e216" providerId="AD" clId="Web-{254CE38D-48CC-4E12-A0EA-CCC118809117}" dt="2020-12-01T07:39:55.881" v="31" actId="20577"/>
          <ac:spMkLst>
            <pc:docMk/>
            <pc:sldMk cId="2411800770" sldId="278"/>
            <ac:spMk id="2" creationId="{02BB142D-E301-41E3-B606-C2E453BD944E}"/>
          </ac:spMkLst>
        </pc:spChg>
      </pc:sldChg>
    </pc:docChg>
  </pc:docChgLst>
  <pc:docChgLst>
    <pc:chgData name="Hana Drobná" userId="S::495103@muni.cz::59c19d7a-328e-4ce3-9209-1486e7d667cb" providerId="AD" clId="Web-{BB70D899-441F-46D7-B902-138C0DF4506B}"/>
    <pc:docChg chg="modSld">
      <pc:chgData name="Hana Drobná" userId="S::495103@muni.cz::59c19d7a-328e-4ce3-9209-1486e7d667cb" providerId="AD" clId="Web-{BB70D899-441F-46D7-B902-138C0DF4506B}" dt="2020-12-01T08:33:21.038" v="712" actId="20577"/>
      <pc:docMkLst>
        <pc:docMk/>
      </pc:docMkLst>
      <pc:sldChg chg="modSp">
        <pc:chgData name="Hana Drobná" userId="S::495103@muni.cz::59c19d7a-328e-4ce3-9209-1486e7d667cb" providerId="AD" clId="Web-{BB70D899-441F-46D7-B902-138C0DF4506B}" dt="2020-12-01T08:33:21.038" v="712" actId="20577"/>
        <pc:sldMkLst>
          <pc:docMk/>
          <pc:sldMk cId="3789308523" sldId="272"/>
        </pc:sldMkLst>
        <pc:spChg chg="mod">
          <ac:chgData name="Hana Drobná" userId="S::495103@muni.cz::59c19d7a-328e-4ce3-9209-1486e7d667cb" providerId="AD" clId="Web-{BB70D899-441F-46D7-B902-138C0DF4506B}" dt="2020-12-01T07:46:40.981" v="3" actId="20577"/>
          <ac:spMkLst>
            <pc:docMk/>
            <pc:sldMk cId="3789308523" sldId="272"/>
            <ac:spMk id="5" creationId="{00000000-0000-0000-0000-000000000000}"/>
          </ac:spMkLst>
        </pc:spChg>
        <pc:spChg chg="mod">
          <ac:chgData name="Hana Drobná" userId="S::495103@muni.cz::59c19d7a-328e-4ce3-9209-1486e7d667cb" providerId="AD" clId="Web-{BB70D899-441F-46D7-B902-138C0DF4506B}" dt="2020-12-01T08:33:21.038" v="712" actId="20577"/>
          <ac:spMkLst>
            <pc:docMk/>
            <pc:sldMk cId="3789308523" sldId="272"/>
            <ac:spMk id="6" creationId="{00000000-0000-0000-0000-000000000000}"/>
          </ac:spMkLst>
        </pc:spChg>
      </pc:sldChg>
      <pc:sldChg chg="addSp modSp">
        <pc:chgData name="Hana Drobná" userId="S::495103@muni.cz::59c19d7a-328e-4ce3-9209-1486e7d667cb" providerId="AD" clId="Web-{BB70D899-441F-46D7-B902-138C0DF4506B}" dt="2020-12-01T07:54:11.810" v="377" actId="1076"/>
        <pc:sldMkLst>
          <pc:docMk/>
          <pc:sldMk cId="779213053" sldId="277"/>
        </pc:sldMkLst>
        <pc:spChg chg="add mod">
          <ac:chgData name="Hana Drobná" userId="S::495103@muni.cz::59c19d7a-328e-4ce3-9209-1486e7d667cb" providerId="AD" clId="Web-{BB70D899-441F-46D7-B902-138C0DF4506B}" dt="2020-12-01T07:53:54.856" v="368" actId="20577"/>
          <ac:spMkLst>
            <pc:docMk/>
            <pc:sldMk cId="779213053" sldId="277"/>
            <ac:spMk id="9" creationId="{E3563E3B-E753-43B7-822B-F2BDE095DAF8}"/>
          </ac:spMkLst>
        </pc:spChg>
        <pc:picChg chg="mod">
          <ac:chgData name="Hana Drobná" userId="S::495103@muni.cz::59c19d7a-328e-4ce3-9209-1486e7d667cb" providerId="AD" clId="Web-{BB70D899-441F-46D7-B902-138C0DF4506B}" dt="2020-12-01T07:54:00.294" v="371" actId="1076"/>
          <ac:picMkLst>
            <pc:docMk/>
            <pc:sldMk cId="779213053" sldId="277"/>
            <ac:picMk id="5" creationId="{D2E198AA-444F-487F-B070-DBD2A44A587A}"/>
          </ac:picMkLst>
        </pc:picChg>
        <pc:picChg chg="add mod">
          <ac:chgData name="Hana Drobná" userId="S::495103@muni.cz::59c19d7a-328e-4ce3-9209-1486e7d667cb" providerId="AD" clId="Web-{BB70D899-441F-46D7-B902-138C0DF4506B}" dt="2020-12-01T07:54:07.248" v="374" actId="1076"/>
          <ac:picMkLst>
            <pc:docMk/>
            <pc:sldMk cId="779213053" sldId="277"/>
            <ac:picMk id="6" creationId="{D920A5EF-E735-4AF2-BE68-9E04FE684D37}"/>
          </ac:picMkLst>
        </pc:picChg>
        <pc:picChg chg="mod">
          <ac:chgData name="Hana Drobná" userId="S::495103@muni.cz::59c19d7a-328e-4ce3-9209-1486e7d667cb" providerId="AD" clId="Web-{BB70D899-441F-46D7-B902-138C0DF4506B}" dt="2020-12-01T07:54:01.950" v="372" actId="1076"/>
          <ac:picMkLst>
            <pc:docMk/>
            <pc:sldMk cId="779213053" sldId="277"/>
            <ac:picMk id="7" creationId="{2B3C628B-3F82-45AB-A2ED-67B2121DBBFB}"/>
          </ac:picMkLst>
        </pc:picChg>
        <pc:picChg chg="mod">
          <ac:chgData name="Hana Drobná" userId="S::495103@muni.cz::59c19d7a-328e-4ce3-9209-1486e7d667cb" providerId="AD" clId="Web-{BB70D899-441F-46D7-B902-138C0DF4506B}" dt="2020-12-01T07:54:11.810" v="377" actId="1076"/>
          <ac:picMkLst>
            <pc:docMk/>
            <pc:sldMk cId="779213053" sldId="277"/>
            <ac:picMk id="8" creationId="{A03809D8-87C2-4E76-8978-162DA1BA541F}"/>
          </ac:picMkLst>
        </pc:picChg>
      </pc:sldChg>
    </pc:docChg>
  </pc:docChgLst>
  <pc:docChgLst>
    <pc:chgData name="Lucie Dvořáková" userId="S::494522@muni.cz::789123e0-11f2-4db5-8ca5-46823377798d" providerId="AD" clId="Web-{77E6FF45-4F50-45CB-A92E-40A3C7227CDF}"/>
    <pc:docChg chg="modSld">
      <pc:chgData name="Lucie Dvořáková" userId="S::494522@muni.cz::789123e0-11f2-4db5-8ca5-46823377798d" providerId="AD" clId="Web-{77E6FF45-4F50-45CB-A92E-40A3C7227CDF}" dt="2020-12-01T07:44:19.707" v="124" actId="20577"/>
      <pc:docMkLst>
        <pc:docMk/>
      </pc:docMkLst>
      <pc:sldChg chg="modSp">
        <pc:chgData name="Lucie Dvořáková" userId="S::494522@muni.cz::789123e0-11f2-4db5-8ca5-46823377798d" providerId="AD" clId="Web-{77E6FF45-4F50-45CB-A92E-40A3C7227CDF}" dt="2020-12-01T07:44:19.707" v="124" actId="20577"/>
        <pc:sldMkLst>
          <pc:docMk/>
          <pc:sldMk cId="2446194874" sldId="275"/>
        </pc:sldMkLst>
        <pc:spChg chg="mod">
          <ac:chgData name="Lucie Dvořáková" userId="S::494522@muni.cz::789123e0-11f2-4db5-8ca5-46823377798d" providerId="AD" clId="Web-{77E6FF45-4F50-45CB-A92E-40A3C7227CDF}" dt="2020-12-01T07:44:19.707" v="124" actId="20577"/>
          <ac:spMkLst>
            <pc:docMk/>
            <pc:sldMk cId="2446194874" sldId="275"/>
            <ac:spMk id="5" creationId="{00000000-0000-0000-0000-000000000000}"/>
          </ac:spMkLst>
        </pc:spChg>
      </pc:sldChg>
    </pc:docChg>
  </pc:docChgLst>
  <pc:docChgLst>
    <pc:chgData name="Zuzana Kročáková" userId="S::7477@muni.cz::bc58d140-0d06-4f9d-8636-32a7e1e9e216" providerId="AD" clId="Web-{AEA9FA1E-F67A-47AB-BF69-183A9C0A693B}"/>
    <pc:docChg chg="addSld delSld modSld">
      <pc:chgData name="Zuzana Kročáková" userId="S::7477@muni.cz::bc58d140-0d06-4f9d-8636-32a7e1e9e216" providerId="AD" clId="Web-{AEA9FA1E-F67A-47AB-BF69-183A9C0A693B}" dt="2020-12-07T09:29:46.879" v="593" actId="14100"/>
      <pc:docMkLst>
        <pc:docMk/>
      </pc:docMkLst>
      <pc:sldChg chg="modSp new">
        <pc:chgData name="Zuzana Kročáková" userId="S::7477@muni.cz::bc58d140-0d06-4f9d-8636-32a7e1e9e216" providerId="AD" clId="Web-{AEA9FA1E-F67A-47AB-BF69-183A9C0A693B}" dt="2020-12-07T09:29:46.879" v="593" actId="14100"/>
        <pc:sldMkLst>
          <pc:docMk/>
          <pc:sldMk cId="905016933" sldId="278"/>
        </pc:sldMkLst>
        <pc:spChg chg="mod">
          <ac:chgData name="Zuzana Kročáková" userId="S::7477@muni.cz::bc58d140-0d06-4f9d-8636-32a7e1e9e216" providerId="AD" clId="Web-{AEA9FA1E-F67A-47AB-BF69-183A9C0A693B}" dt="2020-12-07T09:19:24.934" v="23" actId="20577"/>
          <ac:spMkLst>
            <pc:docMk/>
            <pc:sldMk cId="905016933" sldId="278"/>
            <ac:spMk id="2" creationId="{B2D434B2-2DAD-4F30-864B-6531194F03AF}"/>
          </ac:spMkLst>
        </pc:spChg>
        <pc:spChg chg="mod">
          <ac:chgData name="Zuzana Kročáková" userId="S::7477@muni.cz::bc58d140-0d06-4f9d-8636-32a7e1e9e216" providerId="AD" clId="Web-{AEA9FA1E-F67A-47AB-BF69-183A9C0A693B}" dt="2020-12-07T09:19:38.341" v="41" actId="20577"/>
          <ac:spMkLst>
            <pc:docMk/>
            <pc:sldMk cId="905016933" sldId="278"/>
            <ac:spMk id="3" creationId="{923D6D8A-B6C5-4744-BF42-96048683ABC4}"/>
          </ac:spMkLst>
        </pc:spChg>
        <pc:spChg chg="mod">
          <ac:chgData name="Zuzana Kročáková" userId="S::7477@muni.cz::bc58d140-0d06-4f9d-8636-32a7e1e9e216" providerId="AD" clId="Web-{AEA9FA1E-F67A-47AB-BF69-183A9C0A693B}" dt="2020-12-07T09:29:46.879" v="593" actId="14100"/>
          <ac:spMkLst>
            <pc:docMk/>
            <pc:sldMk cId="905016933" sldId="278"/>
            <ac:spMk id="4" creationId="{4E7FB33F-3E8F-42A5-8C62-65BD2B6E2A19}"/>
          </ac:spMkLst>
        </pc:spChg>
      </pc:sldChg>
      <pc:sldChg chg="del">
        <pc:chgData name="Zuzana Kročáková" userId="S::7477@muni.cz::bc58d140-0d06-4f9d-8636-32a7e1e9e216" providerId="AD" clId="Web-{AEA9FA1E-F67A-47AB-BF69-183A9C0A693B}" dt="2020-12-07T09:18:43.856" v="0"/>
        <pc:sldMkLst>
          <pc:docMk/>
          <pc:sldMk cId="2411800770" sldId="278"/>
        </pc:sldMkLst>
      </pc:sldChg>
    </pc:docChg>
  </pc:docChgLst>
  <pc:docChgLst>
    <pc:chgData name="Jana Zavřelová" userId="S::494297@muni.cz::bcf0ba65-63f7-4bea-91f5-dccb2da9c9aa" providerId="AD" clId="Web-{822DA03E-054C-4161-99C4-B6F1E9B1A968}"/>
    <pc:docChg chg="modSld">
      <pc:chgData name="Jana Zavřelová" userId="S::494297@muni.cz::bcf0ba65-63f7-4bea-91f5-dccb2da9c9aa" providerId="AD" clId="Web-{822DA03E-054C-4161-99C4-B6F1E9B1A968}" dt="2020-12-01T07:29:44.926" v="3"/>
      <pc:docMkLst>
        <pc:docMk/>
      </pc:docMkLst>
      <pc:sldChg chg="addSp delSp modSp">
        <pc:chgData name="Jana Zavřelová" userId="S::494297@muni.cz::bcf0ba65-63f7-4bea-91f5-dccb2da9c9aa" providerId="AD" clId="Web-{822DA03E-054C-4161-99C4-B6F1E9B1A968}" dt="2020-12-01T07:29:44.926" v="3"/>
        <pc:sldMkLst>
          <pc:docMk/>
          <pc:sldMk cId="779213053" sldId="277"/>
        </pc:sldMkLst>
        <pc:spChg chg="del">
          <ac:chgData name="Jana Zavřelová" userId="S::494297@muni.cz::bcf0ba65-63f7-4bea-91f5-dccb2da9c9aa" providerId="AD" clId="Web-{822DA03E-054C-4161-99C4-B6F1E9B1A968}" dt="2020-12-01T07:29:44.926" v="3"/>
          <ac:spMkLst>
            <pc:docMk/>
            <pc:sldMk cId="779213053" sldId="277"/>
            <ac:spMk id="4" creationId="{5A4E63CA-5C88-4BAF-BCEB-165220CE71C0}"/>
          </ac:spMkLst>
        </pc:spChg>
        <pc:picChg chg="add mod">
          <ac:chgData name="Jana Zavřelová" userId="S::494297@muni.cz::bcf0ba65-63f7-4bea-91f5-dccb2da9c9aa" providerId="AD" clId="Web-{822DA03E-054C-4161-99C4-B6F1E9B1A968}" dt="2020-12-01T07:29:31.472" v="2" actId="1076"/>
          <ac:picMkLst>
            <pc:docMk/>
            <pc:sldMk cId="779213053" sldId="277"/>
            <ac:picMk id="8" creationId="{A03809D8-87C2-4E76-8978-162DA1BA541F}"/>
          </ac:picMkLst>
        </pc:picChg>
      </pc:sldChg>
    </pc:docChg>
  </pc:docChgLst>
  <pc:docChgLst>
    <pc:chgData name="Hana Kyprová" userId="S::488886@muni.cz::f6810c47-e565-4bfb-b355-41e8d6d13a8e" providerId="AD" clId="Web-{6C80FB78-7307-4850-B483-5C84862CB2DA}"/>
    <pc:docChg chg="addSld modSld">
      <pc:chgData name="Hana Kyprová" userId="S::488886@muni.cz::f6810c47-e565-4bfb-b355-41e8d6d13a8e" providerId="AD" clId="Web-{6C80FB78-7307-4850-B483-5C84862CB2DA}" dt="2020-12-01T07:26:09.879" v="14"/>
      <pc:docMkLst>
        <pc:docMk/>
      </pc:docMkLst>
      <pc:sldChg chg="addSp delSp modSp new">
        <pc:chgData name="Hana Kyprová" userId="S::488886@muni.cz::f6810c47-e565-4bfb-b355-41e8d6d13a8e" providerId="AD" clId="Web-{6C80FB78-7307-4850-B483-5C84862CB2DA}" dt="2020-12-01T07:26:09.879" v="14"/>
        <pc:sldMkLst>
          <pc:docMk/>
          <pc:sldMk cId="779213053" sldId="277"/>
        </pc:sldMkLst>
        <pc:spChg chg="mod">
          <ac:chgData name="Hana Kyprová" userId="S::488886@muni.cz::f6810c47-e565-4bfb-b355-41e8d6d13a8e" providerId="AD" clId="Web-{6C80FB78-7307-4850-B483-5C84862CB2DA}" dt="2020-12-01T07:23:15.057" v="12" actId="20577"/>
          <ac:spMkLst>
            <pc:docMk/>
            <pc:sldMk cId="779213053" sldId="277"/>
            <ac:spMk id="2" creationId="{D8FBD957-564C-4770-A018-8AEC36E83972}"/>
          </ac:spMkLst>
        </pc:spChg>
        <pc:spChg chg="del">
          <ac:chgData name="Hana Kyprová" userId="S::488886@muni.cz::f6810c47-e565-4bfb-b355-41e8d6d13a8e" providerId="AD" clId="Web-{6C80FB78-7307-4850-B483-5C84862CB2DA}" dt="2020-12-01T07:25:33.049" v="13"/>
          <ac:spMkLst>
            <pc:docMk/>
            <pc:sldMk cId="779213053" sldId="277"/>
            <ac:spMk id="3" creationId="{9CB55F5D-8D10-416E-AB16-2D14C4EBBE26}"/>
          </ac:spMkLst>
        </pc:spChg>
        <pc:picChg chg="add mod">
          <ac:chgData name="Hana Kyprová" userId="S::488886@muni.cz::f6810c47-e565-4bfb-b355-41e8d6d13a8e" providerId="AD" clId="Web-{6C80FB78-7307-4850-B483-5C84862CB2DA}" dt="2020-12-01T07:26:09.879" v="14"/>
          <ac:picMkLst>
            <pc:docMk/>
            <pc:sldMk cId="779213053" sldId="277"/>
            <ac:picMk id="5" creationId="{D2E198AA-444F-487F-B070-DBD2A44A587A}"/>
          </ac:picMkLst>
        </pc:picChg>
      </pc:sldChg>
    </pc:docChg>
  </pc:docChgLst>
  <pc:docChgLst>
    <pc:chgData name="Kateřina Majerová" userId="S::494360@muni.cz::27a43252-dad4-4e25-98aa-246d37513976" providerId="AD" clId="Web-{E0A850AB-978F-4053-B408-F48300267BBB}"/>
    <pc:docChg chg="modSld">
      <pc:chgData name="Kateřina Majerová" userId="S::494360@muni.cz::27a43252-dad4-4e25-98aa-246d37513976" providerId="AD" clId="Web-{E0A850AB-978F-4053-B408-F48300267BBB}" dt="2020-12-01T08:27:40.471" v="348" actId="20577"/>
      <pc:docMkLst>
        <pc:docMk/>
      </pc:docMkLst>
      <pc:sldChg chg="modSp">
        <pc:chgData name="Kateřina Majerová" userId="S::494360@muni.cz::27a43252-dad4-4e25-98aa-246d37513976" providerId="AD" clId="Web-{E0A850AB-978F-4053-B408-F48300267BBB}" dt="2020-12-01T08:27:40.471" v="348" actId="20577"/>
        <pc:sldMkLst>
          <pc:docMk/>
          <pc:sldMk cId="0" sldId="262"/>
        </pc:sldMkLst>
        <pc:spChg chg="mod">
          <ac:chgData name="Kateřina Majerová" userId="S::494360@muni.cz::27a43252-dad4-4e25-98aa-246d37513976" providerId="AD" clId="Web-{E0A850AB-978F-4053-B408-F48300267BBB}" dt="2020-12-01T08:27:40.471" v="348" actId="20577"/>
          <ac:spMkLst>
            <pc:docMk/>
            <pc:sldMk cId="0" sldId="262"/>
            <ac:spMk id="96" creationId="{00000000-0000-0000-0000-000000000000}"/>
          </ac:spMkLst>
        </pc:spChg>
      </pc:sldChg>
      <pc:sldChg chg="modSp">
        <pc:chgData name="Kateřina Majerová" userId="S::494360@muni.cz::27a43252-dad4-4e25-98aa-246d37513976" providerId="AD" clId="Web-{E0A850AB-978F-4053-B408-F48300267BBB}" dt="2020-12-01T07:52:46.712" v="345" actId="20577"/>
        <pc:sldMkLst>
          <pc:docMk/>
          <pc:sldMk cId="1024271137" sldId="273"/>
        </pc:sldMkLst>
        <pc:spChg chg="mod">
          <ac:chgData name="Kateřina Majerová" userId="S::494360@muni.cz::27a43252-dad4-4e25-98aa-246d37513976" providerId="AD" clId="Web-{E0A850AB-978F-4053-B408-F48300267BBB}" dt="2020-12-01T07:52:46.712" v="345" actId="20577"/>
          <ac:spMkLst>
            <pc:docMk/>
            <pc:sldMk cId="1024271137" sldId="273"/>
            <ac:spMk id="5" creationId="{00000000-0000-0000-0000-000000000000}"/>
          </ac:spMkLst>
        </pc:spChg>
      </pc:sldChg>
    </pc:docChg>
  </pc:docChgLst>
  <pc:docChgLst>
    <pc:chgData name="Gabriel Štěpánek" userId="S::494244@muni.cz::da441bb8-d7cb-49dd-8fe7-169f458eb787" providerId="AD" clId="Web-{CED61C91-D864-48FD-8839-2E5A4B8F7E88}"/>
    <pc:docChg chg="addSld delSld modSld">
      <pc:chgData name="Gabriel Štěpánek" userId="S::494244@muni.cz::da441bb8-d7cb-49dd-8fe7-169f458eb787" providerId="AD" clId="Web-{CED61C91-D864-48FD-8839-2E5A4B8F7E88}" dt="2020-12-01T08:32:29.945" v="124" actId="20577"/>
      <pc:docMkLst>
        <pc:docMk/>
      </pc:docMkLst>
      <pc:sldChg chg="modSp">
        <pc:chgData name="Gabriel Štěpánek" userId="S::494244@muni.cz::da441bb8-d7cb-49dd-8fe7-169f458eb787" providerId="AD" clId="Web-{CED61C91-D864-48FD-8839-2E5A4B8F7E88}" dt="2020-12-01T08:32:29.945" v="124" actId="20577"/>
        <pc:sldMkLst>
          <pc:docMk/>
          <pc:sldMk cId="0" sldId="262"/>
        </pc:sldMkLst>
        <pc:spChg chg="mod">
          <ac:chgData name="Gabriel Štěpánek" userId="S::494244@muni.cz::da441bb8-d7cb-49dd-8fe7-169f458eb787" providerId="AD" clId="Web-{CED61C91-D864-48FD-8839-2E5A4B8F7E88}" dt="2020-12-01T08:32:29.945" v="124" actId="20577"/>
          <ac:spMkLst>
            <pc:docMk/>
            <pc:sldMk cId="0" sldId="262"/>
            <ac:spMk id="96" creationId="{00000000-0000-0000-0000-000000000000}"/>
          </ac:spMkLst>
        </pc:spChg>
      </pc:sldChg>
      <pc:sldChg chg="modSp">
        <pc:chgData name="Gabriel Štěpánek" userId="S::494244@muni.cz::da441bb8-d7cb-49dd-8fe7-169f458eb787" providerId="AD" clId="Web-{CED61C91-D864-48FD-8839-2E5A4B8F7E88}" dt="2020-12-01T07:47:17.931" v="122" actId="20577"/>
        <pc:sldMkLst>
          <pc:docMk/>
          <pc:sldMk cId="3789308523" sldId="272"/>
        </pc:sldMkLst>
        <pc:spChg chg="mod">
          <ac:chgData name="Gabriel Štěpánek" userId="S::494244@muni.cz::da441bb8-d7cb-49dd-8fe7-169f458eb787" providerId="AD" clId="Web-{CED61C91-D864-48FD-8839-2E5A4B8F7E88}" dt="2020-12-01T07:47:17.931" v="122" actId="20577"/>
          <ac:spMkLst>
            <pc:docMk/>
            <pc:sldMk cId="3789308523" sldId="272"/>
            <ac:spMk id="5" creationId="{00000000-0000-0000-0000-000000000000}"/>
          </ac:spMkLst>
        </pc:spChg>
      </pc:sldChg>
      <pc:sldChg chg="addSp modSp">
        <pc:chgData name="Gabriel Štěpánek" userId="S::494244@muni.cz::da441bb8-d7cb-49dd-8fe7-169f458eb787" providerId="AD" clId="Web-{CED61C91-D864-48FD-8839-2E5A4B8F7E88}" dt="2020-12-01T07:36:24.947" v="8" actId="1076"/>
        <pc:sldMkLst>
          <pc:docMk/>
          <pc:sldMk cId="779213053" sldId="277"/>
        </pc:sldMkLst>
        <pc:picChg chg="add mod">
          <ac:chgData name="Gabriel Štěpánek" userId="S::494244@muni.cz::da441bb8-d7cb-49dd-8fe7-169f458eb787" providerId="AD" clId="Web-{CED61C91-D864-48FD-8839-2E5A4B8F7E88}" dt="2020-12-01T07:36:24.947" v="8" actId="1076"/>
          <ac:picMkLst>
            <pc:docMk/>
            <pc:sldMk cId="779213053" sldId="277"/>
            <ac:picMk id="7" creationId="{2B3C628B-3F82-45AB-A2ED-67B2121DBBFB}"/>
          </ac:picMkLst>
        </pc:picChg>
      </pc:sldChg>
      <pc:sldChg chg="modSp add del replId">
        <pc:chgData name="Gabriel Štěpánek" userId="S::494244@muni.cz::da441bb8-d7cb-49dd-8fe7-169f458eb787" providerId="AD" clId="Web-{CED61C91-D864-48FD-8839-2E5A4B8F7E88}" dt="2020-12-01T07:23:26.509" v="3"/>
        <pc:sldMkLst>
          <pc:docMk/>
          <pc:sldMk cId="3146912002" sldId="278"/>
        </pc:sldMkLst>
        <pc:spChg chg="mod">
          <ac:chgData name="Gabriel Štěpánek" userId="S::494244@muni.cz::da441bb8-d7cb-49dd-8fe7-169f458eb787" providerId="AD" clId="Web-{CED61C91-D864-48FD-8839-2E5A4B8F7E88}" dt="2020-12-01T07:23:17.540" v="1" actId="20577"/>
          <ac:spMkLst>
            <pc:docMk/>
            <pc:sldMk cId="3146912002" sldId="278"/>
            <ac:spMk id="5" creationId="{00000000-0000-0000-0000-000000000000}"/>
          </ac:spMkLst>
        </pc:spChg>
        <pc:spChg chg="mod">
          <ac:chgData name="Gabriel Štěpánek" userId="S::494244@muni.cz::da441bb8-d7cb-49dd-8fe7-169f458eb787" providerId="AD" clId="Web-{CED61C91-D864-48FD-8839-2E5A4B8F7E88}" dt="2020-12-01T07:23:18.977" v="2" actId="20577"/>
          <ac:spMkLst>
            <pc:docMk/>
            <pc:sldMk cId="3146912002" sldId="27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706ee79bec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706ee79bec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ca6f52437ca06dd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ca6f52437ca06dd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706ee79bec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706ee79bec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06ee79bec_0_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06ee79bec_0_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706ee79bec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706ee79bec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3217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06ee79bec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06ee79bec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06ee79bec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06ee79bec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06ee79be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06ee79be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06ee79be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06ee79be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075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06ee79be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06ee79be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71200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706ee79bec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706ee79bec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93000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706ee79bec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706ee79bec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641934" y="3597500"/>
            <a:ext cx="390300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None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None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perback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ld Standard TT"/>
              <a:buChar char="●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●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ld Standard TT"/>
              <a:buChar char="○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ld Standard TT"/>
              <a:buChar char="■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rchis.brontosaurus.cz/akce/ohb0506/dynamika_socialni_skupiny_tisk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s.muni.cz/auth/el/ped/jaro2020/SZ6009/um/Faze_vyvoje_Dubec.pdf" TargetMode="External"/><Relationship Id="rId3" Type="http://schemas.openxmlformats.org/officeDocument/2006/relationships/hyperlink" Target="https://cs.wikipedia.org/wiki/F%C3%A1ze_v%C3%BDvoje_skupiny" TargetMode="External"/><Relationship Id="rId7" Type="http://schemas.openxmlformats.org/officeDocument/2006/relationships/hyperlink" Target="https://youtu.be/2QbXc6E08H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ysWWGf8VsOg" TargetMode="External"/><Relationship Id="rId5" Type="http://schemas.openxmlformats.org/officeDocument/2006/relationships/hyperlink" Target="http://www.odyssea.cz/localImages/jak_zlepsit_vztahy_v_nasi_tride_2_stupen_zs.pdf" TargetMode="External"/><Relationship Id="rId4" Type="http://schemas.openxmlformats.org/officeDocument/2006/relationships/hyperlink" Target="http://orchis.brontosaurus.cz/akce/ohb0506/dynamika_socialni_skupiny_tisk.pdf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dyssea.cz/localImages/jak_zlepsit_vztahy_v_nasi_tride_2_stupen_zs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jamboard.google.com/d/1XzfufJXZSzDz3Dbu6rORvX8elZq2oHPP0e9kVUXparw/edit?usp=sharin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jamboard.google.com/d/1EqjBKXX78Mv9eU_5Rt7L2_sEi8iGDPH7fFgjzoAMevw/edit?usp=sharing" TargetMode="External"/><Relationship Id="rId5" Type="http://schemas.openxmlformats.org/officeDocument/2006/relationships/hyperlink" Target="https://jamboard.google.com/d/1N2w61N2JqIwfVE3AUy-BVGdMWSztPIDuLuqXtFJaprA/edit?usp=sharing" TargetMode="External"/><Relationship Id="rId4" Type="http://schemas.openxmlformats.org/officeDocument/2006/relationships/hyperlink" Target="https://jamboard.google.com/d/1eON5bjOiFX1haVCpptRAEm-ODWI0kXnIsADi348ok8o/edit?usp=shari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ysWWGf8VsO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cs.wikipedia.org/wiki/F%C3%A1ze_v%C3%BDvoje_skupiny" TargetMode="External"/><Relationship Id="rId4" Type="http://schemas.openxmlformats.org/officeDocument/2006/relationships/hyperlink" Target="https://youtu.be/2QbXc6E08H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Skupinová dynamika</a:t>
            </a:r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centrum aktivit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"/>
              <a:t>Úkol č. 6b</a:t>
            </a:r>
            <a:r>
              <a:rPr lang="cs-CZ"/>
              <a:t>					</a:t>
            </a:r>
            <a:r>
              <a:rPr lang="cs">
                <a:solidFill>
                  <a:schemeClr val="tx2">
                    <a:lumMod val="75000"/>
                  </a:schemeClr>
                </a:solidFill>
              </a:rPr>
              <a:t>15 min na a) i b)</a:t>
            </a:r>
            <a:r>
              <a:rPr lang="cs-CZ"/>
              <a:t>					</a:t>
            </a:r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body" idx="1"/>
          </p:nvPr>
        </p:nvSpPr>
        <p:spPr>
          <a:xfrm>
            <a:off x="311700" y="988741"/>
            <a:ext cx="8520600" cy="35800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cs"/>
              <a:t>Přečtěte si podrobnosti o jednotlivých fázích Tuckmanova modelu </a:t>
            </a:r>
            <a:r>
              <a:rPr lang="cs" u="sng">
                <a:solidFill>
                  <a:schemeClr val="hlink"/>
                </a:solidFill>
                <a:hlinkClick r:id="rId3"/>
              </a:rPr>
              <a:t>zde</a:t>
            </a:r>
            <a:r>
              <a:rPr lang="cs"/>
              <a:t>.</a:t>
            </a:r>
            <a:endParaRPr lang="cs-CZ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Najděte v něm odpovědi na následující otázky: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Jak se vyvíjejí </a:t>
            </a:r>
            <a:r>
              <a:rPr lang="cs" b="1"/>
              <a:t>vztahy</a:t>
            </a:r>
            <a:r>
              <a:rPr lang="cs"/>
              <a:t> ve skupině?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Co jsou </a:t>
            </a:r>
            <a:r>
              <a:rPr lang="cs" b="1"/>
              <a:t>cíle</a:t>
            </a:r>
            <a:r>
              <a:rPr lang="cs"/>
              <a:t> jednotlivých fází? Co se musí stát/odehrát, aby se skupina mohla posunout do další fáze?</a:t>
            </a:r>
            <a:endParaRPr/>
          </a:p>
          <a:p>
            <a:pPr>
              <a:buAutoNum type="arabicPeriod"/>
            </a:pPr>
            <a:r>
              <a:rPr lang="cs" b="1"/>
              <a:t>Jak dlouho </a:t>
            </a:r>
            <a:r>
              <a:rPr lang="cs"/>
              <a:t>jednotlivé fáze trvají? 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"/>
              <a:t>Co se stane, pokud skupina prodělá nějakou větší </a:t>
            </a:r>
            <a:r>
              <a:rPr lang="cs" b="1"/>
              <a:t>změnu</a:t>
            </a:r>
            <a:r>
              <a:rPr lang="cs"/>
              <a:t> (odejde část členů, změní se vnější autorita, přijde někdo nový…)?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lang="c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"/>
              <a:t>Úkol č. 7 Rekapitulace			</a:t>
            </a:r>
            <a:r>
              <a:rPr lang="cs">
                <a:solidFill>
                  <a:schemeClr val="tx2">
                    <a:lumMod val="75000"/>
                  </a:schemeClr>
                </a:solidFill>
              </a:rPr>
              <a:t> 10 min</a:t>
            </a:r>
            <a:endParaRPr/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240604" y="17463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Společně formulujte zákonitosti vývoje skupiny. Měli byste přijít alespoň na tři. Zapište je na sdílený </a:t>
            </a:r>
            <a:r>
              <a:rPr lang="cs-CZ" err="1"/>
              <a:t>slide</a:t>
            </a:r>
            <a:r>
              <a:rPr lang="cs-CZ"/>
              <a:t>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s-CZ"/>
              <a:t>Řekněte ostatním, co užitečného z dnešní lekce vám pomůže lépe pracovat se skupinou?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cs-CZ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D434B2-2DAD-4F30-864B-6531194F0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Zákonitosti vývoje skupiny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23D6D8A-B6C5-4744-BF42-96048683ABC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...na co jste mohli přijít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E7FB33F-3E8F-42A5-8C62-65BD2B6E2A19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749001" y="458861"/>
            <a:ext cx="4047910" cy="4225778"/>
          </a:xfrm>
        </p:spPr>
        <p:txBody>
          <a:bodyPr/>
          <a:lstStyle/>
          <a:p>
            <a:pPr>
              <a:buFont typeface="Courier New"/>
              <a:buChar char="o"/>
            </a:pPr>
            <a:r>
              <a:rPr lang="cs-CZ" sz="1400" dirty="0"/>
              <a:t>Fáze vývoje jdou v daném pořadí a nelze je přeskakovat.</a:t>
            </a:r>
          </a:p>
          <a:p>
            <a:pPr>
              <a:lnSpc>
                <a:spcPct val="114999"/>
              </a:lnSpc>
              <a:buFont typeface="Courier New"/>
              <a:buChar char="o"/>
            </a:pPr>
            <a:r>
              <a:rPr lang="cs-CZ" sz="1400" dirty="0"/>
              <a:t>Při podstatnějších změnách se skupina může "vrátit" ve vývoji o fázi až dvě.</a:t>
            </a:r>
          </a:p>
          <a:p>
            <a:pPr>
              <a:lnSpc>
                <a:spcPct val="114999"/>
              </a:lnSpc>
              <a:buFont typeface="Courier New"/>
              <a:buChar char="o"/>
            </a:pPr>
            <a:r>
              <a:rPr lang="cs-CZ" sz="1400" dirty="0"/>
              <a:t>Čas trvání jednotlivých fází je velmi proměnlivý (od dnů až po roky).</a:t>
            </a:r>
          </a:p>
          <a:p>
            <a:pPr>
              <a:lnSpc>
                <a:spcPct val="114999"/>
              </a:lnSpc>
              <a:buFont typeface="Courier New"/>
              <a:buChar char="o"/>
            </a:pPr>
            <a:r>
              <a:rPr lang="cs-CZ" sz="1400" dirty="0"/>
              <a:t>Rychlost vývoje skupiny závisí mj. na množství a typu společných aktivit.</a:t>
            </a:r>
          </a:p>
          <a:p>
            <a:pPr>
              <a:lnSpc>
                <a:spcPct val="114999"/>
              </a:lnSpc>
              <a:buFont typeface="Courier New"/>
              <a:buChar char="o"/>
            </a:pPr>
            <a:r>
              <a:rPr lang="cs-CZ" sz="1400" dirty="0"/>
              <a:t>Vnější autorita může pozitivně i negativně ovlivňovat vývoj skupiny.</a:t>
            </a:r>
          </a:p>
          <a:p>
            <a:pPr>
              <a:lnSpc>
                <a:spcPct val="114999"/>
              </a:lnSpc>
              <a:buFont typeface="Courier New"/>
              <a:buChar char="o"/>
            </a:pPr>
            <a:r>
              <a:rPr lang="cs-CZ" sz="1400" dirty="0"/>
              <a:t>Přechod z fáze do další je možný, když je předchozí fáze završena, je naplněn její cíl.</a:t>
            </a:r>
          </a:p>
          <a:p>
            <a:pPr>
              <a:lnSpc>
                <a:spcPct val="114999"/>
              </a:lnSpc>
              <a:buFont typeface="Courier New"/>
              <a:buChar char="o"/>
            </a:pPr>
            <a:r>
              <a:rPr lang="cs-CZ" sz="1400" dirty="0"/>
              <a:t>Každá fáze je dána charakterem vztahů, hierarchií, vývojem norem, vztahem skupiny k úkolu, kvalitou spolupráce, vztahem k vnější autoritě, mírou identifikace jedince s skupinou. </a:t>
            </a:r>
          </a:p>
          <a:p>
            <a:pPr>
              <a:lnSpc>
                <a:spcPct val="114999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501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Seznam odkazů použitých v centru</a:t>
            </a:r>
            <a:endParaRPr/>
          </a:p>
        </p:txBody>
      </p:sp>
      <p:sp>
        <p:nvSpPr>
          <p:cNvPr id="120" name="Google Shape;120;p23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Wikipedie, heslo </a:t>
            </a:r>
            <a:r>
              <a:rPr lang="cs" u="sng">
                <a:solidFill>
                  <a:schemeClr val="hlink"/>
                </a:solidFill>
                <a:hlinkClick r:id="rId3"/>
              </a:rPr>
              <a:t>Fáze vývoje skupiny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4"/>
              </a:rPr>
              <a:t>Dynamika sociální skupiny</a:t>
            </a:r>
            <a:r>
              <a:rPr lang="cs"/>
              <a:t>, metodický materiál zážitkové pedagogiky.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u="sng">
                <a:solidFill>
                  <a:schemeClr val="hlink"/>
                </a:solidFill>
                <a:hlinkClick r:id="rId5"/>
              </a:rPr>
              <a:t>Jak zlepšit vztahy v naší třídě</a:t>
            </a:r>
            <a:r>
              <a:rPr lang="cs"/>
              <a:t> - metodický materiál pro učitele s popisem aktivit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Videa na Youtube ukazujících Tuckmanův model např. </a:t>
            </a:r>
            <a:r>
              <a:rPr lang="cs" u="sng">
                <a:solidFill>
                  <a:schemeClr val="hlink"/>
                </a:solidFill>
                <a:hlinkClick r:id="rId6"/>
              </a:rPr>
              <a:t>na filmech LOTR</a:t>
            </a:r>
            <a:r>
              <a:rPr lang="cs"/>
              <a:t>, </a:t>
            </a:r>
            <a:r>
              <a:rPr lang="cs" u="sng">
                <a:solidFill>
                  <a:schemeClr val="hlink"/>
                </a:solidFill>
                <a:hlinkClick r:id="rId7"/>
              </a:rPr>
              <a:t>kresbou</a:t>
            </a:r>
            <a:r>
              <a:rPr lang="cs"/>
              <a:t> a najdete tam i spoustu dalších.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hlinkClick r:id="rId8"/>
              </a:rPr>
              <a:t>Materiál</a:t>
            </a:r>
            <a:r>
              <a:rPr lang="cs"/>
              <a:t> o vývoji skupiny.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"/>
              <a:t>Úkol č. 8 BONUS PRO RYCHLÍKY a praktiky</a:t>
            </a:r>
            <a:endParaRPr/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xfrm>
            <a:off x="311700" y="1058225"/>
            <a:ext cx="8520600" cy="3510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základě poznatků, které jste v tomto centru získali, a s využitím vlastních zkušeností navrhněte aktivitu </a:t>
            </a:r>
            <a:r>
              <a:rPr lang="cs" b="1"/>
              <a:t>pro některou z fází </a:t>
            </a:r>
            <a:r>
              <a:rPr lang="cs"/>
              <a:t>vývoje skupiny. Cílem aktivity je vždy pomoci skupině posunout se ve skupinové dynamice tak, aby dosáhla další fáze (v případě performingu, aby upevnila své kvality).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U aktivity uveďte zdůvodnění, proč je vhodná právě do této fáze. Jak konkrétně pomáhá rozvoji skupiny?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solidFill>
                  <a:schemeClr val="tx2">
                    <a:lumMod val="75000"/>
                  </a:schemeClr>
                </a:solidFill>
              </a:rPr>
              <a:t>Stručný popis alespoň jedné aktivity spolu s tím, ke které fázi se hodí, vložte na slide své skupiny. </a:t>
            </a:r>
            <a:endParaRPr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sz="1400"/>
              <a:t>Inspirovat se můžete třeba </a:t>
            </a:r>
            <a:r>
              <a:rPr lang="cs" sz="1400" u="sng">
                <a:solidFill>
                  <a:schemeClr val="hlink"/>
                </a:solidFill>
                <a:hlinkClick r:id="rId3"/>
              </a:rPr>
              <a:t>tady</a:t>
            </a:r>
            <a:r>
              <a:rPr lang="cs" sz="1400"/>
              <a:t>. Také si můžete najít materiály (bakalářky, diplomky, metodické materiály různých organizací) popisující adaptační kurzy, jsou to zásobárny aktivit cílených na klima třídy.</a:t>
            </a:r>
            <a:br>
              <a:rPr lang="cs"/>
            </a:br>
            <a:endParaRPr lang="cs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Mirek </a:t>
            </a:r>
            <a:r>
              <a:rPr lang="cs-CZ" err="1"/>
              <a:t>Dušín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Hypotéza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Určující: Společnost zájmů, průvodce (tř. Učitel)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Rozdíly: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- skupinky vs individua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- proměna vs stálost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- iniciace vs pasivnost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Zákonitosti vývoje skupiny: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VZTAHY- 1.přátelské -2.obhájení zájmů - 3.rovnocennost(vůdce jako partner)- 4.sounáležitost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CÍLE- 1.snaha najití role -2. zažití konfliktu –3.společný cíl, pocit bezpečí -4. Cíl i skupina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TRVÁNÍ- až se vyřeší co se má vyřešit :D 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ZMĚNA- opakování stádiových fází, vývoj se prodělá znovu, zrychleně</a:t>
            </a:r>
          </a:p>
        </p:txBody>
      </p:sp>
    </p:spTree>
    <p:extLst>
      <p:ext uri="{BB962C8B-B14F-4D97-AF65-F5344CB8AC3E}">
        <p14:creationId xmlns:p14="http://schemas.microsoft.com/office/powerpoint/2010/main" val="3789308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FBD957-564C-4770-A018-8AEC36E83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MIREK DUŠÍN - OBRÁZKY - 1. ÚKOL</a:t>
            </a:r>
          </a:p>
        </p:txBody>
      </p:sp>
      <p:pic>
        <p:nvPicPr>
          <p:cNvPr id="5" name="Obrázek 5">
            <a:extLst>
              <a:ext uri="{FF2B5EF4-FFF2-40B4-BE49-F238E27FC236}">
                <a16:creationId xmlns:a16="http://schemas.microsoft.com/office/drawing/2014/main" id="{D2E198AA-444F-487F-B070-DBD2A44A58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839" y="1057416"/>
            <a:ext cx="2843439" cy="1594566"/>
          </a:xfrm>
          <a:prstGeom prst="rect">
            <a:avLst/>
          </a:prstGeom>
        </p:spPr>
      </p:pic>
      <p:pic>
        <p:nvPicPr>
          <p:cNvPr id="6" name="Obrázek 6">
            <a:extLst>
              <a:ext uri="{FF2B5EF4-FFF2-40B4-BE49-F238E27FC236}">
                <a16:creationId xmlns:a16="http://schemas.microsoft.com/office/drawing/2014/main" id="{D920A5EF-E735-4AF2-BE68-9E04FE684D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1997" y="3684055"/>
            <a:ext cx="2041585" cy="1363154"/>
          </a:xfrm>
          <a:prstGeom prst="rect">
            <a:avLst/>
          </a:prstGeom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2B3C628B-3F82-45AB-A2ED-67B2121DBB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0431" y="2449575"/>
            <a:ext cx="1655285" cy="1669056"/>
          </a:xfrm>
          <a:prstGeom prst="rect">
            <a:avLst/>
          </a:prstGeom>
        </p:spPr>
      </p:pic>
      <p:pic>
        <p:nvPicPr>
          <p:cNvPr id="8" name="Obrázek 8" descr="Obsah obrázku interiér, budova, banán, vsedě&#10;&#10;Popis se vygeneroval automaticky.">
            <a:extLst>
              <a:ext uri="{FF2B5EF4-FFF2-40B4-BE49-F238E27FC236}">
                <a16:creationId xmlns:a16="http://schemas.microsoft.com/office/drawing/2014/main" id="{A03809D8-87C2-4E76-8978-162DA1BA5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1392" y="2813228"/>
            <a:ext cx="1828412" cy="1167940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E3563E3B-E753-43B7-822B-F2BDE095DAF8}"/>
              </a:ext>
            </a:extLst>
          </p:cNvPr>
          <p:cNvSpPr txBox="1"/>
          <p:nvPr/>
        </p:nvSpPr>
        <p:spPr>
          <a:xfrm>
            <a:off x="119269" y="1405144"/>
            <a:ext cx="2743199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/>
              <a:t>IDEÁLNÍ TŘÍDA:</a:t>
            </a:r>
          </a:p>
          <a:p>
            <a:r>
              <a:rPr lang="cs-CZ"/>
              <a:t>- Otevřená a spolupracující třída</a:t>
            </a:r>
          </a:p>
          <a:p>
            <a:r>
              <a:rPr lang="cs-CZ"/>
              <a:t>- hledání řešení konfliktů</a:t>
            </a:r>
          </a:p>
          <a:p>
            <a:r>
              <a:rPr lang="cs-CZ"/>
              <a:t>- přátelské a respektující vztahy</a:t>
            </a:r>
          </a:p>
          <a:p>
            <a:r>
              <a:rPr lang="cs-CZ"/>
              <a:t>- hledání nových řešení konfliktů, úhlů pohledu, demokratické rozhodování, </a:t>
            </a:r>
          </a:p>
          <a:p>
            <a:r>
              <a:rPr lang="cs-CZ"/>
              <a:t>- respektující, přátelský</a:t>
            </a:r>
          </a:p>
        </p:txBody>
      </p:sp>
    </p:spTree>
    <p:extLst>
      <p:ext uri="{BB962C8B-B14F-4D97-AF65-F5344CB8AC3E}">
        <p14:creationId xmlns:p14="http://schemas.microsoft.com/office/powerpoint/2010/main" val="779213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Jarka Metelka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Hypotéza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Převaha jednoho pohlaví může způsobit vyčlenění toho druhého. 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Charakterové rysy (introverti, extroverti, cholerici, flegmatici,…) - lidé s podobným charakterem se sdružují a mohou vyčleňovat osoby s jiným charakterovým rysem. To, jaké charakterové rysy ve třídě převládají, může ovlivnit klima třídy. 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zákonitosti vývoje skupiny</a:t>
            </a:r>
          </a:p>
        </p:txBody>
      </p:sp>
    </p:spTree>
    <p:extLst>
      <p:ext uri="{BB962C8B-B14F-4D97-AF65-F5344CB8AC3E}">
        <p14:creationId xmlns:p14="http://schemas.microsoft.com/office/powerpoint/2010/main" val="10242711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Jindra </a:t>
            </a:r>
            <a:r>
              <a:rPr lang="cs-CZ" err="1"/>
              <a:t>Hojer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hypotéza</a:t>
            </a:r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zákonitosti vývoje skupiny</a:t>
            </a:r>
          </a:p>
        </p:txBody>
      </p:sp>
    </p:spTree>
    <p:extLst>
      <p:ext uri="{BB962C8B-B14F-4D97-AF65-F5344CB8AC3E}">
        <p14:creationId xmlns:p14="http://schemas.microsoft.com/office/powerpoint/2010/main" val="224873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Rychlonožka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 b="1"/>
              <a:t>Hypotéza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Blízký člověk (spolužák) jako opora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Centrum- každý se snaží být nejlepší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Způsob řešení problémů ze strany pedagoga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Role učitele ve skupině 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zákonitosti vývoje skupiny</a:t>
            </a:r>
          </a:p>
        </p:txBody>
      </p:sp>
    </p:spTree>
    <p:extLst>
      <p:ext uri="{BB962C8B-B14F-4D97-AF65-F5344CB8AC3E}">
        <p14:creationId xmlns:p14="http://schemas.microsoft.com/office/powerpoint/2010/main" val="24461948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Centrum aktivit</a:t>
            </a:r>
            <a:r>
              <a:rPr lang="cs-CZ"/>
              <a:t>: Dynamika sociální skupiny</a:t>
            </a:r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cs-CZ"/>
              <a:t>Cílem tohoto centra je obeznámit se s fázemi vývoje skupiny natolik, abychom byli schopni tyto poznatky účelně využít při své práci s třídními (a jinými) kolektivy.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/>
              <a:t>Centrum nesupluje odbornou literaturu na toto téma, nýbrž je s ní ve vzájemně doplňujícím se vztahu.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/>
              <a:t>Rozdělte si prosím role, jako při předchozí práci ve skupinách:</a:t>
            </a:r>
          </a:p>
          <a:p>
            <a:pPr marL="0" lvl="0" indent="0">
              <a:spcBef>
                <a:spcPts val="1600"/>
              </a:spcBef>
              <a:buNone/>
            </a:pPr>
            <a:r>
              <a:rPr lang="cs-CZ"/>
              <a:t>ČASOPES + MODERÁTOR + ZAPISOVATEL + STRÁŽCE ZADÁNÍ</a:t>
            </a:r>
          </a:p>
          <a:p>
            <a:pPr marL="0" lvl="0" indent="0">
              <a:spcBef>
                <a:spcPts val="1600"/>
              </a:spcBef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2222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err="1"/>
              <a:t>Červenáček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Hypotéza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- odlišnosti mohou být způsobeny a závisí na lidech, kteří jsou členy dané skupiny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- závisí na prostředí, ve kterém se daný jedinec/jedinci nachází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cs-CZ"/>
              <a:t>zákonitosti vývoje skupiny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- společný zájem a cíl</a:t>
            </a:r>
          </a:p>
          <a:p>
            <a:pPr marL="139700" indent="0">
              <a:lnSpc>
                <a:spcPct val="114999"/>
              </a:lnSpc>
              <a:buNone/>
            </a:pPr>
            <a:r>
              <a:rPr lang="cs-CZ"/>
              <a:t>- </a:t>
            </a:r>
          </a:p>
          <a:p>
            <a:pPr marL="139700" indent="0">
              <a:lnSpc>
                <a:spcPct val="114999"/>
              </a:lnSpc>
              <a:buNone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6227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Úkol č. 1					</a:t>
            </a:r>
            <a:r>
              <a:rPr lang="cs">
                <a:solidFill>
                  <a:schemeClr val="tx2">
                    <a:lumMod val="75000"/>
                  </a:schemeClr>
                </a:solidFill>
              </a:rPr>
              <a:t>5 + 4x2 min</a:t>
            </a:r>
            <a:endParaRPr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 chvíli se každý v mysli vraťte do středoškolských časů.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Vzpomeňte si, s kým jste kamarádil/a, jakou muziku jste poslouchal/a a co vám tehdy přišlo důležité.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Nakreslete či najděte obrázek, který by metaforicky vyjadřoval, </a:t>
            </a:r>
            <a:r>
              <a:rPr lang="cs" b="1"/>
              <a:t>jak jste se tehdy cítil/a ve třídě?</a:t>
            </a:r>
            <a:r>
              <a:rPr lang="cs"/>
              <a:t> </a:t>
            </a:r>
            <a:r>
              <a:rPr lang="cs" b="1"/>
              <a:t>Jaké jste měli vztahy, s jakou náladou jste tam chodil/a?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7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Sdílejte ve skupině komentáře k obrázku.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Úkol č. 2						</a:t>
            </a:r>
            <a:r>
              <a:rPr lang="cs">
                <a:solidFill>
                  <a:schemeClr val="tx2">
                    <a:lumMod val="75000"/>
                  </a:schemeClr>
                </a:solidFill>
              </a:rPr>
              <a:t>5 min</a:t>
            </a:r>
            <a:endParaRPr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cs-CZ"/>
              <a:t>Diskutujte o rozdílech ve fungování skupiny/třídy, které jste vnímali při komentování svých obrázků. </a:t>
            </a:r>
          </a:p>
          <a:p>
            <a:pPr marL="0" indent="0">
              <a:buNone/>
            </a:pPr>
            <a:endParaRPr lang="cs-CZ"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Pokud zkušenosti vyjádřené v odpovědích ostatních nebyly moc rozdílné, zkuste si sám/sama vzpomenout na různé skupiny, jejichž jste (byl/a) členem, a jak různě jste se v nich cítil/a a jak různě se v nich (spolu)pracovalo.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Pokuste se vytvořit hypotézu, </a:t>
            </a:r>
            <a:r>
              <a:rPr lang="cs" b="1"/>
              <a:t>čím mohou být odlišnosti způsobeny</a:t>
            </a:r>
            <a:r>
              <a:rPr lang="cs"/>
              <a:t>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ovlivňuje to, jak se v nějaké skupině cítíme, jaké v ní máme vztahy a jak se nám v ní pracuje?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>
                <a:solidFill>
                  <a:schemeClr val="tx2">
                    <a:lumMod val="75000"/>
                  </a:schemeClr>
                </a:solidFill>
              </a:rPr>
              <a:t>Hypotézu zapište na </a:t>
            </a:r>
            <a:r>
              <a:rPr lang="cs-CZ" i="1" err="1">
                <a:solidFill>
                  <a:schemeClr val="tx2">
                    <a:lumMod val="75000"/>
                  </a:schemeClr>
                </a:solidFill>
              </a:rPr>
              <a:t>slide</a:t>
            </a:r>
            <a:r>
              <a:rPr lang="cs-CZ" i="1">
                <a:solidFill>
                  <a:schemeClr val="tx2">
                    <a:lumMod val="75000"/>
                  </a:schemeClr>
                </a:solidFill>
              </a:rPr>
              <a:t> své skupiny.</a:t>
            </a:r>
            <a:endParaRPr i="1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"/>
              <a:t>Úkol č. 3						</a:t>
            </a:r>
            <a:r>
              <a:rPr lang="cs">
                <a:solidFill>
                  <a:schemeClr val="tx2">
                    <a:lumMod val="75000"/>
                  </a:schemeClr>
                </a:solidFill>
              </a:rPr>
              <a:t>7 min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Představte si (ideální) třídu, ve které kolektiv „funguje”, všechno je, jak má být. Prodiskutujte své odpovědi ve skupině, zapište si nejdůležitejší body (budete je potřebovat k další práci).</a:t>
            </a:r>
            <a:endParaRPr/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arenR"/>
            </a:pPr>
            <a:r>
              <a:rPr lang="cs"/>
              <a:t>Jaké má taková třída charakteristiky?</a:t>
            </a:r>
            <a:endParaRPr/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arenR"/>
            </a:pPr>
            <a:r>
              <a:rPr lang="cs"/>
              <a:t>Co se v ní děje a neděje?</a:t>
            </a:r>
            <a:endParaRPr/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arenR"/>
            </a:pPr>
            <a:r>
              <a:rPr lang="cs"/>
              <a:t>Jaké vztahy děti mají?</a:t>
            </a:r>
            <a:endParaRPr/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arenR"/>
            </a:pPr>
            <a:r>
              <a:rPr lang="cs"/>
              <a:t>Jak je to tam s konflikty a jak se řeší?</a:t>
            </a:r>
            <a:endParaRPr/>
          </a:p>
          <a:p>
            <a:pPr marL="342900" lvl="0" algn="l" rtl="0">
              <a:spcBef>
                <a:spcPts val="1600"/>
              </a:spcBef>
              <a:spcAft>
                <a:spcPts val="0"/>
              </a:spcAft>
              <a:buFont typeface="+mj-lt"/>
              <a:buAutoNum type="arabicParenR"/>
            </a:pPr>
            <a:r>
              <a:rPr lang="cs"/>
              <a:t>Jaký má skupina vztah k učiteli?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">
                <a:solidFill>
                  <a:schemeClr val="tx1">
                    <a:lumMod val="85000"/>
                    <a:lumOff val="15000"/>
                  </a:schemeClr>
                </a:solidFill>
              </a:rPr>
              <a:t>Úkol č. 4</a:t>
            </a:r>
            <a:r>
              <a:rPr lang="cs"/>
              <a:t>						</a:t>
            </a:r>
            <a:r>
              <a:rPr lang="cs">
                <a:solidFill>
                  <a:schemeClr val="tx2">
                    <a:lumMod val="75000"/>
                  </a:schemeClr>
                </a:solidFill>
              </a:rPr>
              <a:t>10 min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609276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Varianta: </a:t>
            </a:r>
            <a:r>
              <a:rPr lang="cs-CZ" b="1" err="1">
                <a:solidFill>
                  <a:schemeClr val="tx1">
                    <a:lumMod val="85000"/>
                    <a:lumOff val="15000"/>
                  </a:schemeClr>
                </a:solidFill>
              </a:rPr>
              <a:t>Nende</a:t>
            </a:r>
            <a:r>
              <a:rPr lang="cs-CZ" b="1">
                <a:solidFill>
                  <a:schemeClr val="tx1">
                    <a:lumMod val="85000"/>
                    <a:lumOff val="15000"/>
                  </a:schemeClr>
                </a:solidFill>
              </a:rPr>
              <a:t> 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Pokud se někomu z vás nedaří dostat do </a:t>
            </a:r>
            <a:r>
              <a:rPr lang="cs-CZ" err="1"/>
              <a:t>Jamboardu</a:t>
            </a:r>
            <a:r>
              <a:rPr lang="cs-CZ"/>
              <a:t>, nemůžete kreslit, nefunguje to… Nelamte si hlavu, budete muset spoléhat na svou fantazii a těch 10 minut využít na povídání si o tom, jak by to asi mohlo vypadat, co byste při tom mohli prožívat.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i="1"/>
              <a:t>Každý má svou pastelku a celá vaše skupina kreslí postupně na 4 listy papíru s tímto zadáním: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/>
              <a:t>Na první list kreslí každý za sebe kresbu, kterou se představí ostatním ve skupině.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/>
              <a:t>Na druhém listu papíru se během 20 sekund snaží každý zabrat co nejvíce místa svou barvou.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/>
              <a:t>Na třetím listu papíru kreslí všichni jeden společný obrázek, ale v každém okamžiku kreslí vždy jen jeden.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400" i="1"/>
              <a:t>Na čtvrtém listu papíru kreslí všichni jeden společný obrázek a kreslí ho všichni zároveň.</a:t>
            </a:r>
          </a:p>
        </p:txBody>
      </p:sp>
    </p:spTree>
    <p:extLst>
      <p:ext uri="{BB962C8B-B14F-4D97-AF65-F5344CB8AC3E}">
        <p14:creationId xmlns:p14="http://schemas.microsoft.com/office/powerpoint/2010/main" val="59869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">
                <a:solidFill>
                  <a:schemeClr val="tx1">
                    <a:lumMod val="85000"/>
                    <a:lumOff val="15000"/>
                  </a:schemeClr>
                </a:solidFill>
              </a:rPr>
              <a:t>Úkol č. 4</a:t>
            </a:r>
            <a:r>
              <a:rPr lang="cs"/>
              <a:t>						</a:t>
            </a:r>
            <a:r>
              <a:rPr lang="cs">
                <a:solidFill>
                  <a:schemeClr val="tx2">
                    <a:lumMod val="75000"/>
                  </a:schemeClr>
                </a:solidFill>
              </a:rPr>
              <a:t>10 min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609276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 následujícím úkolu budeme technicky experimentovat s nejasným výsledkem. Je potřeba, aby všichni ve skupině mohli kreslit na jeden „papír“.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Varianta 1: </a:t>
            </a:r>
            <a:r>
              <a:rPr lang="cs-CZ" b="1"/>
              <a:t>Jde 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Otevřete si podle své skupiny příslušný odkaz na </a:t>
            </a:r>
            <a:r>
              <a:rPr lang="cs-CZ" err="1"/>
              <a:t>Jamboardu</a:t>
            </a:r>
            <a:r>
              <a:rPr lang="cs-CZ"/>
              <a:t> a pracujte podle pokynů, které tam najdete. Jsou tam 4 stránky, 4 úkoly. Každý kreslí jen jednou barvou.</a:t>
            </a:r>
          </a:p>
          <a:p>
            <a:pPr marL="0" lvl="0" indent="0">
              <a:buNone/>
            </a:pPr>
            <a:r>
              <a:rPr lang="cs-CZ"/>
              <a:t>Mirek: </a:t>
            </a:r>
            <a:r>
              <a:rPr lang="cs-CZ" sz="1200">
                <a:hlinkClick r:id="rId3"/>
              </a:rPr>
              <a:t>https://jamboard.google.com/d/1XzfufJXZSzDz3Dbu6rORvX8elZq2oHPP0e9kVUXparw/edit?usp=sharing</a:t>
            </a:r>
            <a:endParaRPr lang="cs-CZ" sz="1200"/>
          </a:p>
          <a:p>
            <a:pPr marL="0" lvl="0" indent="0">
              <a:buNone/>
            </a:pPr>
            <a:r>
              <a:rPr lang="cs-CZ"/>
              <a:t>Jindra: </a:t>
            </a:r>
            <a:r>
              <a:rPr lang="cs-CZ" sz="1200">
                <a:hlinkClick r:id="rId4"/>
              </a:rPr>
              <a:t>https://jamboard.google.com/d/1eON5bjOiFX1haVCpptRAEm-ODWI0kXnIsADi348ok8o/edit?usp=sharing</a:t>
            </a:r>
            <a:endParaRPr lang="cs-CZ" sz="1200"/>
          </a:p>
          <a:p>
            <a:pPr marL="0" lvl="0" indent="0">
              <a:buNone/>
            </a:pPr>
            <a:r>
              <a:rPr lang="cs-CZ" err="1"/>
              <a:t>Červenáček</a:t>
            </a:r>
            <a:r>
              <a:rPr lang="cs-CZ"/>
              <a:t>: </a:t>
            </a:r>
            <a:r>
              <a:rPr lang="cs-CZ" sz="1100">
                <a:hlinkClick r:id="rId5"/>
              </a:rPr>
              <a:t>https://jamboard.google.com/d/1N2w61N2JqIwfVE3AUy-BVGdMWSztPIDuLuqXtFJaprA/edit?usp=sharing</a:t>
            </a:r>
            <a:endParaRPr lang="cs-CZ" sz="1100"/>
          </a:p>
          <a:p>
            <a:pPr marL="0" lvl="0" indent="0">
              <a:buNone/>
            </a:pPr>
            <a:r>
              <a:rPr lang="cs-CZ"/>
              <a:t>Jarka: </a:t>
            </a:r>
            <a:r>
              <a:rPr lang="cs-CZ" sz="1200">
                <a:hlinkClick r:id="rId6"/>
              </a:rPr>
              <a:t>https://jamboard.google.com/d/1EqjBKXX78Mv9eU_5Rt7L2_sEi8iGDPH7fFgjzoAMevw/edit?usp=sharing</a:t>
            </a:r>
            <a:endParaRPr lang="cs-CZ" sz="1300"/>
          </a:p>
          <a:p>
            <a:pPr marL="0" lvl="0" indent="0">
              <a:buNone/>
            </a:pPr>
            <a:r>
              <a:rPr lang="cs-CZ" err="1"/>
              <a:t>Rychlonožka</a:t>
            </a:r>
            <a:r>
              <a:rPr lang="cs-CZ"/>
              <a:t>: </a:t>
            </a:r>
            <a:r>
              <a:rPr lang="cs-CZ" sz="1100">
                <a:hlinkClick r:id="rId6"/>
              </a:rPr>
              <a:t>https://jamboard.google.com/d/1EqjBKXX78Mv9eU_5Rt7L2_sEi8iGDPH7fFgjzoAMevw/edit?usp=sharing</a:t>
            </a:r>
            <a:endParaRPr lang="cs-CZ" sz="1100"/>
          </a:p>
          <a:p>
            <a:pPr marL="0" lv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111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cs"/>
              <a:t>Úkol č. 5						</a:t>
            </a:r>
            <a:r>
              <a:rPr lang="cs">
                <a:solidFill>
                  <a:schemeClr val="tx2">
                    <a:lumMod val="75000"/>
                  </a:schemeClr>
                </a:solidFill>
              </a:rPr>
              <a:t>7 min</a:t>
            </a:r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Pokud bychom vzali vaše čtyři obrázky jako paralelu k vývoji skupiny,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jaké jsou charakteristiky jednotlivých fází?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cs-CZ"/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cs-CZ"/>
              <a:t>obrázek: fáze seznámení</a:t>
            </a:r>
          </a:p>
          <a:p>
            <a:pPr marL="342900" lvl="0">
              <a:buAutoNum type="arabicPeriod"/>
            </a:pPr>
            <a:r>
              <a:rPr lang="cs-CZ"/>
              <a:t>obrázek: fáze bouření</a:t>
            </a:r>
          </a:p>
          <a:p>
            <a:pPr marL="342900" lvl="0">
              <a:buAutoNum type="arabicPeriod"/>
            </a:pPr>
            <a:r>
              <a:rPr lang="cs-CZ"/>
              <a:t>obrázek: fáze utváření spolupráce</a:t>
            </a:r>
          </a:p>
          <a:p>
            <a:pPr marL="342900" lvl="0">
              <a:buAutoNum type="arabicPeriod"/>
            </a:pPr>
            <a:r>
              <a:rPr lang="cs-CZ"/>
              <a:t>obrázek: harmonická spolupráce</a:t>
            </a:r>
          </a:p>
          <a:p>
            <a:pPr marL="342900" lvl="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cs-CZ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Diskutujte o těchto fázích z hlediska chování členů, jejich vzájemných vztahů, hierarchie a vůdcovství… </a:t>
            </a:r>
            <a:br>
              <a:rPr lang="cs-CZ"/>
            </a:br>
            <a:r>
              <a:rPr lang="cs-CZ"/>
              <a:t>Zapište si nejdůležitější myšlenky, využijete je v následujícím úkolu.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33275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Úkol č. 6a</a:t>
            </a:r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Aby se skupina dostala do stádia </a:t>
            </a:r>
            <a:r>
              <a:rPr lang="cs" i="1"/>
              <a:t>performingu</a:t>
            </a:r>
            <a:r>
              <a:rPr lang="cs"/>
              <a:t>, tedy stadia, v němž kolektiv </a:t>
            </a:r>
            <a:r>
              <a:rPr lang="cs">
                <a:solidFill>
                  <a:schemeClr val="accent4">
                    <a:lumMod val="75000"/>
                  </a:schemeClr>
                </a:solidFill>
              </a:rPr>
              <a:t>funguje ke spokojenosti všech,</a:t>
            </a:r>
            <a:r>
              <a:rPr lang="cs"/>
              <a:t> musí projít všemi předchozími stádii.</a:t>
            </a:r>
            <a:br>
              <a:rPr lang="cs"/>
            </a:br>
            <a:r>
              <a:rPr lang="cs"/>
              <a:t>Seznamte se nyní s jednotlivými stádii vývoje skupiny, tak jak jsou zachyceny v</a:t>
            </a:r>
            <a:r>
              <a:rPr lang="cs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  <a:r>
              <a:rPr lang="cs" b="1"/>
              <a:t>Tuckmanově modelu</a:t>
            </a:r>
            <a:r>
              <a:rPr lang="cs"/>
              <a:t>:</a:t>
            </a:r>
            <a:br>
              <a:rPr lang="cs"/>
            </a:br>
            <a:r>
              <a:rPr lang="cs-CZ"/>
              <a:t>Jak to prakticky vypadá, můžete najít např. v tomto </a:t>
            </a:r>
            <a:r>
              <a:rPr lang="cs-CZ" u="sng">
                <a:solidFill>
                  <a:schemeClr val="hlink"/>
                </a:solidFill>
                <a:hlinkClick r:id="rId3"/>
              </a:rPr>
              <a:t>videu</a:t>
            </a:r>
            <a:r>
              <a:rPr lang="cs-CZ"/>
              <a:t> </a:t>
            </a:r>
            <a:r>
              <a:rPr lang="cs-CZ" sz="1400"/>
              <a:t>(5 min, doporučuji zejména fanouškům </a:t>
            </a:r>
            <a:r>
              <a:rPr lang="cs-CZ" sz="1400" err="1"/>
              <a:t>LOTRa</a:t>
            </a:r>
            <a:r>
              <a:rPr lang="cs-CZ" sz="1400"/>
              <a:t>) </a:t>
            </a:r>
            <a:r>
              <a:rPr lang="cs-CZ"/>
              <a:t>či názorně v </a:t>
            </a:r>
            <a:r>
              <a:rPr lang="cs-CZ" u="sng">
                <a:solidFill>
                  <a:schemeClr val="hlink"/>
                </a:solidFill>
                <a:hlinkClick r:id="rId4"/>
              </a:rPr>
              <a:t>tomto</a:t>
            </a:r>
            <a:r>
              <a:rPr lang="cs-CZ"/>
              <a:t> (6.50 min). </a:t>
            </a:r>
            <a:r>
              <a:rPr lang="cs-CZ" i="1"/>
              <a:t>Jedno si vyberte a podívejte se na něj.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-CZ">
                <a:solidFill>
                  <a:schemeClr val="tx2">
                    <a:lumMod val="75000"/>
                  </a:schemeClr>
                </a:solidFill>
              </a:rPr>
              <a:t>Na závěr srovnejte tento model se svými úvahami na základě zážitků z kreslení. 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lang="cs-CZ">
              <a:solidFill>
                <a:schemeClr val="tx2">
                  <a:lumMod val="75000"/>
                </a:schemeClr>
              </a:solidFill>
            </a:endParaRPr>
          </a:p>
          <a:p>
            <a:pPr marL="0" lvl="0" indent="0">
              <a:spcBef>
                <a:spcPts val="1600"/>
              </a:spcBef>
              <a:buNone/>
            </a:pPr>
            <a:r>
              <a:rPr lang="cs" sz="1400"/>
              <a:t>Český text o různých modelech fází vývoje skupiny pro základní orientaci najdete na </a:t>
            </a:r>
            <a:r>
              <a:rPr lang="cs" sz="1400" u="sng">
                <a:solidFill>
                  <a:schemeClr val="hlink"/>
                </a:solidFill>
                <a:hlinkClick r:id="rId5"/>
              </a:rPr>
              <a:t>Wikipedii</a:t>
            </a:r>
            <a:r>
              <a:rPr lang="cs" sz="1400"/>
              <a:t>.</a:t>
            </a:r>
            <a:endParaRPr sz="14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EB89AE9B726E84DBBBF69A881ED4B3A" ma:contentTypeVersion="5" ma:contentTypeDescription="Vytvoří nový dokument" ma:contentTypeScope="" ma:versionID="2998945757ea40d515450ccc0e2f5dc5">
  <xsd:schema xmlns:xsd="http://www.w3.org/2001/XMLSchema" xmlns:xs="http://www.w3.org/2001/XMLSchema" xmlns:p="http://schemas.microsoft.com/office/2006/metadata/properties" xmlns:ns2="bac67ce7-a8d9-4f61-a207-fbb56887332f" targetNamespace="http://schemas.microsoft.com/office/2006/metadata/properties" ma:root="true" ma:fieldsID="d3f2601f7218009700782900882faab4" ns2:_="">
    <xsd:import namespace="bac67ce7-a8d9-4f61-a207-fbb5688733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c67ce7-a8d9-4f61-a207-fbb568873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25EF27A-C38C-4120-93E8-C255DE48C2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5466C70-5294-44EC-9CD5-875BF9C17C22}">
  <ds:schemaRefs>
    <ds:schemaRef ds:uri="bac67ce7-a8d9-4f61-a207-fbb56887332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9D0E9E2-7085-4EC3-ADAA-A5768D5E8A12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Předvádění na obrazovce (16:9)</PresentationFormat>
  <Slides>20</Slides>
  <Notes>13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Paperback</vt:lpstr>
      <vt:lpstr>Skupinová dynamika</vt:lpstr>
      <vt:lpstr>Centrum aktivit: Dynamika sociální skupiny</vt:lpstr>
      <vt:lpstr>Úkol č. 1     5 + 4x2 min</vt:lpstr>
      <vt:lpstr>Úkol č. 2      5 min</vt:lpstr>
      <vt:lpstr>Úkol č. 3      7 min</vt:lpstr>
      <vt:lpstr>Úkol č. 4      10 min</vt:lpstr>
      <vt:lpstr>Úkol č. 4      10 min</vt:lpstr>
      <vt:lpstr>Úkol č. 5      7 min</vt:lpstr>
      <vt:lpstr>Úkol č. 6a</vt:lpstr>
      <vt:lpstr>Úkol č. 6b     15 min na a) i b)     </vt:lpstr>
      <vt:lpstr>Úkol č. 7 Rekapitulace    10 min</vt:lpstr>
      <vt:lpstr>Zákonitosti vývoje skupiny</vt:lpstr>
      <vt:lpstr>Seznam odkazů použitých v centru</vt:lpstr>
      <vt:lpstr>Úkol č. 8 BONUS PRO RYCHLÍKY a praktiky</vt:lpstr>
      <vt:lpstr>Mirek Dušín</vt:lpstr>
      <vt:lpstr>MIREK DUŠÍN - OBRÁZKY - 1. ÚKOL</vt:lpstr>
      <vt:lpstr>Jarka Metelka</vt:lpstr>
      <vt:lpstr>Jindra Hojer</vt:lpstr>
      <vt:lpstr>Rychlonožka</vt:lpstr>
      <vt:lpstr>Červenáček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Skupinová dynamika</dc:title>
  <dc:creator>Zuza Kroča</dc:creator>
  <cp:revision>68</cp:revision>
  <dcterms:modified xsi:type="dcterms:W3CDTF">2020-12-07T09:29:51Z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0x010100BEB89AE9B726E84DBBBF69A881ED4B3A</vt:lpwstr>
  </property>
</Properties>
</file>