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58" r:id="rId5"/>
    <p:sldId id="259" r:id="rId6"/>
    <p:sldId id="265" r:id="rId7"/>
    <p:sldId id="266" r:id="rId8"/>
    <p:sldId id="267" r:id="rId9"/>
    <p:sldId id="260" r:id="rId10"/>
    <p:sldId id="268" r:id="rId11"/>
    <p:sldId id="274" r:id="rId12"/>
    <p:sldId id="278" r:id="rId13"/>
    <p:sldId id="284" r:id="rId14"/>
    <p:sldId id="287" r:id="rId15"/>
    <p:sldId id="279" r:id="rId16"/>
    <p:sldId id="286" r:id="rId17"/>
    <p:sldId id="269" r:id="rId18"/>
    <p:sldId id="280" r:id="rId19"/>
    <p:sldId id="282" r:id="rId20"/>
    <p:sldId id="283" r:id="rId21"/>
    <p:sldId id="272" r:id="rId22"/>
    <p:sldId id="273" r:id="rId23"/>
    <p:sldId id="275" r:id="rId24"/>
    <p:sldId id="270" r:id="rId25"/>
    <p:sldId id="288" r:id="rId26"/>
    <p:sldId id="271" r:id="rId27"/>
    <p:sldId id="276" r:id="rId28"/>
    <p:sldId id="277" r:id="rId29"/>
    <p:sldId id="281" r:id="rId30"/>
    <p:sldId id="285" r:id="rId31"/>
    <p:sldId id="289" r:id="rId32"/>
    <p:sldId id="290" r:id="rId33"/>
    <p:sldId id="261" r:id="rId34"/>
    <p:sldId id="292" r:id="rId35"/>
    <p:sldId id="291" r:id="rId36"/>
    <p:sldId id="293" r:id="rId37"/>
    <p:sldId id="295" r:id="rId38"/>
    <p:sldId id="296" r:id="rId39"/>
    <p:sldId id="299" r:id="rId40"/>
    <p:sldId id="297" r:id="rId41"/>
    <p:sldId id="298" r:id="rId42"/>
    <p:sldId id="300" r:id="rId43"/>
    <p:sldId id="301" r:id="rId44"/>
    <p:sldId id="262" r:id="rId45"/>
    <p:sldId id="294" r:id="rId46"/>
    <p:sldId id="302" r:id="rId47"/>
    <p:sldId id="303" r:id="rId48"/>
    <p:sldId id="304" r:id="rId49"/>
    <p:sldId id="264" r:id="rId5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uhlý trojuho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/>
              <a:t>Upravte štýly predlohy textu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/>
              <a:t>Upravte štýl predlohy podnadpisov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ľná form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Voľná form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Voľná form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ovná spojnic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91B0E1C-4AEE-47C5-A89B-03F0386F6961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D24AD13-0302-49CC-A2F0-32B9B3D60ED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sk-SK"/>
              <a:t>Upravte štýl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0E1C-4AEE-47C5-A89B-03F0386F6961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AD13-0302-49CC-A2F0-32B9B3D60ED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sk-SK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sk-SK"/>
              <a:t>Upravte štýl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0E1C-4AEE-47C5-A89B-03F0386F6961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AD13-0302-49CC-A2F0-32B9B3D60ED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/>
              <a:t>Upravte štýl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0E1C-4AEE-47C5-A89B-03F0386F6961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AD13-0302-49CC-A2F0-32B9B3D60EDA}" type="slidenum">
              <a:rPr lang="sk-SK" smtClean="0"/>
              <a:t>‹#›</a:t>
            </a:fld>
            <a:endParaRPr lang="sk-SK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sk-SK"/>
              <a:t>Upravte štýly predlohy textu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0E1C-4AEE-47C5-A89B-03F0386F6961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AD13-0302-49CC-A2F0-32B9B3D60EDA}" type="slidenum">
              <a:rPr lang="sk-SK" smtClean="0"/>
              <a:t>‹#›</a:t>
            </a:fld>
            <a:endParaRPr lang="sk-SK"/>
          </a:p>
        </p:txBody>
      </p:sp>
      <p:sp>
        <p:nvSpPr>
          <p:cNvPr id="7" name="Výlož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Výlož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/>
              <a:t>Upravte štýl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/>
              <a:t>Upravte štýl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0E1C-4AEE-47C5-A89B-03F0386F6961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AD13-0302-49CC-A2F0-32B9B3D60EDA}" type="slidenum">
              <a:rPr lang="sk-SK" smtClean="0"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sk-SK"/>
              <a:t>Upravte štýly predlohy textu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sk-SK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/>
              <a:t>Upravte štýl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/>
              <a:t>Upravte štýl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/>
              <a:t>Upravte štýl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/>
              <a:t>Upravte štýl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0E1C-4AEE-47C5-A89B-03F0386F6961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AD13-0302-49CC-A2F0-32B9B3D60EDA}" type="slidenum">
              <a:rPr lang="sk-SK" smtClean="0"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0E1C-4AEE-47C5-A89B-03F0386F6961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AD13-0302-49CC-A2F0-32B9B3D60EDA}" type="slidenum">
              <a:rPr lang="sk-SK" smtClean="0"/>
              <a:t>‹#›</a:t>
            </a:fld>
            <a:endParaRPr lang="sk-SK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sk-SK"/>
              <a:t>Upravte štýly predlohy textu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B0E1C-4AEE-47C5-A89B-03F0386F6961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AD13-0302-49CC-A2F0-32B9B3D60EDA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sk-SK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/>
              <a:t>Upravte štýl predlohy textu.</a:t>
            </a:r>
          </a:p>
          <a:p>
            <a:pPr lvl="1" eaLnBrk="1" latinLnBrk="0" hangingPunct="1"/>
            <a:r>
              <a:rPr lang="sk-SK"/>
              <a:t>Druhá úroveň</a:t>
            </a:r>
          </a:p>
          <a:p>
            <a:pPr lvl="2" eaLnBrk="1" latinLnBrk="0" hangingPunct="1"/>
            <a:r>
              <a:rPr lang="sk-SK"/>
              <a:t>Tretia úroveň</a:t>
            </a:r>
          </a:p>
          <a:p>
            <a:pPr lvl="3" eaLnBrk="1" latinLnBrk="0" hangingPunct="1"/>
            <a:r>
              <a:rPr lang="sk-SK"/>
              <a:t>Štvrtá úroveň</a:t>
            </a:r>
          </a:p>
          <a:p>
            <a:pPr lvl="4" eaLnBrk="1" latinLnBrk="0" hangingPunct="1"/>
            <a:r>
              <a:rPr lang="sk-SK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291B0E1C-4AEE-47C5-A89B-03F0386F6961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4AD13-0302-49CC-A2F0-32B9B3D60EDA}" type="slidenum">
              <a:rPr lang="sk-SK" smtClean="0"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/>
              <a:t>Upravte štýl predlohy textu.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/>
              <a:t>Ak chcete pridať obrázok, kliknite na ikonu</a:t>
            </a:r>
            <a:endParaRPr kumimoji="0" lang="en-US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91B0E1C-4AEE-47C5-A89B-03F0386F6961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D24AD13-0302-49CC-A2F0-32B9B3D60EDA}" type="slidenum">
              <a:rPr lang="sk-SK" smtClean="0"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sk-SK"/>
              <a:t>Upravte štýly predlohy textu</a:t>
            </a:r>
            <a:endParaRPr kumimoji="0" lang="en-US"/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ľná forma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ravouhlý trojuho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Rovná spojnic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ýlož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Výlož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ľná forma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Voľná forma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ravouhlý trojuho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Rovná spojnic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sk-SK"/>
              <a:t>Upravte štýly predlohy textu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/>
              <a:t>Upravte štýl predlohy textu.</a:t>
            </a:r>
          </a:p>
          <a:p>
            <a:pPr lvl="1" eaLnBrk="1" latinLnBrk="0" hangingPunct="1"/>
            <a:r>
              <a:rPr kumimoji="0" lang="sk-SK"/>
              <a:t>Druhá úroveň</a:t>
            </a:r>
          </a:p>
          <a:p>
            <a:pPr lvl="2" eaLnBrk="1" latinLnBrk="0" hangingPunct="1"/>
            <a:r>
              <a:rPr kumimoji="0" lang="sk-SK"/>
              <a:t>Tretia úroveň</a:t>
            </a:r>
          </a:p>
          <a:p>
            <a:pPr lvl="3" eaLnBrk="1" latinLnBrk="0" hangingPunct="1"/>
            <a:r>
              <a:rPr kumimoji="0" lang="sk-SK"/>
              <a:t>Štvrtá úroveň</a:t>
            </a:r>
          </a:p>
          <a:p>
            <a:pPr lvl="4" eaLnBrk="1" latinLnBrk="0" hangingPunct="1"/>
            <a:r>
              <a:rPr kumimoji="0" lang="sk-SK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91B0E1C-4AEE-47C5-A89B-03F0386F6961}" type="datetimeFigureOut">
              <a:rPr lang="sk-SK" smtClean="0"/>
              <a:t>22. 11. 2020</a:t>
            </a:fld>
            <a:endParaRPr lang="sk-SK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D24AD13-0302-49CC-A2F0-32B9B3D60EDA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72400" cy="1829761"/>
          </a:xfrm>
        </p:spPr>
        <p:txBody>
          <a:bodyPr/>
          <a:lstStyle/>
          <a:p>
            <a:r>
              <a:rPr lang="sk-SK" dirty="0" err="1"/>
              <a:t>Antisocpat</a:t>
            </a:r>
            <a:br>
              <a:rPr lang="sk-SK" dirty="0"/>
            </a:br>
            <a:r>
              <a:rPr lang="sk-SK" sz="2800" dirty="0" err="1"/>
              <a:t>Aktivně</a:t>
            </a:r>
            <a:r>
              <a:rPr lang="sk-SK" sz="2800" dirty="0"/>
              <a:t> </a:t>
            </a:r>
            <a:r>
              <a:rPr lang="sk-SK" sz="2800" dirty="0" err="1"/>
              <a:t>preventivní</a:t>
            </a:r>
            <a:r>
              <a:rPr lang="sk-SK" sz="2800" dirty="0"/>
              <a:t> </a:t>
            </a:r>
            <a:r>
              <a:rPr lang="sk-SK" sz="2800" dirty="0" err="1"/>
              <a:t>den</a:t>
            </a:r>
            <a:endParaRPr lang="sk-SK" sz="2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3356992"/>
            <a:ext cx="3526160" cy="161759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sk-SK" dirty="0"/>
              <a:t>Bc. Tereza </a:t>
            </a:r>
            <a:r>
              <a:rPr lang="sk-SK" dirty="0" err="1"/>
              <a:t>Přibilová</a:t>
            </a:r>
            <a:endParaRPr lang="sk-SK" dirty="0"/>
          </a:p>
          <a:p>
            <a:pPr algn="l"/>
            <a:r>
              <a:rPr lang="sk-SK" dirty="0"/>
              <a:t>Dominika Nováková</a:t>
            </a:r>
          </a:p>
          <a:p>
            <a:pPr algn="l"/>
            <a:r>
              <a:rPr lang="sk-SK" dirty="0"/>
              <a:t>Bc. Lenka </a:t>
            </a:r>
            <a:r>
              <a:rPr lang="sk-SK" dirty="0" err="1"/>
              <a:t>Polášková</a:t>
            </a:r>
            <a:endParaRPr lang="sk-SK" dirty="0"/>
          </a:p>
          <a:p>
            <a:pPr algn="l"/>
            <a:r>
              <a:rPr lang="sk-SK" dirty="0"/>
              <a:t>Bc. Dominika Miková</a:t>
            </a:r>
          </a:p>
        </p:txBody>
      </p:sp>
    </p:spTree>
    <p:extLst>
      <p:ext uri="{BB962C8B-B14F-4D97-AF65-F5344CB8AC3E}">
        <p14:creationId xmlns:p14="http://schemas.microsoft.com/office/powerpoint/2010/main" val="871642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9" name="Picture 3" descr="C:\_Dominika\Multimedia\Fotky\100_0404\IMG_00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60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2" name="Picture 2" descr="C:\_Dominika\Multimedia\Fotky\100_0404\IMG_0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549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338" name="Picture 2" descr="C:\_Dominika\Multimedia\Fotky\100_0404\IMG_00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60648"/>
            <a:ext cx="844893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333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482" name="Picture 2" descr="C:\_Dominika\Multimedia\Fotky\100_0404\IMG_0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367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3554" name="Picture 2" descr="C:\_Dominika\Multimedia\Fotky\100_0404\IMG_0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6632"/>
            <a:ext cx="844893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100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362" name="Picture 2" descr="C:\_Dominika\Multimedia\Fotky\100_0404\IMG_00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298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0" name="Picture 2" descr="C:\_Dominika\Multimedia\Fotky\100_0404\IMG_0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781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 descr="C:\_Dominika\Multimedia\Fotky\100_0404\IMG_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691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6386" name="Picture 2" descr="C:\_Dominika\Multimedia\Fotky\100_0404\IMG_0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295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8434" name="Picture 2" descr="C:\_Dominika\Multimedia\Fotky\100_0404\IMG_00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807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Kdy</a:t>
            </a:r>
            <a:r>
              <a:rPr lang="sk-SK" dirty="0"/>
              <a:t>: </a:t>
            </a:r>
            <a:r>
              <a:rPr lang="sk-SK" dirty="0" err="1"/>
              <a:t>pátek</a:t>
            </a:r>
            <a:r>
              <a:rPr lang="sk-SK" dirty="0"/>
              <a:t> 4.4. 2019</a:t>
            </a:r>
          </a:p>
          <a:p>
            <a:r>
              <a:rPr lang="sk-SK" dirty="0"/>
              <a:t>Kde: ZŠ a MŠ J. A. Komenského </a:t>
            </a:r>
            <a:r>
              <a:rPr lang="sk-SK" dirty="0" err="1"/>
              <a:t>Žeravice</a:t>
            </a:r>
            <a:endParaRPr lang="sk-SK" dirty="0"/>
          </a:p>
          <a:p>
            <a:r>
              <a:rPr lang="sk-SK" dirty="0" err="1"/>
              <a:t>Cílová</a:t>
            </a:r>
            <a:r>
              <a:rPr lang="sk-SK" dirty="0"/>
              <a:t> skupina: </a:t>
            </a:r>
            <a:r>
              <a:rPr lang="sk-SK" dirty="0" err="1"/>
              <a:t>Žáci</a:t>
            </a:r>
            <a:r>
              <a:rPr lang="sk-SK" dirty="0"/>
              <a:t> 2. </a:t>
            </a:r>
            <a:r>
              <a:rPr lang="sk-SK" dirty="0" err="1"/>
              <a:t>stupn</a:t>
            </a:r>
            <a:r>
              <a:rPr lang="cs-CZ" dirty="0"/>
              <a:t>ě</a:t>
            </a:r>
            <a:r>
              <a:rPr lang="sk-SK" dirty="0"/>
              <a:t> (6. -9.třída)</a:t>
            </a:r>
          </a:p>
          <a:p>
            <a:r>
              <a:rPr lang="sk-SK" dirty="0"/>
              <a:t>Proč: 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sk-SK" dirty="0" err="1"/>
              <a:t>utužování</a:t>
            </a:r>
            <a:r>
              <a:rPr lang="sk-SK" dirty="0"/>
              <a:t> </a:t>
            </a:r>
            <a:r>
              <a:rPr lang="sk-SK" dirty="0" err="1"/>
              <a:t>vztahů</a:t>
            </a:r>
            <a:r>
              <a:rPr lang="sk-SK" dirty="0"/>
              <a:t> v </a:t>
            </a:r>
            <a:r>
              <a:rPr lang="sk-SK" dirty="0" err="1"/>
              <a:t>kolektivu</a:t>
            </a:r>
            <a:endParaRPr lang="sk-SK" dirty="0"/>
          </a:p>
          <a:p>
            <a:pPr lvl="4">
              <a:buFont typeface="Arial" panose="020B0604020202020204" pitchFamily="34" charset="0"/>
              <a:buChar char="•"/>
            </a:pPr>
            <a:r>
              <a:rPr lang="sk-SK" dirty="0" err="1"/>
              <a:t>Prevence</a:t>
            </a:r>
            <a:r>
              <a:rPr lang="sk-SK" dirty="0"/>
              <a:t> </a:t>
            </a:r>
            <a:r>
              <a:rPr lang="sk-SK" dirty="0" err="1"/>
              <a:t>sociálně</a:t>
            </a:r>
            <a:r>
              <a:rPr lang="sk-SK" dirty="0"/>
              <a:t> patologických </a:t>
            </a:r>
            <a:r>
              <a:rPr lang="sk-SK" dirty="0" err="1"/>
              <a:t>jevů</a:t>
            </a:r>
            <a:endParaRPr lang="sk-SK" dirty="0"/>
          </a:p>
          <a:p>
            <a:pPr lvl="4">
              <a:buFont typeface="Arial" panose="020B0604020202020204" pitchFamily="34" charset="0"/>
              <a:buChar char="•"/>
            </a:pPr>
            <a:r>
              <a:rPr lang="sk-SK" dirty="0" err="1"/>
              <a:t>Smysluplné</a:t>
            </a:r>
            <a:r>
              <a:rPr lang="sk-SK" dirty="0"/>
              <a:t> trávení </a:t>
            </a:r>
            <a:r>
              <a:rPr lang="sk-SK" dirty="0" err="1"/>
              <a:t>volného</a:t>
            </a:r>
            <a:r>
              <a:rPr lang="sk-SK" dirty="0"/>
              <a:t> času</a:t>
            </a:r>
          </a:p>
          <a:p>
            <a:pPr marL="109728" indent="0">
              <a:buNone/>
            </a:pPr>
            <a:r>
              <a:rPr lang="sk-SK" dirty="0"/>
              <a:t> </a:t>
            </a:r>
          </a:p>
          <a:p>
            <a:r>
              <a:rPr lang="sk-SK" dirty="0" err="1"/>
              <a:t>Co</a:t>
            </a:r>
            <a:r>
              <a:rPr lang="sk-SK" dirty="0"/>
              <a:t>: </a:t>
            </a:r>
            <a:r>
              <a:rPr lang="sk-SK" dirty="0" err="1"/>
              <a:t>Aktivně</a:t>
            </a:r>
            <a:r>
              <a:rPr lang="sk-SK" dirty="0"/>
              <a:t> – </a:t>
            </a:r>
            <a:r>
              <a:rPr lang="sk-SK" dirty="0" err="1"/>
              <a:t>preventivní</a:t>
            </a:r>
            <a:r>
              <a:rPr lang="sk-SK" dirty="0"/>
              <a:t> </a:t>
            </a:r>
            <a:r>
              <a:rPr lang="sk-SK" dirty="0" err="1"/>
              <a:t>den</a:t>
            </a:r>
            <a:endParaRPr lang="sk-SK" dirty="0"/>
          </a:p>
          <a:p>
            <a:r>
              <a:rPr lang="sk-SK" dirty="0"/>
              <a:t>Za </a:t>
            </a:r>
            <a:r>
              <a:rPr lang="sk-SK" dirty="0" err="1"/>
              <a:t>kolik</a:t>
            </a:r>
            <a:r>
              <a:rPr lang="sk-SK" dirty="0"/>
              <a:t>:  5000 Kč</a:t>
            </a:r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Základní </a:t>
            </a:r>
            <a:r>
              <a:rPr lang="sk-SK" dirty="0" err="1"/>
              <a:t>informace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89452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9458" name="Picture 2" descr="C:\_Dominika\Multimedia\Fotky\100_0404\IMG_00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012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4" name="Picture 2" descr="C:\_Dominika\Multimedia\Fotky\100_0404\IMG_0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236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218" name="Picture 2" descr="C:\_Dominika\Multimedia\Fotky\100_0404\IMG_0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322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266" name="Picture 2" descr="C:\_Dominika\Multimedia\Fotky\100_0404\IMG_0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967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 descr="C:\_Dominika\Multimedia\Fotky\100_0404\IMG_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648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78" name="Picture 2" descr="C:\_Dominika\Multimedia\Fotky\100_0404\IMG_01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46680" y="-790496"/>
            <a:ext cx="6034616" cy="813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916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 descr="C:\_Dominika\Multimedia\Fotky\100_0404\IMG_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4893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960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290" name="Picture 2" descr="C:\_Dominika\Multimedia\Fotky\100_0404\IMG_0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979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3315" name="Picture 3" descr="C:\_Dominika\Multimedia\Fotky\100_0404\IMG_00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61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7410" name="Picture 2" descr="C:\_Dominika\Multimedia\Fotky\100_0404\IMG_00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437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papíry</a:t>
            </a:r>
            <a:endParaRPr lang="sk-SK" dirty="0"/>
          </a:p>
          <a:p>
            <a:pPr lvl="0"/>
            <a:r>
              <a:rPr lang="cs-CZ" dirty="0"/>
              <a:t>kartony</a:t>
            </a:r>
            <a:endParaRPr lang="sk-SK" dirty="0"/>
          </a:p>
          <a:p>
            <a:pPr lvl="0"/>
            <a:r>
              <a:rPr lang="cs-CZ" dirty="0"/>
              <a:t>psací potřeby</a:t>
            </a:r>
            <a:endParaRPr lang="sk-SK" dirty="0"/>
          </a:p>
          <a:p>
            <a:pPr lvl="0"/>
            <a:r>
              <a:rPr lang="cs-CZ" dirty="0"/>
              <a:t>střih videa</a:t>
            </a:r>
            <a:endParaRPr lang="sk-SK" dirty="0"/>
          </a:p>
          <a:p>
            <a:pPr lvl="0"/>
            <a:r>
              <a:rPr lang="cs-CZ" dirty="0"/>
              <a:t>alkoholické brýle</a:t>
            </a:r>
            <a:endParaRPr lang="sk-SK" dirty="0"/>
          </a:p>
          <a:p>
            <a:pPr lvl="0"/>
            <a:r>
              <a:rPr lang="cs-CZ" dirty="0"/>
              <a:t>data projektor</a:t>
            </a:r>
          </a:p>
          <a:p>
            <a:pPr marL="109728" lvl="0" indent="0">
              <a:buNone/>
            </a:pPr>
            <a:endParaRPr lang="sk-SK" dirty="0"/>
          </a:p>
          <a:p>
            <a:pPr lvl="0"/>
            <a:r>
              <a:rPr lang="cs-CZ" dirty="0"/>
              <a:t>doprava</a:t>
            </a:r>
            <a:endParaRPr lang="sk-SK" dirty="0"/>
          </a:p>
          <a:p>
            <a:pPr marL="109728" lvl="0" indent="0">
              <a:buNone/>
            </a:pPr>
            <a:endParaRPr lang="sk-SK" dirty="0"/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Materiál</a:t>
            </a:r>
          </a:p>
        </p:txBody>
      </p:sp>
    </p:spTree>
    <p:extLst>
      <p:ext uri="{BB962C8B-B14F-4D97-AF65-F5344CB8AC3E}">
        <p14:creationId xmlns:p14="http://schemas.microsoft.com/office/powerpoint/2010/main" val="238494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1506" name="Picture 2" descr="C:\_Dominika\Multimedia\Fotky\100_0404\IMG_0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855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5602" name="Picture 2" descr="C:\_Dominika\Multimedia\Fotky\100_0404\IMG_01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841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6626" name="Picture 2" descr="C:\_Dominika\Multimedia\Fotky\100_0404\IMG_0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60648"/>
            <a:ext cx="844893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1855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Hra-droga a štít (každý si vylosuje svou drogu-&gt;droga, následek, příčina, něco co tě před drogou ochrání, rozdělí se podle barvy, rozdělují se beze slov, najdou se </a:t>
            </a:r>
            <a:endParaRPr lang="sk-SK" dirty="0"/>
          </a:p>
          <a:p>
            <a:pPr lvl="0"/>
            <a:r>
              <a:rPr lang="cs-CZ" dirty="0"/>
              <a:t>Potom společně ve skupinách vymyslí živý obraz, jak se zabavit místo drog (např. sport) – oživení některých lidí na vyjádření pocitů</a:t>
            </a:r>
            <a:endParaRPr lang="sk-SK" dirty="0"/>
          </a:p>
          <a:p>
            <a:r>
              <a:rPr lang="sk-SK" dirty="0"/>
              <a:t>OBĚD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Droga a štít</a:t>
            </a:r>
          </a:p>
        </p:txBody>
      </p:sp>
    </p:spTree>
    <p:extLst>
      <p:ext uri="{BB962C8B-B14F-4D97-AF65-F5344CB8AC3E}">
        <p14:creationId xmlns:p14="http://schemas.microsoft.com/office/powerpoint/2010/main" val="4161189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8674" name="Picture 2" descr="C:\_Dominika\Multimedia\Fotky\100_0404\IMG_01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0058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7650" name="Picture 2" descr="C:\_Dominika\Multimedia\Fotky\100_0404\IMG_0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987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9698" name="Picture 2" descr="C:\_Dominika\Multimedia\Fotky\100_0404\IMG_0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860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Vylosují téma -&gt; improvizace (beze slov</a:t>
            </a:r>
            <a:r>
              <a:rPr lang="sk-SK" dirty="0"/>
              <a:t>), ozvučení,</a:t>
            </a:r>
            <a:r>
              <a:rPr lang="cs-CZ" dirty="0"/>
              <a:t> jedni hrají, druzí hádají</a:t>
            </a:r>
            <a:endParaRPr lang="sk-SK" dirty="0"/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Dramatizace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259208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22" name="Picture 2" descr="C:\_Dominika\Multimedia\Fotky\100_0404\IMG_01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289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3794" name="Picture 2" descr="C:\_Dominika\Multimedia\Fotky\100_0404\IMG_01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60648"/>
            <a:ext cx="8544949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85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sk-SK" sz="3000" b="1" dirty="0"/>
              <a:t>8:00 – 13:00</a:t>
            </a:r>
          </a:p>
          <a:p>
            <a:pPr lvl="1"/>
            <a:r>
              <a:rPr lang="sk-SK" sz="3000" dirty="0"/>
              <a:t>8:00 – 9:00 – </a:t>
            </a:r>
            <a:r>
              <a:rPr lang="sk-SK" sz="3000" dirty="0" err="1"/>
              <a:t>Seznámení</a:t>
            </a:r>
            <a:r>
              <a:rPr lang="sk-SK" sz="3000" dirty="0"/>
              <a:t> </a:t>
            </a:r>
            <a:r>
              <a:rPr lang="sk-SK" sz="3000" dirty="0" err="1"/>
              <a:t>se</a:t>
            </a:r>
            <a:r>
              <a:rPr lang="sk-SK" sz="3000" dirty="0"/>
              <a:t> skupinou a 				</a:t>
            </a:r>
            <a:r>
              <a:rPr lang="sk-SK" sz="3000" dirty="0" err="1"/>
              <a:t>tématem</a:t>
            </a:r>
            <a:endParaRPr lang="sk-SK" sz="3000" dirty="0"/>
          </a:p>
          <a:p>
            <a:pPr lvl="1"/>
            <a:r>
              <a:rPr lang="sk-SK" sz="3000" dirty="0"/>
              <a:t>9:00 – 9:15 – </a:t>
            </a:r>
            <a:r>
              <a:rPr lang="sk-SK" sz="3000" dirty="0" err="1"/>
              <a:t>Přestávka</a:t>
            </a:r>
            <a:endParaRPr lang="sk-SK" sz="3000" dirty="0"/>
          </a:p>
          <a:p>
            <a:pPr lvl="1"/>
            <a:r>
              <a:rPr lang="sk-SK" sz="3000" dirty="0"/>
              <a:t>9:15 -10:30 – </a:t>
            </a:r>
            <a:r>
              <a:rPr lang="sk-SK" sz="3000" dirty="0" err="1"/>
              <a:t>Stanoviště</a:t>
            </a:r>
            <a:endParaRPr lang="sk-SK" sz="3000" dirty="0"/>
          </a:p>
          <a:p>
            <a:pPr lvl="1"/>
            <a:r>
              <a:rPr lang="sk-SK" sz="3000" dirty="0"/>
              <a:t>10:30 – 11:30 – Hra droga a štít, živé 				obrazy</a:t>
            </a:r>
          </a:p>
          <a:p>
            <a:pPr lvl="1"/>
            <a:r>
              <a:rPr lang="sk-SK" sz="3000" dirty="0"/>
              <a:t>11:30 – 12:00 – </a:t>
            </a:r>
            <a:r>
              <a:rPr lang="sk-SK" sz="3000" dirty="0" err="1"/>
              <a:t>Oběd</a:t>
            </a:r>
            <a:endParaRPr lang="sk-SK" sz="3000" dirty="0"/>
          </a:p>
          <a:p>
            <a:pPr lvl="1"/>
            <a:r>
              <a:rPr lang="sk-SK" sz="3000" dirty="0"/>
              <a:t>12:00 – 13:00 - </a:t>
            </a:r>
            <a:r>
              <a:rPr lang="sk-SK" sz="3000" dirty="0" err="1"/>
              <a:t>Shrnutí</a:t>
            </a:r>
            <a:endParaRPr lang="sk-SK" sz="30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Časový harmonogram</a:t>
            </a:r>
          </a:p>
        </p:txBody>
      </p:sp>
    </p:spTree>
    <p:extLst>
      <p:ext uri="{BB962C8B-B14F-4D97-AF65-F5344CB8AC3E}">
        <p14:creationId xmlns:p14="http://schemas.microsoft.com/office/powerpoint/2010/main" val="688201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1746" name="Picture 2" descr="C:\_Dominika\Multimedia\Fotky\100_0404\IMG_01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405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2770" name="Picture 2" descr="C:\_Dominika\Multimedia\Fotky\100_0404\IMG_01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8910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4818" name="Picture 2" descr="C:\_Dominika\Multimedia\Fotky\100_0404\IMG_01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182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5842" name="Picture 2" descr="C:\_Dominika\Multimedia\Fotky\100_0404\IMG_0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208912" cy="61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3285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Pak se posadí do kruhu a zeptáme se na názor, vyberou si kartičku s výrazem pocitu a popíšou ji – co si z toho odnesli, nějaký pocit, jestli se jim to líbilo nebo nelíbilo apod. </a:t>
            </a:r>
            <a:endParaRPr lang="sk-SK" dirty="0"/>
          </a:p>
          <a:p>
            <a:pPr marL="109728" indent="0">
              <a:buNone/>
            </a:pPr>
            <a:endParaRPr lang="sk-SK" dirty="0"/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Shrnutí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39506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6866" name="Picture 2" descr="C:\_Dominika\Multimedia\Fotky\100_0404\IMG_0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664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7890" name="Picture 2" descr="C:\_Dominika\Multimedia\Fotky\100_0404\IMG_0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60648"/>
            <a:ext cx="844893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3791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8914" name="Picture 2" descr="C:\_Dominika\Multimedia\Fotky\100_0404\IMG_0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60648"/>
            <a:ext cx="8256917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1070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9938" name="Picture 2" descr="C:\_Dominika\Multimedia\Fotky\100_0404\IMG_02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0920" cy="621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5849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Děkujeme za pozornost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484784"/>
            <a:ext cx="4680520" cy="485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90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Video bude po představování-&gt; otázka - diskuse</a:t>
            </a:r>
          </a:p>
          <a:p>
            <a:r>
              <a:rPr lang="cs-CZ" dirty="0"/>
              <a:t>Zjistit jejich náladu - společně se představit-&gt; děti řeknou své jméno a koníček (pohybem)</a:t>
            </a:r>
            <a:endParaRPr lang="sk-SK" dirty="0"/>
          </a:p>
          <a:p>
            <a:pPr lvl="0"/>
            <a:r>
              <a:rPr lang="cs-CZ" dirty="0"/>
              <a:t>Rozdělí do tří skupin-</a:t>
            </a:r>
            <a:r>
              <a:rPr lang="cs-CZ" dirty="0" err="1"/>
              <a:t>nakombinovat</a:t>
            </a:r>
            <a:r>
              <a:rPr lang="cs-CZ" dirty="0"/>
              <a:t> ročníky </a:t>
            </a:r>
            <a:endParaRPr lang="sk-SK" dirty="0"/>
          </a:p>
          <a:p>
            <a:pPr lvl="0"/>
            <a:r>
              <a:rPr lang="cs-CZ" dirty="0"/>
              <a:t>PŘESTÁVKA </a:t>
            </a:r>
            <a:endParaRPr lang="sk-SK" dirty="0"/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Začátek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5574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C:\_Dominika\Multimedia\Fotky\100_0404\IMG_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8640"/>
            <a:ext cx="844893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457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050" name="Picture 2" descr="C:\_Dominika\Multimedia\Fotky\100_0404\IMG_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981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7" name="Picture 5" descr="C:\_Dominika\Multimedia\Fotky\100_0404\IMG_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68952" cy="642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085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Po přestávce stanoviště (alkohol, počítače, drogy)</a:t>
            </a:r>
            <a:endParaRPr lang="sk-SK" dirty="0"/>
          </a:p>
          <a:p>
            <a:pPr lvl="0"/>
            <a:r>
              <a:rPr lang="cs-CZ" dirty="0"/>
              <a:t>Třídy budou ve 3 skupinách – (dělení 1,2,3)</a:t>
            </a:r>
            <a:endParaRPr lang="sk-SK" dirty="0"/>
          </a:p>
          <a:p>
            <a:pPr lvl="0"/>
            <a:r>
              <a:rPr lang="cs-CZ" dirty="0"/>
              <a:t>ALKOHOL-příběh, který doplní, alkoholické brýle-&gt; dramatizace, co se stane, následky </a:t>
            </a:r>
            <a:endParaRPr lang="sk-SK" dirty="0"/>
          </a:p>
          <a:p>
            <a:pPr lvl="0"/>
            <a:r>
              <a:rPr lang="cs-CZ" dirty="0"/>
              <a:t>POČÍTAČ-živé obrazy - následky</a:t>
            </a:r>
            <a:endParaRPr lang="sk-SK" dirty="0"/>
          </a:p>
          <a:p>
            <a:pPr lvl="0"/>
            <a:r>
              <a:rPr lang="cs-CZ" dirty="0"/>
              <a:t>DROGY-vymyslí si příběh, drogu si vylosují, pak o příběhu budou mluvit, vytvoříme kartičky na pomoc při tvoření příběhu</a:t>
            </a:r>
            <a:endParaRPr lang="sk-SK" dirty="0"/>
          </a:p>
          <a:p>
            <a:pPr lvl="0"/>
            <a:r>
              <a:rPr lang="cs-CZ" dirty="0"/>
              <a:t>Na každém stanovišti budou cca 20 minut </a:t>
            </a:r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Stanoviště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014585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la">
  <a:themeElements>
    <a:clrScheme name="Hal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al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al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413</TotalTime>
  <Words>368</Words>
  <Application>Microsoft Office PowerPoint</Application>
  <PresentationFormat>Předvádění na obrazovce (4:3)</PresentationFormat>
  <Paragraphs>54</Paragraphs>
  <Slides>49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6" baseType="lpstr">
      <vt:lpstr>Arial</vt:lpstr>
      <vt:lpstr>Lucida Sans Unicode</vt:lpstr>
      <vt:lpstr>Verdana</vt:lpstr>
      <vt:lpstr>Wingdings</vt:lpstr>
      <vt:lpstr>Wingdings 2</vt:lpstr>
      <vt:lpstr>Wingdings 3</vt:lpstr>
      <vt:lpstr>Hala</vt:lpstr>
      <vt:lpstr>Antisocpat Aktivně preventivní den</vt:lpstr>
      <vt:lpstr>Základní informace</vt:lpstr>
      <vt:lpstr>Materiál</vt:lpstr>
      <vt:lpstr>Časový harmonogram</vt:lpstr>
      <vt:lpstr>Začátek</vt:lpstr>
      <vt:lpstr>Prezentace aplikace PowerPoint</vt:lpstr>
      <vt:lpstr>Prezentace aplikace PowerPoint</vt:lpstr>
      <vt:lpstr>Prezentace aplikace PowerPoint</vt:lpstr>
      <vt:lpstr>Stanoviště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Droga a štít</vt:lpstr>
      <vt:lpstr>Prezentace aplikace PowerPoint</vt:lpstr>
      <vt:lpstr>Prezentace aplikace PowerPoint</vt:lpstr>
      <vt:lpstr>Prezentace aplikace PowerPoint</vt:lpstr>
      <vt:lpstr>Dramatizace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Shrnutí</vt:lpstr>
      <vt:lpstr>Prezentace aplikace PowerPoint</vt:lpstr>
      <vt:lpstr>Prezentace aplikace PowerPoint</vt:lpstr>
      <vt:lpstr>Prezentace aplikace PowerPoint</vt:lpstr>
      <vt:lpstr>Prezentace aplikace PowerPoint</vt:lpstr>
      <vt:lpstr>Děkujeme za pozornost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Dominika</dc:creator>
  <cp:lastModifiedBy>Lenka Gulová</cp:lastModifiedBy>
  <cp:revision>28</cp:revision>
  <dcterms:created xsi:type="dcterms:W3CDTF">2018-11-26T12:33:38Z</dcterms:created>
  <dcterms:modified xsi:type="dcterms:W3CDTF">2020-11-22T22:49:53Z</dcterms:modified>
</cp:coreProperties>
</file>