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rozvojového projektu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2020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Vybrat si organizaci, která projektu vypisuje (viz. další slide)</a:t>
            </a:r>
          </a:p>
          <a:p>
            <a:pPr algn="ctr"/>
            <a:r>
              <a:rPr lang="cs-CZ" b="1" dirty="0"/>
              <a:t>Seznámit se s projektovou dokumentací/pracovat s jejich dokumentací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– podle projektové dokumentace zvolené organizace</a:t>
            </a:r>
          </a:p>
          <a:p>
            <a:pPr algn="ctr"/>
            <a:r>
              <a:rPr lang="cs-CZ" b="1" dirty="0"/>
              <a:t>Připravit projekt k realizaci/reálně ho podat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C740B-08FC-408F-88F4-63DEF485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je důležité zrealizovat – prezenčně, online…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FD5839-2B49-467D-B30D-7F3921621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Vytvoříte zadání projektu, který můžete i reálně podat</a:t>
            </a:r>
          </a:p>
        </p:txBody>
      </p:sp>
    </p:spTree>
    <p:extLst>
      <p:ext uri="{BB962C8B-B14F-4D97-AF65-F5344CB8AC3E}">
        <p14:creationId xmlns:p14="http://schemas.microsoft.com/office/powerpoint/2010/main" val="224117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sociálně-pedagogické realitě,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sociálně-pedagogické realitě.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68CD1-7EC0-4AEB-B06B-9278C964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Organizace, které poskytují zdroje</a:t>
            </a:r>
            <a:br>
              <a:rPr lang="cs-CZ" sz="1600" dirty="0"/>
            </a:br>
            <a:br>
              <a:rPr lang="cs-CZ" sz="16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6D4AA-DE1D-4819-9F2D-5EFA1F6C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1800" u="sng" dirty="0">
              <a:solidFill>
                <a:srgbClr val="002776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  <a:hlinkClick r:id="rId2"/>
            </a:endParaRPr>
          </a:p>
          <a:p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3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– zapsání kolokvia</a:t>
            </a:r>
          </a:p>
          <a:p>
            <a:r>
              <a:rPr lang="cs-CZ" dirty="0"/>
              <a:t>Projekty připravené k realizaci – jaro 2021</a:t>
            </a:r>
          </a:p>
          <a:p>
            <a:r>
              <a:rPr lang="cs-CZ" dirty="0"/>
              <a:t>V průběhu února jsou možné dílčí změny atd., podle aktuální situace s COVID 19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Přeji tvůrčí práci na projektech a zajímavé nápady, Lenka Gulová</a:t>
            </a:r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2030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7.10. Zadání úkolů, diskuse k předmětu, k sylabu aj. (16 – 17 hod)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14.10. Jak psát projekty? Úvod pro ty, kteří potřebují podporu a s tématem se ještě nesetkali (16 – 17 hod)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14.10. Individuální konzultace pro týmy, kteří chtějí do 30. 10. podat projekt TGM aj. (17 – 18) </a:t>
            </a:r>
            <a:r>
              <a:rPr lang="cs-CZ" dirty="0" err="1"/>
              <a:t>Gul</a:t>
            </a:r>
            <a:r>
              <a:rPr lang="cs-CZ" dirty="0"/>
              <a:t> (popřípadě lze najít i náhradní termín – setkání na MS </a:t>
            </a:r>
            <a:r>
              <a:rPr lang="cs-CZ" dirty="0" err="1"/>
              <a:t>Teams</a:t>
            </a:r>
            <a:r>
              <a:rPr lang="cs-CZ" dirty="0"/>
              <a:t>)</a:t>
            </a:r>
          </a:p>
          <a:p>
            <a:r>
              <a:rPr lang="cs-CZ" dirty="0"/>
              <a:t>21.10 Motivace k výběru tématu, vytváření týmů, podpora tvorby (16 – 18.30) </a:t>
            </a:r>
            <a:r>
              <a:rPr lang="cs-CZ" dirty="0" err="1"/>
              <a:t>Spok</a:t>
            </a:r>
            <a:endParaRPr lang="cs-CZ" dirty="0"/>
          </a:p>
          <a:p>
            <a:r>
              <a:rPr lang="cs-CZ" dirty="0"/>
              <a:t>4. 11. Prezentace dílčí výsledků (16 – 17.30)</a:t>
            </a:r>
            <a:r>
              <a:rPr lang="cs-CZ" dirty="0" err="1"/>
              <a:t>Gul</a:t>
            </a:r>
            <a:r>
              <a:rPr lang="cs-CZ" dirty="0"/>
              <a:t>, </a:t>
            </a:r>
            <a:r>
              <a:rPr lang="cs-CZ" dirty="0" err="1"/>
              <a:t>Spok</a:t>
            </a:r>
            <a:endParaRPr lang="cs-CZ" dirty="0"/>
          </a:p>
          <a:p>
            <a:r>
              <a:rPr lang="cs-CZ" dirty="0"/>
              <a:t>18.11. Individuální konzultace pro zájemce (16 – 17)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2. 12. Prezentace zajímavých projektů - externisté</a:t>
            </a:r>
          </a:p>
          <a:p>
            <a:r>
              <a:rPr lang="cs-CZ" dirty="0"/>
              <a:t>9.12. Diskuse na hotovými projekty, připravenými k prezentaci, </a:t>
            </a:r>
            <a:r>
              <a:rPr lang="cs-CZ" dirty="0" err="1"/>
              <a:t>Gul</a:t>
            </a:r>
            <a:r>
              <a:rPr lang="cs-CZ" dirty="0"/>
              <a:t>, </a:t>
            </a:r>
            <a:r>
              <a:rPr lang="cs-CZ" dirty="0" err="1"/>
              <a:t>Spok</a:t>
            </a:r>
            <a:endParaRPr lang="cs-CZ" dirty="0"/>
          </a:p>
          <a:p>
            <a:r>
              <a:rPr lang="cs-CZ" dirty="0"/>
              <a:t>Leden – prezentace připravených projektů společně s týmy studentů z kombinovaného studia – termín upřesníme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</TotalTime>
  <Words>535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Příprava rozvojového projektu</vt:lpstr>
      <vt:lpstr>Vítám Vás do nového předmětu</vt:lpstr>
      <vt:lpstr>Zadání předmětu</vt:lpstr>
      <vt:lpstr>Projekt je důležité zrealizovat – prezenčně, online…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</vt:lpstr>
      <vt:lpstr>Harmonogram podzim 2030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4</cp:revision>
  <dcterms:created xsi:type="dcterms:W3CDTF">2020-10-07T12:50:38Z</dcterms:created>
  <dcterms:modified xsi:type="dcterms:W3CDTF">2020-10-07T13:25:29Z</dcterms:modified>
</cp:coreProperties>
</file>